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7"/>
  </p:notesMasterIdLst>
  <p:sldIdLst>
    <p:sldId id="256" r:id="rId2"/>
    <p:sldId id="257" r:id="rId3"/>
    <p:sldId id="303" r:id="rId4"/>
    <p:sldId id="314" r:id="rId5"/>
    <p:sldId id="315" r:id="rId6"/>
    <p:sldId id="305" r:id="rId7"/>
    <p:sldId id="306" r:id="rId8"/>
    <p:sldId id="302" r:id="rId9"/>
    <p:sldId id="307" r:id="rId10"/>
    <p:sldId id="301" r:id="rId11"/>
    <p:sldId id="298" r:id="rId12"/>
    <p:sldId id="300" r:id="rId13"/>
    <p:sldId id="311" r:id="rId14"/>
    <p:sldId id="308" r:id="rId15"/>
    <p:sldId id="313" r:id="rId16"/>
  </p:sldIdLst>
  <p:sldSz cx="9144000" cy="5143500" type="screen16x9"/>
  <p:notesSz cx="6858000" cy="9144000"/>
  <p:embeddedFontLst>
    <p:embeddedFont>
      <p:font typeface="Exo 2" charset="0"/>
      <p:regular r:id="rId18"/>
      <p:bold r:id="rId19"/>
      <p:italic r:id="rId20"/>
      <p:boldItalic r:id="rId21"/>
    </p:embeddedFont>
    <p:embeddedFont>
      <p:font typeface="Georgia" pitchFamily="18" charset="0"/>
      <p:regular r:id="rId22"/>
      <p:bold r:id="rId23"/>
      <p:italic r:id="rId24"/>
      <p:boldItalic r:id="rId25"/>
    </p:embeddedFont>
    <p:embeddedFont>
      <p:font typeface="Edwardian Script ITC" pitchFamily="66" charset="0"/>
      <p:regular r:id="rId26"/>
    </p:embeddedFont>
    <p:embeddedFont>
      <p:font typeface="Bookman Old Style" pitchFamily="18" charset="0"/>
      <p:regular r:id="rId27"/>
      <p:bold r:id="rId28"/>
      <p:italic r:id="rId29"/>
      <p:boldItalic r:id="rId30"/>
    </p:embeddedFont>
    <p:embeddedFont>
      <p:font typeface="Roboto Condensed Light" charset="0"/>
      <p:regular r:id="rId31"/>
      <p:bold r:id="rId32"/>
      <p:italic r:id="rId33"/>
      <p:boldItalic r:id="rId34"/>
    </p:embeddedFont>
    <p:embeddedFont>
      <p:font typeface="Squada One" charset="0"/>
      <p:regular r:id="rId35"/>
    </p:embeddedFont>
    <p:embeddedFont>
      <p:font typeface="Fira Sans Extra Condensed Medium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  <a:srgbClr val="003399"/>
    <a:srgbClr val="006600"/>
    <a:srgbClr val="000066"/>
  </p:clrMru>
</p:presentationPr>
</file>

<file path=ppt/tableStyles.xml><?xml version="1.0" encoding="utf-8"?>
<a:tblStyleLst xmlns:a="http://schemas.openxmlformats.org/drawingml/2006/main" def="{8AE1E8BB-75A3-463F-8F38-DCA23C7B7365}">
  <a:tblStyle styleId="{8AE1E8BB-75A3-463F-8F38-DCA23C7B73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USTOM_15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0" r:id="rId3"/>
    <p:sldLayoutId id="2147483670" r:id="rId4"/>
    <p:sldLayoutId id="2147483671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puja.csecu@gmail.com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914400" y="971550"/>
            <a:ext cx="7467600" cy="18996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>
                <a:solidFill>
                  <a:schemeClr val="accent2"/>
                </a:solidFill>
              </a:rPr>
              <a:t>Programming Language </a:t>
            </a:r>
            <a:endParaRPr sz="3600" dirty="0">
              <a:solidFill>
                <a:schemeClr val="accent2"/>
              </a:solidFill>
            </a:endParaRPr>
          </a:p>
        </p:txBody>
      </p:sp>
      <p:cxnSp>
        <p:nvCxnSpPr>
          <p:cNvPr id="138" name="Google Shape;138;p28"/>
          <p:cNvCxnSpPr/>
          <p:nvPr/>
        </p:nvCxnSpPr>
        <p:spPr>
          <a:xfrm>
            <a:off x="2438400" y="2800350"/>
            <a:ext cx="4448700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128885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  <a:latin typeface="Exo 2" charset="0"/>
              </a:rPr>
              <a:t>High Level Languages</a:t>
            </a:r>
            <a:endParaRPr lang="en-US" sz="2800" b="1" dirty="0">
              <a:solidFill>
                <a:srgbClr val="FF0000"/>
              </a:solidFill>
              <a:latin typeface="Exo 2" charset="0"/>
            </a:endParaRPr>
          </a:p>
        </p:txBody>
      </p:sp>
      <p:grpSp>
        <p:nvGrpSpPr>
          <p:cNvPr id="7" name="Google Shape;6564;p62"/>
          <p:cNvGrpSpPr/>
          <p:nvPr/>
        </p:nvGrpSpPr>
        <p:grpSpPr>
          <a:xfrm>
            <a:off x="762000" y="1581150"/>
            <a:ext cx="339003" cy="439426"/>
            <a:chOff x="-35089175" y="3919600"/>
            <a:chExt cx="222900" cy="291425"/>
          </a:xfrm>
        </p:grpSpPr>
        <p:sp>
          <p:nvSpPr>
            <p:cNvPr id="8" name="Google Shape;6565;p62"/>
            <p:cNvSpPr/>
            <p:nvPr/>
          </p:nvSpPr>
          <p:spPr>
            <a:xfrm>
              <a:off x="-35089175" y="3919600"/>
              <a:ext cx="222900" cy="291425"/>
            </a:xfrm>
            <a:custGeom>
              <a:avLst/>
              <a:gdLst/>
              <a:ahLst/>
              <a:cxnLst/>
              <a:rect l="l" t="t" r="r" b="b"/>
              <a:pathLst>
                <a:path w="8916" h="11657" extrusionOk="0">
                  <a:moveTo>
                    <a:pt x="4474" y="1418"/>
                  </a:moveTo>
                  <a:cubicBezTo>
                    <a:pt x="6143" y="1418"/>
                    <a:pt x="7530" y="2804"/>
                    <a:pt x="7530" y="4474"/>
                  </a:cubicBezTo>
                  <a:cubicBezTo>
                    <a:pt x="7561" y="6175"/>
                    <a:pt x="6143" y="7561"/>
                    <a:pt x="4474" y="7561"/>
                  </a:cubicBezTo>
                  <a:cubicBezTo>
                    <a:pt x="2772" y="7561"/>
                    <a:pt x="1386" y="6175"/>
                    <a:pt x="1386" y="4474"/>
                  </a:cubicBezTo>
                  <a:cubicBezTo>
                    <a:pt x="1386" y="2804"/>
                    <a:pt x="2772" y="1418"/>
                    <a:pt x="4474" y="1418"/>
                  </a:cubicBezTo>
                  <a:close/>
                  <a:moveTo>
                    <a:pt x="4474" y="0"/>
                  </a:moveTo>
                  <a:cubicBezTo>
                    <a:pt x="2016" y="0"/>
                    <a:pt x="0" y="2017"/>
                    <a:pt x="0" y="4442"/>
                  </a:cubicBezTo>
                  <a:cubicBezTo>
                    <a:pt x="0" y="5419"/>
                    <a:pt x="315" y="6333"/>
                    <a:pt x="914" y="7120"/>
                  </a:cubicBezTo>
                  <a:lnTo>
                    <a:pt x="4190" y="11531"/>
                  </a:lnTo>
                  <a:cubicBezTo>
                    <a:pt x="4253" y="11626"/>
                    <a:pt x="4348" y="11657"/>
                    <a:pt x="4474" y="11657"/>
                  </a:cubicBezTo>
                  <a:cubicBezTo>
                    <a:pt x="4568" y="11657"/>
                    <a:pt x="4663" y="11626"/>
                    <a:pt x="4726" y="11531"/>
                  </a:cubicBezTo>
                  <a:lnTo>
                    <a:pt x="8002" y="7120"/>
                  </a:lnTo>
                  <a:cubicBezTo>
                    <a:pt x="8601" y="6333"/>
                    <a:pt x="8916" y="5419"/>
                    <a:pt x="8916" y="4442"/>
                  </a:cubicBezTo>
                  <a:cubicBezTo>
                    <a:pt x="8916" y="2017"/>
                    <a:pt x="6931" y="0"/>
                    <a:pt x="4474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566;p62"/>
            <p:cNvSpPr/>
            <p:nvPr/>
          </p:nvSpPr>
          <p:spPr>
            <a:xfrm>
              <a:off x="-35038000" y="3971575"/>
              <a:ext cx="120525" cy="120525"/>
            </a:xfrm>
            <a:custGeom>
              <a:avLst/>
              <a:gdLst/>
              <a:ahLst/>
              <a:cxnLst/>
              <a:rect l="l" t="t" r="r" b="b"/>
              <a:pathLst>
                <a:path w="4821" h="4821" extrusionOk="0">
                  <a:moveTo>
                    <a:pt x="2427" y="662"/>
                  </a:moveTo>
                  <a:cubicBezTo>
                    <a:pt x="2616" y="662"/>
                    <a:pt x="2773" y="820"/>
                    <a:pt x="2773" y="1040"/>
                  </a:cubicBezTo>
                  <a:cubicBezTo>
                    <a:pt x="2773" y="1229"/>
                    <a:pt x="2616" y="1387"/>
                    <a:pt x="2427" y="1387"/>
                  </a:cubicBezTo>
                  <a:cubicBezTo>
                    <a:pt x="2206" y="1387"/>
                    <a:pt x="2049" y="1229"/>
                    <a:pt x="2049" y="1040"/>
                  </a:cubicBezTo>
                  <a:cubicBezTo>
                    <a:pt x="2049" y="820"/>
                    <a:pt x="2206" y="662"/>
                    <a:pt x="2427" y="662"/>
                  </a:cubicBezTo>
                  <a:close/>
                  <a:moveTo>
                    <a:pt x="2427" y="2017"/>
                  </a:moveTo>
                  <a:cubicBezTo>
                    <a:pt x="2616" y="2017"/>
                    <a:pt x="2773" y="2174"/>
                    <a:pt x="2773" y="2363"/>
                  </a:cubicBezTo>
                  <a:lnTo>
                    <a:pt x="2773" y="3750"/>
                  </a:lnTo>
                  <a:cubicBezTo>
                    <a:pt x="2773" y="3939"/>
                    <a:pt x="2616" y="4096"/>
                    <a:pt x="2427" y="4096"/>
                  </a:cubicBezTo>
                  <a:cubicBezTo>
                    <a:pt x="2206" y="4096"/>
                    <a:pt x="2049" y="3939"/>
                    <a:pt x="2049" y="3750"/>
                  </a:cubicBezTo>
                  <a:lnTo>
                    <a:pt x="2049" y="2363"/>
                  </a:lnTo>
                  <a:cubicBezTo>
                    <a:pt x="2049" y="2174"/>
                    <a:pt x="2206" y="2017"/>
                    <a:pt x="2427" y="2017"/>
                  </a:cubicBezTo>
                  <a:close/>
                  <a:moveTo>
                    <a:pt x="2427" y="1"/>
                  </a:moveTo>
                  <a:cubicBezTo>
                    <a:pt x="1072" y="1"/>
                    <a:pt x="1" y="1072"/>
                    <a:pt x="1" y="2395"/>
                  </a:cubicBezTo>
                  <a:cubicBezTo>
                    <a:pt x="1" y="3750"/>
                    <a:pt x="1072" y="4821"/>
                    <a:pt x="2427" y="4821"/>
                  </a:cubicBezTo>
                  <a:cubicBezTo>
                    <a:pt x="3750" y="4821"/>
                    <a:pt x="4821" y="3750"/>
                    <a:pt x="4821" y="2395"/>
                  </a:cubicBezTo>
                  <a:cubicBezTo>
                    <a:pt x="4821" y="1072"/>
                    <a:pt x="3750" y="1"/>
                    <a:pt x="2427" y="1"/>
                  </a:cubicBezTo>
                  <a:close/>
                </a:path>
              </a:pathLst>
            </a:custGeom>
            <a:solidFill>
              <a:srgbClr val="00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43000" y="1562040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eorgia" pitchFamily="18" charset="0"/>
              </a:rPr>
              <a:t>Easy to understand</a:t>
            </a:r>
            <a:endParaRPr lang="en-US" sz="2000" dirty="0">
              <a:latin typeface="Georgia" pitchFamily="18" charset="0"/>
            </a:endParaRPr>
          </a:p>
        </p:txBody>
      </p:sp>
      <p:grpSp>
        <p:nvGrpSpPr>
          <p:cNvPr id="11" name="Google Shape;6564;p62"/>
          <p:cNvGrpSpPr/>
          <p:nvPr/>
        </p:nvGrpSpPr>
        <p:grpSpPr>
          <a:xfrm>
            <a:off x="762000" y="2284724"/>
            <a:ext cx="339003" cy="439426"/>
            <a:chOff x="-35089175" y="3919600"/>
            <a:chExt cx="222900" cy="291425"/>
          </a:xfrm>
        </p:grpSpPr>
        <p:sp>
          <p:nvSpPr>
            <p:cNvPr id="12" name="Google Shape;6565;p62"/>
            <p:cNvSpPr/>
            <p:nvPr/>
          </p:nvSpPr>
          <p:spPr>
            <a:xfrm>
              <a:off x="-35089175" y="3919600"/>
              <a:ext cx="222900" cy="291425"/>
            </a:xfrm>
            <a:custGeom>
              <a:avLst/>
              <a:gdLst/>
              <a:ahLst/>
              <a:cxnLst/>
              <a:rect l="l" t="t" r="r" b="b"/>
              <a:pathLst>
                <a:path w="8916" h="11657" extrusionOk="0">
                  <a:moveTo>
                    <a:pt x="4474" y="1418"/>
                  </a:moveTo>
                  <a:cubicBezTo>
                    <a:pt x="6143" y="1418"/>
                    <a:pt x="7530" y="2804"/>
                    <a:pt x="7530" y="4474"/>
                  </a:cubicBezTo>
                  <a:cubicBezTo>
                    <a:pt x="7561" y="6175"/>
                    <a:pt x="6143" y="7561"/>
                    <a:pt x="4474" y="7561"/>
                  </a:cubicBezTo>
                  <a:cubicBezTo>
                    <a:pt x="2772" y="7561"/>
                    <a:pt x="1386" y="6175"/>
                    <a:pt x="1386" y="4474"/>
                  </a:cubicBezTo>
                  <a:cubicBezTo>
                    <a:pt x="1386" y="2804"/>
                    <a:pt x="2772" y="1418"/>
                    <a:pt x="4474" y="1418"/>
                  </a:cubicBezTo>
                  <a:close/>
                  <a:moveTo>
                    <a:pt x="4474" y="0"/>
                  </a:moveTo>
                  <a:cubicBezTo>
                    <a:pt x="2016" y="0"/>
                    <a:pt x="0" y="2017"/>
                    <a:pt x="0" y="4442"/>
                  </a:cubicBezTo>
                  <a:cubicBezTo>
                    <a:pt x="0" y="5419"/>
                    <a:pt x="315" y="6333"/>
                    <a:pt x="914" y="7120"/>
                  </a:cubicBezTo>
                  <a:lnTo>
                    <a:pt x="4190" y="11531"/>
                  </a:lnTo>
                  <a:cubicBezTo>
                    <a:pt x="4253" y="11626"/>
                    <a:pt x="4348" y="11657"/>
                    <a:pt x="4474" y="11657"/>
                  </a:cubicBezTo>
                  <a:cubicBezTo>
                    <a:pt x="4568" y="11657"/>
                    <a:pt x="4663" y="11626"/>
                    <a:pt x="4726" y="11531"/>
                  </a:cubicBezTo>
                  <a:lnTo>
                    <a:pt x="8002" y="7120"/>
                  </a:lnTo>
                  <a:cubicBezTo>
                    <a:pt x="8601" y="6333"/>
                    <a:pt x="8916" y="5419"/>
                    <a:pt x="8916" y="4442"/>
                  </a:cubicBezTo>
                  <a:cubicBezTo>
                    <a:pt x="8916" y="2017"/>
                    <a:pt x="6931" y="0"/>
                    <a:pt x="4474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66;p62"/>
            <p:cNvSpPr/>
            <p:nvPr/>
          </p:nvSpPr>
          <p:spPr>
            <a:xfrm>
              <a:off x="-35038000" y="3971575"/>
              <a:ext cx="120525" cy="120525"/>
            </a:xfrm>
            <a:custGeom>
              <a:avLst/>
              <a:gdLst/>
              <a:ahLst/>
              <a:cxnLst/>
              <a:rect l="l" t="t" r="r" b="b"/>
              <a:pathLst>
                <a:path w="4821" h="4821" extrusionOk="0">
                  <a:moveTo>
                    <a:pt x="2427" y="662"/>
                  </a:moveTo>
                  <a:cubicBezTo>
                    <a:pt x="2616" y="662"/>
                    <a:pt x="2773" y="820"/>
                    <a:pt x="2773" y="1040"/>
                  </a:cubicBezTo>
                  <a:cubicBezTo>
                    <a:pt x="2773" y="1229"/>
                    <a:pt x="2616" y="1387"/>
                    <a:pt x="2427" y="1387"/>
                  </a:cubicBezTo>
                  <a:cubicBezTo>
                    <a:pt x="2206" y="1387"/>
                    <a:pt x="2049" y="1229"/>
                    <a:pt x="2049" y="1040"/>
                  </a:cubicBezTo>
                  <a:cubicBezTo>
                    <a:pt x="2049" y="820"/>
                    <a:pt x="2206" y="662"/>
                    <a:pt x="2427" y="662"/>
                  </a:cubicBezTo>
                  <a:close/>
                  <a:moveTo>
                    <a:pt x="2427" y="2017"/>
                  </a:moveTo>
                  <a:cubicBezTo>
                    <a:pt x="2616" y="2017"/>
                    <a:pt x="2773" y="2174"/>
                    <a:pt x="2773" y="2363"/>
                  </a:cubicBezTo>
                  <a:lnTo>
                    <a:pt x="2773" y="3750"/>
                  </a:lnTo>
                  <a:cubicBezTo>
                    <a:pt x="2773" y="3939"/>
                    <a:pt x="2616" y="4096"/>
                    <a:pt x="2427" y="4096"/>
                  </a:cubicBezTo>
                  <a:cubicBezTo>
                    <a:pt x="2206" y="4096"/>
                    <a:pt x="2049" y="3939"/>
                    <a:pt x="2049" y="3750"/>
                  </a:cubicBezTo>
                  <a:lnTo>
                    <a:pt x="2049" y="2363"/>
                  </a:lnTo>
                  <a:cubicBezTo>
                    <a:pt x="2049" y="2174"/>
                    <a:pt x="2206" y="2017"/>
                    <a:pt x="2427" y="2017"/>
                  </a:cubicBezTo>
                  <a:close/>
                  <a:moveTo>
                    <a:pt x="2427" y="1"/>
                  </a:moveTo>
                  <a:cubicBezTo>
                    <a:pt x="1072" y="1"/>
                    <a:pt x="1" y="1072"/>
                    <a:pt x="1" y="2395"/>
                  </a:cubicBezTo>
                  <a:cubicBezTo>
                    <a:pt x="1" y="3750"/>
                    <a:pt x="1072" y="4821"/>
                    <a:pt x="2427" y="4821"/>
                  </a:cubicBezTo>
                  <a:cubicBezTo>
                    <a:pt x="3750" y="4821"/>
                    <a:pt x="4821" y="3750"/>
                    <a:pt x="4821" y="2395"/>
                  </a:cubicBezTo>
                  <a:cubicBezTo>
                    <a:pt x="4821" y="1072"/>
                    <a:pt x="3750" y="1"/>
                    <a:pt x="2427" y="1"/>
                  </a:cubicBezTo>
                  <a:close/>
                </a:path>
              </a:pathLst>
            </a:custGeom>
            <a:solidFill>
              <a:srgbClr val="00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143000" y="2265614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eorgia" pitchFamily="18" charset="0"/>
              </a:rPr>
              <a:t>Simple to maintain and debug</a:t>
            </a:r>
            <a:endParaRPr lang="en-US" sz="2000" dirty="0">
              <a:latin typeface="Georgia" pitchFamily="18" charset="0"/>
            </a:endParaRPr>
          </a:p>
        </p:txBody>
      </p:sp>
      <p:grpSp>
        <p:nvGrpSpPr>
          <p:cNvPr id="15" name="Google Shape;6564;p62"/>
          <p:cNvGrpSpPr/>
          <p:nvPr/>
        </p:nvGrpSpPr>
        <p:grpSpPr>
          <a:xfrm>
            <a:off x="762000" y="914460"/>
            <a:ext cx="339003" cy="439426"/>
            <a:chOff x="-35089175" y="3919600"/>
            <a:chExt cx="222900" cy="291425"/>
          </a:xfrm>
        </p:grpSpPr>
        <p:sp>
          <p:nvSpPr>
            <p:cNvPr id="16" name="Google Shape;6565;p62"/>
            <p:cNvSpPr/>
            <p:nvPr/>
          </p:nvSpPr>
          <p:spPr>
            <a:xfrm>
              <a:off x="-35089175" y="3919600"/>
              <a:ext cx="222900" cy="291425"/>
            </a:xfrm>
            <a:custGeom>
              <a:avLst/>
              <a:gdLst/>
              <a:ahLst/>
              <a:cxnLst/>
              <a:rect l="l" t="t" r="r" b="b"/>
              <a:pathLst>
                <a:path w="8916" h="11657" extrusionOk="0">
                  <a:moveTo>
                    <a:pt x="4474" y="1418"/>
                  </a:moveTo>
                  <a:cubicBezTo>
                    <a:pt x="6143" y="1418"/>
                    <a:pt x="7530" y="2804"/>
                    <a:pt x="7530" y="4474"/>
                  </a:cubicBezTo>
                  <a:cubicBezTo>
                    <a:pt x="7561" y="6175"/>
                    <a:pt x="6143" y="7561"/>
                    <a:pt x="4474" y="7561"/>
                  </a:cubicBezTo>
                  <a:cubicBezTo>
                    <a:pt x="2772" y="7561"/>
                    <a:pt x="1386" y="6175"/>
                    <a:pt x="1386" y="4474"/>
                  </a:cubicBezTo>
                  <a:cubicBezTo>
                    <a:pt x="1386" y="2804"/>
                    <a:pt x="2772" y="1418"/>
                    <a:pt x="4474" y="1418"/>
                  </a:cubicBezTo>
                  <a:close/>
                  <a:moveTo>
                    <a:pt x="4474" y="0"/>
                  </a:moveTo>
                  <a:cubicBezTo>
                    <a:pt x="2016" y="0"/>
                    <a:pt x="0" y="2017"/>
                    <a:pt x="0" y="4442"/>
                  </a:cubicBezTo>
                  <a:cubicBezTo>
                    <a:pt x="0" y="5419"/>
                    <a:pt x="315" y="6333"/>
                    <a:pt x="914" y="7120"/>
                  </a:cubicBezTo>
                  <a:lnTo>
                    <a:pt x="4190" y="11531"/>
                  </a:lnTo>
                  <a:cubicBezTo>
                    <a:pt x="4253" y="11626"/>
                    <a:pt x="4348" y="11657"/>
                    <a:pt x="4474" y="11657"/>
                  </a:cubicBezTo>
                  <a:cubicBezTo>
                    <a:pt x="4568" y="11657"/>
                    <a:pt x="4663" y="11626"/>
                    <a:pt x="4726" y="11531"/>
                  </a:cubicBezTo>
                  <a:lnTo>
                    <a:pt x="8002" y="7120"/>
                  </a:lnTo>
                  <a:cubicBezTo>
                    <a:pt x="8601" y="6333"/>
                    <a:pt x="8916" y="5419"/>
                    <a:pt x="8916" y="4442"/>
                  </a:cubicBezTo>
                  <a:cubicBezTo>
                    <a:pt x="8916" y="2017"/>
                    <a:pt x="6931" y="0"/>
                    <a:pt x="4474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566;p62"/>
            <p:cNvSpPr/>
            <p:nvPr/>
          </p:nvSpPr>
          <p:spPr>
            <a:xfrm>
              <a:off x="-35038000" y="3971575"/>
              <a:ext cx="120525" cy="120525"/>
            </a:xfrm>
            <a:custGeom>
              <a:avLst/>
              <a:gdLst/>
              <a:ahLst/>
              <a:cxnLst/>
              <a:rect l="l" t="t" r="r" b="b"/>
              <a:pathLst>
                <a:path w="4821" h="4821" extrusionOk="0">
                  <a:moveTo>
                    <a:pt x="2427" y="662"/>
                  </a:moveTo>
                  <a:cubicBezTo>
                    <a:pt x="2616" y="662"/>
                    <a:pt x="2773" y="820"/>
                    <a:pt x="2773" y="1040"/>
                  </a:cubicBezTo>
                  <a:cubicBezTo>
                    <a:pt x="2773" y="1229"/>
                    <a:pt x="2616" y="1387"/>
                    <a:pt x="2427" y="1387"/>
                  </a:cubicBezTo>
                  <a:cubicBezTo>
                    <a:pt x="2206" y="1387"/>
                    <a:pt x="2049" y="1229"/>
                    <a:pt x="2049" y="1040"/>
                  </a:cubicBezTo>
                  <a:cubicBezTo>
                    <a:pt x="2049" y="820"/>
                    <a:pt x="2206" y="662"/>
                    <a:pt x="2427" y="662"/>
                  </a:cubicBezTo>
                  <a:close/>
                  <a:moveTo>
                    <a:pt x="2427" y="2017"/>
                  </a:moveTo>
                  <a:cubicBezTo>
                    <a:pt x="2616" y="2017"/>
                    <a:pt x="2773" y="2174"/>
                    <a:pt x="2773" y="2363"/>
                  </a:cubicBezTo>
                  <a:lnTo>
                    <a:pt x="2773" y="3750"/>
                  </a:lnTo>
                  <a:cubicBezTo>
                    <a:pt x="2773" y="3939"/>
                    <a:pt x="2616" y="4096"/>
                    <a:pt x="2427" y="4096"/>
                  </a:cubicBezTo>
                  <a:cubicBezTo>
                    <a:pt x="2206" y="4096"/>
                    <a:pt x="2049" y="3939"/>
                    <a:pt x="2049" y="3750"/>
                  </a:cubicBezTo>
                  <a:lnTo>
                    <a:pt x="2049" y="2363"/>
                  </a:lnTo>
                  <a:cubicBezTo>
                    <a:pt x="2049" y="2174"/>
                    <a:pt x="2206" y="2017"/>
                    <a:pt x="2427" y="2017"/>
                  </a:cubicBezTo>
                  <a:close/>
                  <a:moveTo>
                    <a:pt x="2427" y="1"/>
                  </a:moveTo>
                  <a:cubicBezTo>
                    <a:pt x="1072" y="1"/>
                    <a:pt x="1" y="1072"/>
                    <a:pt x="1" y="2395"/>
                  </a:cubicBezTo>
                  <a:cubicBezTo>
                    <a:pt x="1" y="3750"/>
                    <a:pt x="1072" y="4821"/>
                    <a:pt x="2427" y="4821"/>
                  </a:cubicBezTo>
                  <a:cubicBezTo>
                    <a:pt x="3750" y="4821"/>
                    <a:pt x="4821" y="3750"/>
                    <a:pt x="4821" y="2395"/>
                  </a:cubicBezTo>
                  <a:cubicBezTo>
                    <a:pt x="4821" y="1072"/>
                    <a:pt x="3750" y="1"/>
                    <a:pt x="2427" y="1"/>
                  </a:cubicBezTo>
                  <a:close/>
                </a:path>
              </a:pathLst>
            </a:custGeom>
            <a:solidFill>
              <a:srgbClr val="00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143000" y="895350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eorgia" pitchFamily="18" charset="0"/>
              </a:rPr>
              <a:t>Closer to human language</a:t>
            </a:r>
            <a:endParaRPr lang="en-US" sz="2000" dirty="0">
              <a:latin typeface="Georgia" pitchFamily="18" charset="0"/>
            </a:endParaRPr>
          </a:p>
        </p:txBody>
      </p:sp>
      <p:grpSp>
        <p:nvGrpSpPr>
          <p:cNvPr id="19" name="Google Shape;6564;p62"/>
          <p:cNvGrpSpPr/>
          <p:nvPr/>
        </p:nvGrpSpPr>
        <p:grpSpPr>
          <a:xfrm>
            <a:off x="762000" y="2970524"/>
            <a:ext cx="339003" cy="439426"/>
            <a:chOff x="-35089175" y="3919600"/>
            <a:chExt cx="222900" cy="291425"/>
          </a:xfrm>
        </p:grpSpPr>
        <p:sp>
          <p:nvSpPr>
            <p:cNvPr id="20" name="Google Shape;6565;p62"/>
            <p:cNvSpPr/>
            <p:nvPr/>
          </p:nvSpPr>
          <p:spPr>
            <a:xfrm>
              <a:off x="-35089175" y="3919600"/>
              <a:ext cx="222900" cy="291425"/>
            </a:xfrm>
            <a:custGeom>
              <a:avLst/>
              <a:gdLst/>
              <a:ahLst/>
              <a:cxnLst/>
              <a:rect l="l" t="t" r="r" b="b"/>
              <a:pathLst>
                <a:path w="8916" h="11657" extrusionOk="0">
                  <a:moveTo>
                    <a:pt x="4474" y="1418"/>
                  </a:moveTo>
                  <a:cubicBezTo>
                    <a:pt x="6143" y="1418"/>
                    <a:pt x="7530" y="2804"/>
                    <a:pt x="7530" y="4474"/>
                  </a:cubicBezTo>
                  <a:cubicBezTo>
                    <a:pt x="7561" y="6175"/>
                    <a:pt x="6143" y="7561"/>
                    <a:pt x="4474" y="7561"/>
                  </a:cubicBezTo>
                  <a:cubicBezTo>
                    <a:pt x="2772" y="7561"/>
                    <a:pt x="1386" y="6175"/>
                    <a:pt x="1386" y="4474"/>
                  </a:cubicBezTo>
                  <a:cubicBezTo>
                    <a:pt x="1386" y="2804"/>
                    <a:pt x="2772" y="1418"/>
                    <a:pt x="4474" y="1418"/>
                  </a:cubicBezTo>
                  <a:close/>
                  <a:moveTo>
                    <a:pt x="4474" y="0"/>
                  </a:moveTo>
                  <a:cubicBezTo>
                    <a:pt x="2016" y="0"/>
                    <a:pt x="0" y="2017"/>
                    <a:pt x="0" y="4442"/>
                  </a:cubicBezTo>
                  <a:cubicBezTo>
                    <a:pt x="0" y="5419"/>
                    <a:pt x="315" y="6333"/>
                    <a:pt x="914" y="7120"/>
                  </a:cubicBezTo>
                  <a:lnTo>
                    <a:pt x="4190" y="11531"/>
                  </a:lnTo>
                  <a:cubicBezTo>
                    <a:pt x="4253" y="11626"/>
                    <a:pt x="4348" y="11657"/>
                    <a:pt x="4474" y="11657"/>
                  </a:cubicBezTo>
                  <a:cubicBezTo>
                    <a:pt x="4568" y="11657"/>
                    <a:pt x="4663" y="11626"/>
                    <a:pt x="4726" y="11531"/>
                  </a:cubicBezTo>
                  <a:lnTo>
                    <a:pt x="8002" y="7120"/>
                  </a:lnTo>
                  <a:cubicBezTo>
                    <a:pt x="8601" y="6333"/>
                    <a:pt x="8916" y="5419"/>
                    <a:pt x="8916" y="4442"/>
                  </a:cubicBezTo>
                  <a:cubicBezTo>
                    <a:pt x="8916" y="2017"/>
                    <a:pt x="6931" y="0"/>
                    <a:pt x="4474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566;p62"/>
            <p:cNvSpPr/>
            <p:nvPr/>
          </p:nvSpPr>
          <p:spPr>
            <a:xfrm>
              <a:off x="-35038000" y="3971575"/>
              <a:ext cx="120525" cy="120525"/>
            </a:xfrm>
            <a:custGeom>
              <a:avLst/>
              <a:gdLst/>
              <a:ahLst/>
              <a:cxnLst/>
              <a:rect l="l" t="t" r="r" b="b"/>
              <a:pathLst>
                <a:path w="4821" h="4821" extrusionOk="0">
                  <a:moveTo>
                    <a:pt x="2427" y="662"/>
                  </a:moveTo>
                  <a:cubicBezTo>
                    <a:pt x="2616" y="662"/>
                    <a:pt x="2773" y="820"/>
                    <a:pt x="2773" y="1040"/>
                  </a:cubicBezTo>
                  <a:cubicBezTo>
                    <a:pt x="2773" y="1229"/>
                    <a:pt x="2616" y="1387"/>
                    <a:pt x="2427" y="1387"/>
                  </a:cubicBezTo>
                  <a:cubicBezTo>
                    <a:pt x="2206" y="1387"/>
                    <a:pt x="2049" y="1229"/>
                    <a:pt x="2049" y="1040"/>
                  </a:cubicBezTo>
                  <a:cubicBezTo>
                    <a:pt x="2049" y="820"/>
                    <a:pt x="2206" y="662"/>
                    <a:pt x="2427" y="662"/>
                  </a:cubicBezTo>
                  <a:close/>
                  <a:moveTo>
                    <a:pt x="2427" y="2017"/>
                  </a:moveTo>
                  <a:cubicBezTo>
                    <a:pt x="2616" y="2017"/>
                    <a:pt x="2773" y="2174"/>
                    <a:pt x="2773" y="2363"/>
                  </a:cubicBezTo>
                  <a:lnTo>
                    <a:pt x="2773" y="3750"/>
                  </a:lnTo>
                  <a:cubicBezTo>
                    <a:pt x="2773" y="3939"/>
                    <a:pt x="2616" y="4096"/>
                    <a:pt x="2427" y="4096"/>
                  </a:cubicBezTo>
                  <a:cubicBezTo>
                    <a:pt x="2206" y="4096"/>
                    <a:pt x="2049" y="3939"/>
                    <a:pt x="2049" y="3750"/>
                  </a:cubicBezTo>
                  <a:lnTo>
                    <a:pt x="2049" y="2363"/>
                  </a:lnTo>
                  <a:cubicBezTo>
                    <a:pt x="2049" y="2174"/>
                    <a:pt x="2206" y="2017"/>
                    <a:pt x="2427" y="2017"/>
                  </a:cubicBezTo>
                  <a:close/>
                  <a:moveTo>
                    <a:pt x="2427" y="1"/>
                  </a:moveTo>
                  <a:cubicBezTo>
                    <a:pt x="1072" y="1"/>
                    <a:pt x="1" y="1072"/>
                    <a:pt x="1" y="2395"/>
                  </a:cubicBezTo>
                  <a:cubicBezTo>
                    <a:pt x="1" y="3750"/>
                    <a:pt x="1072" y="4821"/>
                    <a:pt x="2427" y="4821"/>
                  </a:cubicBezTo>
                  <a:cubicBezTo>
                    <a:pt x="3750" y="4821"/>
                    <a:pt x="4821" y="3750"/>
                    <a:pt x="4821" y="2395"/>
                  </a:cubicBezTo>
                  <a:cubicBezTo>
                    <a:pt x="4821" y="1072"/>
                    <a:pt x="3750" y="1"/>
                    <a:pt x="2427" y="1"/>
                  </a:cubicBezTo>
                  <a:close/>
                </a:path>
              </a:pathLst>
            </a:custGeom>
            <a:solidFill>
              <a:srgbClr val="00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143000" y="2951414"/>
            <a:ext cx="632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eorgia" pitchFamily="18" charset="0"/>
              </a:rPr>
              <a:t>Needs compiler or interpreter for translation</a:t>
            </a:r>
            <a:endParaRPr lang="en-US" sz="2000" dirty="0">
              <a:latin typeface="Georgia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4" grpId="0"/>
      <p:bldP spid="18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19200" y="128885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  <a:latin typeface="Exo 2" charset="0"/>
              </a:rPr>
              <a:t>High Level Languages</a:t>
            </a:r>
            <a:endParaRPr lang="en-US" sz="2800" b="1" dirty="0">
              <a:solidFill>
                <a:srgbClr val="FF0000"/>
              </a:solidFill>
              <a:latin typeface="Exo 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971550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  <a:latin typeface="Georgia" pitchFamily="18" charset="0"/>
              </a:rPr>
              <a:t>Some high level languages are:</a:t>
            </a:r>
            <a:endParaRPr lang="en-US" sz="2000" dirty="0">
              <a:solidFill>
                <a:schemeClr val="tx1">
                  <a:lumMod val="75000"/>
                </a:schemeClr>
              </a:solidFill>
              <a:latin typeface="Georgia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667000" y="1504950"/>
            <a:ext cx="2895600" cy="533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75000"/>
                  </a:schemeClr>
                </a:solidFill>
                <a:latin typeface="Georgia" pitchFamily="18" charset="0"/>
              </a:rPr>
              <a:t>C</a:t>
            </a:r>
            <a:endParaRPr lang="en-US" sz="2000" b="1" dirty="0">
              <a:solidFill>
                <a:schemeClr val="tx1">
                  <a:lumMod val="75000"/>
                </a:schemeClr>
              </a:solidFill>
              <a:latin typeface="Georgia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667000" y="2114550"/>
            <a:ext cx="2895600" cy="533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75000"/>
                  </a:schemeClr>
                </a:solidFill>
                <a:latin typeface="Georgia" pitchFamily="18" charset="0"/>
              </a:rPr>
              <a:t>C++</a:t>
            </a:r>
            <a:endParaRPr lang="en-US" sz="2000" b="1" dirty="0">
              <a:solidFill>
                <a:schemeClr val="tx1">
                  <a:lumMod val="75000"/>
                </a:schemeClr>
              </a:solidFill>
              <a:latin typeface="Georgia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667000" y="2724150"/>
            <a:ext cx="2895600" cy="533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75000"/>
                  </a:schemeClr>
                </a:solidFill>
                <a:latin typeface="Georgia" pitchFamily="18" charset="0"/>
              </a:rPr>
              <a:t>Java</a:t>
            </a:r>
            <a:endParaRPr lang="en-US" sz="2000" b="1" dirty="0">
              <a:solidFill>
                <a:schemeClr val="tx1">
                  <a:lumMod val="75000"/>
                </a:schemeClr>
              </a:solidFill>
              <a:latin typeface="Georgia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667000" y="3333750"/>
            <a:ext cx="2895600" cy="533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75000"/>
                  </a:schemeClr>
                </a:solidFill>
                <a:latin typeface="Georgia" pitchFamily="18" charset="0"/>
              </a:rPr>
              <a:t>Python</a:t>
            </a:r>
            <a:endParaRPr lang="en-US" sz="2000" b="1" dirty="0">
              <a:solidFill>
                <a:schemeClr val="tx1">
                  <a:lumMod val="75000"/>
                </a:schemeClr>
              </a:solidFill>
              <a:latin typeface="Georgia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81400" y="394335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Georgia" pitchFamily="18" charset="0"/>
              </a:rPr>
              <a:t>etc.</a:t>
            </a:r>
            <a:endParaRPr lang="en-US" sz="2000" dirty="0">
              <a:latin typeface="Georgia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13" grpId="0" animBg="1"/>
      <p:bldP spid="14" grpId="0" animBg="1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217164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Georgia" pitchFamily="18" charset="0"/>
              </a:rPr>
              <a:t>Target Language</a:t>
            </a:r>
            <a:endParaRPr lang="en-US" sz="2000" dirty="0">
              <a:solidFill>
                <a:srgbClr val="FF0000"/>
              </a:solidFill>
              <a:latin typeface="Georgia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029200" y="2419350"/>
            <a:ext cx="1752600" cy="0"/>
          </a:xfrm>
          <a:prstGeom prst="straightConnector1">
            <a:avLst/>
          </a:prstGeom>
          <a:ln w="3175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2209800" y="2419350"/>
            <a:ext cx="1447800" cy="0"/>
          </a:xfrm>
          <a:prstGeom prst="straightConnector1">
            <a:avLst/>
          </a:prstGeom>
          <a:ln w="3175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05600" y="219075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B050"/>
                </a:solidFill>
                <a:latin typeface="Georgia" pitchFamily="18" charset="0"/>
              </a:rPr>
              <a:t>Source Code</a:t>
            </a:r>
            <a:endParaRPr lang="en-US" sz="2000" dirty="0">
              <a:solidFill>
                <a:srgbClr val="00B050"/>
              </a:solidFill>
              <a:latin typeface="Georg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128885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  <a:latin typeface="Exo 2" charset="0"/>
              </a:rPr>
              <a:t>Programming Languages and Compilers</a:t>
            </a:r>
            <a:endParaRPr lang="en-US" sz="2800" b="1" dirty="0">
              <a:solidFill>
                <a:srgbClr val="FF0000"/>
              </a:solidFill>
              <a:latin typeface="Exo 2" charset="0"/>
            </a:endParaRPr>
          </a:p>
        </p:txBody>
      </p:sp>
      <p:sp>
        <p:nvSpPr>
          <p:cNvPr id="23" name="Google Shape;4659;p58"/>
          <p:cNvSpPr/>
          <p:nvPr/>
        </p:nvSpPr>
        <p:spPr>
          <a:xfrm>
            <a:off x="3886200" y="1885950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12760" h="12761" extrusionOk="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rgbClr val="0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217164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Georgia" pitchFamily="18" charset="0"/>
              </a:rPr>
              <a:t>Target Language</a:t>
            </a:r>
            <a:endParaRPr lang="en-US" sz="2000" dirty="0">
              <a:solidFill>
                <a:srgbClr val="FF0000"/>
              </a:solidFill>
              <a:latin typeface="Georgia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029200" y="2419350"/>
            <a:ext cx="1752600" cy="0"/>
          </a:xfrm>
          <a:prstGeom prst="straightConnector1">
            <a:avLst/>
          </a:prstGeom>
          <a:ln w="3175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2209800" y="2419350"/>
            <a:ext cx="1447800" cy="0"/>
          </a:xfrm>
          <a:prstGeom prst="straightConnector1">
            <a:avLst/>
          </a:prstGeom>
          <a:ln w="3175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05600" y="219075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B050"/>
                </a:solidFill>
                <a:latin typeface="Georgia" pitchFamily="18" charset="0"/>
              </a:rPr>
              <a:t>Source Code</a:t>
            </a:r>
            <a:endParaRPr lang="en-US" sz="2000" dirty="0">
              <a:solidFill>
                <a:srgbClr val="00B050"/>
              </a:solidFill>
              <a:latin typeface="Georg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128885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  <a:latin typeface="Exo 2" charset="0"/>
              </a:rPr>
              <a:t>Programming Languages and Compilers</a:t>
            </a:r>
            <a:endParaRPr lang="en-US" sz="2800" b="1" dirty="0">
              <a:solidFill>
                <a:srgbClr val="FF0000"/>
              </a:solidFill>
              <a:latin typeface="Exo 2" charset="0"/>
            </a:endParaRPr>
          </a:p>
        </p:txBody>
      </p:sp>
      <p:sp>
        <p:nvSpPr>
          <p:cNvPr id="23" name="Google Shape;4659;p58"/>
          <p:cNvSpPr/>
          <p:nvPr/>
        </p:nvSpPr>
        <p:spPr>
          <a:xfrm>
            <a:off x="3886200" y="1885950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12760" h="12761" extrusionOk="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rgbClr val="0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3581400" y="142875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C00000"/>
                </a:solidFill>
                <a:latin typeface="Georgia" pitchFamily="18" charset="0"/>
              </a:rPr>
              <a:t>Compiler</a:t>
            </a:r>
            <a:endParaRPr lang="en-US" sz="1800" b="1" dirty="0">
              <a:solidFill>
                <a:srgbClr val="C00000"/>
              </a:solidFill>
              <a:latin typeface="Georgi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9800" y="1200150"/>
            <a:ext cx="4495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latin typeface="Edwardian Script ITC" pitchFamily="66" charset="0"/>
              </a:rPr>
              <a:t>Thank</a:t>
            </a:r>
          </a:p>
          <a:p>
            <a:pPr algn="ctr"/>
            <a:r>
              <a:rPr lang="en-US" sz="6600" b="1" dirty="0" smtClean="0">
                <a:latin typeface="Edwardian Script ITC" pitchFamily="66" charset="0"/>
              </a:rPr>
              <a:t>You</a:t>
            </a:r>
            <a:endParaRPr lang="en-US" sz="6600" b="1" dirty="0">
              <a:latin typeface="Edwardian Script ITC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2">
                    <a:lumMod val="75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4686240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Bookman Old Style" pitchFamily="18" charset="0"/>
                <a:cs typeface="Times New Roman" pitchFamily="18" charset="0"/>
              </a:rPr>
              <a:t>Credit: </a:t>
            </a:r>
            <a:r>
              <a:rPr lang="en-US" sz="1000" dirty="0" smtClean="0">
                <a:latin typeface="Bookman Old Style" pitchFamily="18" charset="0"/>
                <a:cs typeface="Times New Roman" pitchFamily="18" charset="0"/>
              </a:rPr>
              <a:t>This template was created by </a:t>
            </a:r>
            <a:r>
              <a:rPr lang="en-US" sz="1000" dirty="0" smtClean="0">
                <a:solidFill>
                  <a:srgbClr val="0070C0"/>
                </a:solidFill>
                <a:latin typeface="Bookman Old Style" pitchFamily="18" charset="0"/>
                <a:cs typeface="Times New Roman" pitchFamily="18" charset="0"/>
              </a:rPr>
              <a:t>SlidesGo</a:t>
            </a:r>
            <a:r>
              <a:rPr lang="en-US" sz="1000" dirty="0" smtClean="0">
                <a:latin typeface="Bookman Old Style" pitchFamily="18" charset="0"/>
                <a:cs typeface="Times New Roman" pitchFamily="18" charset="0"/>
              </a:rPr>
              <a:t>, including the icons by </a:t>
            </a:r>
            <a:r>
              <a:rPr lang="en-US" sz="1000" dirty="0" smtClean="0">
                <a:solidFill>
                  <a:srgbClr val="0070C0"/>
                </a:solidFill>
                <a:latin typeface="Bookman Old Style" pitchFamily="18" charset="0"/>
                <a:cs typeface="Times New Roman" pitchFamily="18" charset="0"/>
              </a:rPr>
              <a:t>Flaticons</a:t>
            </a:r>
            <a:r>
              <a:rPr lang="en-US" sz="1000" dirty="0" smtClean="0">
                <a:latin typeface="Bookman Old Style" pitchFamily="18" charset="0"/>
                <a:cs typeface="Times New Roman" pitchFamily="18" charset="0"/>
              </a:rPr>
              <a:t> and infographics and images by </a:t>
            </a:r>
            <a:r>
              <a:rPr lang="en-US" sz="1000" dirty="0" smtClean="0">
                <a:solidFill>
                  <a:srgbClr val="0070C0"/>
                </a:solidFill>
                <a:latin typeface="Bookman Old Style" pitchFamily="18" charset="0"/>
                <a:cs typeface="Times New Roman" pitchFamily="18" charset="0"/>
              </a:rPr>
              <a:t>Freepiks</a:t>
            </a:r>
            <a:r>
              <a:rPr lang="en-US" sz="1000" dirty="0" smtClean="0">
                <a:latin typeface="Bookman Old Style" pitchFamily="18" charset="0"/>
                <a:cs typeface="Times New Roman" pitchFamily="18" charset="0"/>
              </a:rPr>
              <a:t>.</a:t>
            </a:r>
            <a:endParaRPr lang="en-US" sz="1000" dirty="0">
              <a:latin typeface="Bookman Old Style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2">
                    <a:lumMod val="75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166396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Instructor Information: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1504950"/>
            <a:ext cx="5029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Puja Chakraborty</a:t>
            </a:r>
          </a:p>
          <a:p>
            <a:r>
              <a:rPr lang="en-US" dirty="0" smtClean="0"/>
              <a:t>Lecturer</a:t>
            </a:r>
          </a:p>
          <a:p>
            <a:r>
              <a:rPr lang="en-US" dirty="0" smtClean="0"/>
              <a:t>Department of Computer Science and Engineering</a:t>
            </a:r>
          </a:p>
          <a:p>
            <a:r>
              <a:rPr lang="en-US" dirty="0" smtClean="0"/>
              <a:t>Premier University</a:t>
            </a:r>
          </a:p>
          <a:p>
            <a:r>
              <a:rPr lang="en-US" dirty="0" smtClean="0"/>
              <a:t>Chattogram, Bangladesh</a:t>
            </a:r>
          </a:p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puja.csecu@gmail.com</a:t>
            </a:r>
            <a:endParaRPr lang="en-US" dirty="0" smtClean="0"/>
          </a:p>
          <a:p>
            <a:r>
              <a:rPr lang="en-US" dirty="0" smtClean="0"/>
              <a:t>Contact: +880-1863-927559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676400" y="128885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  <a:latin typeface="Exo 2" charset="0"/>
              </a:rPr>
              <a:t>Language</a:t>
            </a:r>
            <a:endParaRPr lang="en-US" sz="2800" b="1" dirty="0">
              <a:solidFill>
                <a:schemeClr val="accent3">
                  <a:lumMod val="50000"/>
                </a:schemeClr>
              </a:solidFill>
              <a:latin typeface="Exo 2" charset="0"/>
            </a:endParaRPr>
          </a:p>
        </p:txBody>
      </p:sp>
      <p:grpSp>
        <p:nvGrpSpPr>
          <p:cNvPr id="12" name="Google Shape;5153;p59"/>
          <p:cNvGrpSpPr/>
          <p:nvPr/>
        </p:nvGrpSpPr>
        <p:grpSpPr>
          <a:xfrm>
            <a:off x="838200" y="2038350"/>
            <a:ext cx="1981200" cy="1828800"/>
            <a:chOff x="-57568775" y="3198925"/>
            <a:chExt cx="318225" cy="318225"/>
          </a:xfrm>
          <a:solidFill>
            <a:srgbClr val="000066"/>
          </a:solidFill>
        </p:grpSpPr>
        <p:sp>
          <p:nvSpPr>
            <p:cNvPr id="13" name="Google Shape;5154;p59"/>
            <p:cNvSpPr/>
            <p:nvPr/>
          </p:nvSpPr>
          <p:spPr>
            <a:xfrm>
              <a:off x="-57530950" y="3373775"/>
              <a:ext cx="18125" cy="64600"/>
            </a:xfrm>
            <a:custGeom>
              <a:avLst/>
              <a:gdLst/>
              <a:ahLst/>
              <a:cxnLst/>
              <a:rect l="l" t="t" r="r" b="b"/>
              <a:pathLst>
                <a:path w="725" h="2584" extrusionOk="0">
                  <a:moveTo>
                    <a:pt x="725" y="0"/>
                  </a:moveTo>
                  <a:cubicBezTo>
                    <a:pt x="315" y="284"/>
                    <a:pt x="0" y="725"/>
                    <a:pt x="0" y="1261"/>
                  </a:cubicBezTo>
                  <a:lnTo>
                    <a:pt x="0" y="1324"/>
                  </a:lnTo>
                  <a:cubicBezTo>
                    <a:pt x="0" y="1859"/>
                    <a:pt x="315" y="2332"/>
                    <a:pt x="725" y="2584"/>
                  </a:cubicBezTo>
                  <a:lnTo>
                    <a:pt x="725" y="1576"/>
                  </a:lnTo>
                  <a:lnTo>
                    <a:pt x="7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155;p59"/>
            <p:cNvSpPr/>
            <p:nvPr/>
          </p:nvSpPr>
          <p:spPr>
            <a:xfrm>
              <a:off x="-57568775" y="3406850"/>
              <a:ext cx="99275" cy="110300"/>
            </a:xfrm>
            <a:custGeom>
              <a:avLst/>
              <a:gdLst/>
              <a:ahLst/>
              <a:cxnLst/>
              <a:rect l="l" t="t" r="r" b="b"/>
              <a:pathLst>
                <a:path w="3971" h="4412" extrusionOk="0">
                  <a:moveTo>
                    <a:pt x="757" y="1"/>
                  </a:moveTo>
                  <a:cubicBezTo>
                    <a:pt x="285" y="473"/>
                    <a:pt x="1" y="1103"/>
                    <a:pt x="1" y="1796"/>
                  </a:cubicBezTo>
                  <a:cubicBezTo>
                    <a:pt x="1" y="3246"/>
                    <a:pt x="1198" y="4411"/>
                    <a:pt x="2616" y="4411"/>
                  </a:cubicBezTo>
                  <a:cubicBezTo>
                    <a:pt x="3120" y="4411"/>
                    <a:pt x="3561" y="4254"/>
                    <a:pt x="3971" y="4002"/>
                  </a:cubicBezTo>
                  <a:cubicBezTo>
                    <a:pt x="3435" y="3561"/>
                    <a:pt x="2994" y="2962"/>
                    <a:pt x="2710" y="2363"/>
                  </a:cubicBezTo>
                  <a:lnTo>
                    <a:pt x="1891" y="1891"/>
                  </a:lnTo>
                  <a:cubicBezTo>
                    <a:pt x="1230" y="1481"/>
                    <a:pt x="789" y="788"/>
                    <a:pt x="7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156;p59"/>
            <p:cNvSpPr/>
            <p:nvPr/>
          </p:nvSpPr>
          <p:spPr>
            <a:xfrm>
              <a:off x="-57494725" y="3254850"/>
              <a:ext cx="207175" cy="262300"/>
            </a:xfrm>
            <a:custGeom>
              <a:avLst/>
              <a:gdLst/>
              <a:ahLst/>
              <a:cxnLst/>
              <a:rect l="l" t="t" r="r" b="b"/>
              <a:pathLst>
                <a:path w="8287" h="10492" extrusionOk="0">
                  <a:moveTo>
                    <a:pt x="2647" y="5293"/>
                  </a:moveTo>
                  <a:cubicBezTo>
                    <a:pt x="2836" y="5293"/>
                    <a:pt x="2993" y="5451"/>
                    <a:pt x="2993" y="5640"/>
                  </a:cubicBezTo>
                  <a:cubicBezTo>
                    <a:pt x="2993" y="5829"/>
                    <a:pt x="2836" y="5986"/>
                    <a:pt x="2647" y="5986"/>
                  </a:cubicBezTo>
                  <a:cubicBezTo>
                    <a:pt x="2628" y="5989"/>
                    <a:pt x="2609" y="5990"/>
                    <a:pt x="2592" y="5990"/>
                  </a:cubicBezTo>
                  <a:cubicBezTo>
                    <a:pt x="2400" y="5990"/>
                    <a:pt x="2269" y="5841"/>
                    <a:pt x="2269" y="5640"/>
                  </a:cubicBezTo>
                  <a:cubicBezTo>
                    <a:pt x="2269" y="5451"/>
                    <a:pt x="2426" y="5293"/>
                    <a:pt x="2647" y="5293"/>
                  </a:cubicBezTo>
                  <a:close/>
                  <a:moveTo>
                    <a:pt x="5640" y="5324"/>
                  </a:moveTo>
                  <a:cubicBezTo>
                    <a:pt x="5829" y="5324"/>
                    <a:pt x="5986" y="5482"/>
                    <a:pt x="5986" y="5671"/>
                  </a:cubicBezTo>
                  <a:cubicBezTo>
                    <a:pt x="6018" y="5860"/>
                    <a:pt x="5860" y="6018"/>
                    <a:pt x="5640" y="6018"/>
                  </a:cubicBezTo>
                  <a:cubicBezTo>
                    <a:pt x="5419" y="6018"/>
                    <a:pt x="5262" y="5860"/>
                    <a:pt x="5262" y="5671"/>
                  </a:cubicBezTo>
                  <a:cubicBezTo>
                    <a:pt x="5262" y="5482"/>
                    <a:pt x="5419" y="5324"/>
                    <a:pt x="5640" y="5324"/>
                  </a:cubicBezTo>
                  <a:close/>
                  <a:moveTo>
                    <a:pt x="5191" y="7845"/>
                  </a:moveTo>
                  <a:cubicBezTo>
                    <a:pt x="5285" y="7845"/>
                    <a:pt x="5372" y="7876"/>
                    <a:pt x="5419" y="7939"/>
                  </a:cubicBezTo>
                  <a:cubicBezTo>
                    <a:pt x="5640" y="8065"/>
                    <a:pt x="5640" y="8317"/>
                    <a:pt x="5482" y="8475"/>
                  </a:cubicBezTo>
                  <a:cubicBezTo>
                    <a:pt x="5104" y="8822"/>
                    <a:pt x="4632" y="9011"/>
                    <a:pt x="4128" y="9011"/>
                  </a:cubicBezTo>
                  <a:cubicBezTo>
                    <a:pt x="3624" y="9011"/>
                    <a:pt x="3151" y="8822"/>
                    <a:pt x="2836" y="8475"/>
                  </a:cubicBezTo>
                  <a:cubicBezTo>
                    <a:pt x="2678" y="8317"/>
                    <a:pt x="2678" y="8065"/>
                    <a:pt x="2836" y="7939"/>
                  </a:cubicBezTo>
                  <a:cubicBezTo>
                    <a:pt x="2915" y="7876"/>
                    <a:pt x="3009" y="7845"/>
                    <a:pt x="3100" y="7845"/>
                  </a:cubicBezTo>
                  <a:cubicBezTo>
                    <a:pt x="3190" y="7845"/>
                    <a:pt x="3277" y="7876"/>
                    <a:pt x="3340" y="7939"/>
                  </a:cubicBezTo>
                  <a:cubicBezTo>
                    <a:pt x="3561" y="8160"/>
                    <a:pt x="3844" y="8270"/>
                    <a:pt x="4128" y="8270"/>
                  </a:cubicBezTo>
                  <a:cubicBezTo>
                    <a:pt x="4411" y="8270"/>
                    <a:pt x="4695" y="8160"/>
                    <a:pt x="4915" y="7939"/>
                  </a:cubicBezTo>
                  <a:cubicBezTo>
                    <a:pt x="4994" y="7876"/>
                    <a:pt x="5096" y="7845"/>
                    <a:pt x="5191" y="7845"/>
                  </a:cubicBezTo>
                  <a:close/>
                  <a:moveTo>
                    <a:pt x="1796" y="0"/>
                  </a:moveTo>
                  <a:cubicBezTo>
                    <a:pt x="1670" y="126"/>
                    <a:pt x="1135" y="504"/>
                    <a:pt x="1072" y="630"/>
                  </a:cubicBezTo>
                  <a:cubicBezTo>
                    <a:pt x="442" y="1260"/>
                    <a:pt x="0" y="2363"/>
                    <a:pt x="0" y="3403"/>
                  </a:cubicBezTo>
                  <a:lnTo>
                    <a:pt x="0" y="6396"/>
                  </a:lnTo>
                  <a:cubicBezTo>
                    <a:pt x="0" y="8632"/>
                    <a:pt x="1859" y="10491"/>
                    <a:pt x="4128" y="10491"/>
                  </a:cubicBezTo>
                  <a:cubicBezTo>
                    <a:pt x="6427" y="10491"/>
                    <a:pt x="8286" y="8632"/>
                    <a:pt x="8286" y="6396"/>
                  </a:cubicBezTo>
                  <a:lnTo>
                    <a:pt x="8286" y="4505"/>
                  </a:lnTo>
                  <a:cubicBezTo>
                    <a:pt x="8157" y="4513"/>
                    <a:pt x="8028" y="4517"/>
                    <a:pt x="7899" y="4517"/>
                  </a:cubicBezTo>
                  <a:cubicBezTo>
                    <a:pt x="6396" y="4517"/>
                    <a:pt x="4939" y="4009"/>
                    <a:pt x="3750" y="2993"/>
                  </a:cubicBezTo>
                  <a:cubicBezTo>
                    <a:pt x="2804" y="2206"/>
                    <a:pt x="2174" y="1103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157;p59"/>
            <p:cNvSpPr/>
            <p:nvPr/>
          </p:nvSpPr>
          <p:spPr>
            <a:xfrm>
              <a:off x="-57269475" y="3372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1"/>
                  </a:moveTo>
                  <a:lnTo>
                    <a:pt x="1" y="2553"/>
                  </a:lnTo>
                  <a:cubicBezTo>
                    <a:pt x="442" y="2301"/>
                    <a:pt x="757" y="1828"/>
                    <a:pt x="757" y="1261"/>
                  </a:cubicBezTo>
                  <a:cubicBezTo>
                    <a:pt x="757" y="757"/>
                    <a:pt x="473" y="284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158;p59"/>
            <p:cNvSpPr/>
            <p:nvPr/>
          </p:nvSpPr>
          <p:spPr>
            <a:xfrm>
              <a:off x="-57436450" y="3198925"/>
              <a:ext cx="185900" cy="154400"/>
            </a:xfrm>
            <a:custGeom>
              <a:avLst/>
              <a:gdLst/>
              <a:ahLst/>
              <a:cxnLst/>
              <a:rect l="l" t="t" r="r" b="b"/>
              <a:pathLst>
                <a:path w="7436" h="6176" extrusionOk="0">
                  <a:moveTo>
                    <a:pt x="1828" y="0"/>
                  </a:moveTo>
                  <a:cubicBezTo>
                    <a:pt x="1198" y="0"/>
                    <a:pt x="568" y="126"/>
                    <a:pt x="1" y="315"/>
                  </a:cubicBezTo>
                  <a:cubicBezTo>
                    <a:pt x="1" y="977"/>
                    <a:pt x="127" y="1639"/>
                    <a:pt x="316" y="2237"/>
                  </a:cubicBezTo>
                  <a:cubicBezTo>
                    <a:pt x="631" y="3151"/>
                    <a:pt x="1167" y="3970"/>
                    <a:pt x="1923" y="4600"/>
                  </a:cubicBezTo>
                  <a:cubicBezTo>
                    <a:pt x="2710" y="5262"/>
                    <a:pt x="3655" y="5734"/>
                    <a:pt x="4632" y="5892"/>
                  </a:cubicBezTo>
                  <a:cubicBezTo>
                    <a:pt x="5073" y="5976"/>
                    <a:pt x="5262" y="5976"/>
                    <a:pt x="5507" y="5976"/>
                  </a:cubicBezTo>
                  <a:lnTo>
                    <a:pt x="5507" y="5976"/>
                  </a:lnTo>
                  <a:cubicBezTo>
                    <a:pt x="5630" y="5976"/>
                    <a:pt x="5766" y="5976"/>
                    <a:pt x="5955" y="5986"/>
                  </a:cubicBezTo>
                  <a:lnTo>
                    <a:pt x="6680" y="5986"/>
                  </a:lnTo>
                  <a:cubicBezTo>
                    <a:pt x="6963" y="5986"/>
                    <a:pt x="7215" y="6049"/>
                    <a:pt x="7436" y="6175"/>
                  </a:cubicBezTo>
                  <a:lnTo>
                    <a:pt x="7436" y="5671"/>
                  </a:lnTo>
                  <a:lnTo>
                    <a:pt x="7436" y="5640"/>
                  </a:lnTo>
                  <a:cubicBezTo>
                    <a:pt x="7436" y="2552"/>
                    <a:pt x="4916" y="0"/>
                    <a:pt x="18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159;p59"/>
            <p:cNvSpPr/>
            <p:nvPr/>
          </p:nvSpPr>
          <p:spPr>
            <a:xfrm>
              <a:off x="-57532525" y="3215450"/>
              <a:ext cx="77975" cy="148900"/>
            </a:xfrm>
            <a:custGeom>
              <a:avLst/>
              <a:gdLst/>
              <a:ahLst/>
              <a:cxnLst/>
              <a:rect l="l" t="t" r="r" b="b"/>
              <a:pathLst>
                <a:path w="3119" h="5956" extrusionOk="0">
                  <a:moveTo>
                    <a:pt x="3056" y="1"/>
                  </a:moveTo>
                  <a:cubicBezTo>
                    <a:pt x="1260" y="946"/>
                    <a:pt x="0" y="2836"/>
                    <a:pt x="0" y="5010"/>
                  </a:cubicBezTo>
                  <a:lnTo>
                    <a:pt x="0" y="5199"/>
                  </a:lnTo>
                  <a:lnTo>
                    <a:pt x="0" y="5955"/>
                  </a:lnTo>
                  <a:lnTo>
                    <a:pt x="63" y="5955"/>
                  </a:lnTo>
                  <a:cubicBezTo>
                    <a:pt x="158" y="5829"/>
                    <a:pt x="284" y="5766"/>
                    <a:pt x="410" y="5672"/>
                  </a:cubicBezTo>
                  <a:lnTo>
                    <a:pt x="788" y="5451"/>
                  </a:lnTo>
                  <a:lnTo>
                    <a:pt x="788" y="4601"/>
                  </a:lnTo>
                  <a:cubicBezTo>
                    <a:pt x="914" y="3088"/>
                    <a:pt x="1828" y="1576"/>
                    <a:pt x="3119" y="789"/>
                  </a:cubicBezTo>
                  <a:cubicBezTo>
                    <a:pt x="3088" y="505"/>
                    <a:pt x="3056" y="253"/>
                    <a:pt x="30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5223;p59"/>
          <p:cNvGrpSpPr/>
          <p:nvPr/>
        </p:nvGrpSpPr>
        <p:grpSpPr>
          <a:xfrm>
            <a:off x="6096000" y="2038350"/>
            <a:ext cx="1828800" cy="1905000"/>
            <a:chOff x="-57162350" y="3982000"/>
            <a:chExt cx="287500" cy="318825"/>
          </a:xfrm>
          <a:solidFill>
            <a:schemeClr val="accent5">
              <a:lumMod val="50000"/>
            </a:schemeClr>
          </a:solidFill>
        </p:grpSpPr>
        <p:sp>
          <p:nvSpPr>
            <p:cNvPr id="21" name="Google Shape;5224;p59"/>
            <p:cNvSpPr/>
            <p:nvPr/>
          </p:nvSpPr>
          <p:spPr>
            <a:xfrm>
              <a:off x="-56989850" y="4151150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1"/>
                  </a:moveTo>
                  <a:cubicBezTo>
                    <a:pt x="504" y="1"/>
                    <a:pt x="0" y="473"/>
                    <a:pt x="0" y="1103"/>
                  </a:cubicBezTo>
                  <a:cubicBezTo>
                    <a:pt x="0" y="1702"/>
                    <a:pt x="504" y="2206"/>
                    <a:pt x="1103" y="2206"/>
                  </a:cubicBezTo>
                  <a:cubicBezTo>
                    <a:pt x="1733" y="2206"/>
                    <a:pt x="2205" y="1702"/>
                    <a:pt x="2205" y="1103"/>
                  </a:cubicBezTo>
                  <a:cubicBezTo>
                    <a:pt x="2205" y="473"/>
                    <a:pt x="1733" y="1"/>
                    <a:pt x="11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225;p59"/>
            <p:cNvSpPr/>
            <p:nvPr/>
          </p:nvSpPr>
          <p:spPr>
            <a:xfrm>
              <a:off x="-57162350" y="3982000"/>
              <a:ext cx="287500" cy="161300"/>
            </a:xfrm>
            <a:custGeom>
              <a:avLst/>
              <a:gdLst/>
              <a:ahLst/>
              <a:cxnLst/>
              <a:rect l="l" t="t" r="r" b="b"/>
              <a:pathLst>
                <a:path w="11500" h="6452" extrusionOk="0">
                  <a:moveTo>
                    <a:pt x="5778" y="1"/>
                  </a:moveTo>
                  <a:cubicBezTo>
                    <a:pt x="5286" y="1"/>
                    <a:pt x="4789" y="166"/>
                    <a:pt x="4380" y="497"/>
                  </a:cubicBezTo>
                  <a:cubicBezTo>
                    <a:pt x="4263" y="479"/>
                    <a:pt x="4146" y="470"/>
                    <a:pt x="4031" y="470"/>
                  </a:cubicBezTo>
                  <a:cubicBezTo>
                    <a:pt x="3147" y="470"/>
                    <a:pt x="2323" y="992"/>
                    <a:pt x="2017" y="1883"/>
                  </a:cubicBezTo>
                  <a:cubicBezTo>
                    <a:pt x="1072" y="2230"/>
                    <a:pt x="473" y="3238"/>
                    <a:pt x="631" y="4246"/>
                  </a:cubicBezTo>
                  <a:cubicBezTo>
                    <a:pt x="127" y="4876"/>
                    <a:pt x="1" y="5695"/>
                    <a:pt x="316" y="6452"/>
                  </a:cubicBezTo>
                  <a:cubicBezTo>
                    <a:pt x="536" y="6294"/>
                    <a:pt x="757" y="6168"/>
                    <a:pt x="1040" y="6074"/>
                  </a:cubicBezTo>
                  <a:cubicBezTo>
                    <a:pt x="1355" y="4498"/>
                    <a:pt x="2458" y="3175"/>
                    <a:pt x="4002" y="2577"/>
                  </a:cubicBezTo>
                  <a:cubicBezTo>
                    <a:pt x="4096" y="2545"/>
                    <a:pt x="4096" y="2545"/>
                    <a:pt x="4191" y="2513"/>
                  </a:cubicBezTo>
                  <a:cubicBezTo>
                    <a:pt x="4224" y="2504"/>
                    <a:pt x="4257" y="2499"/>
                    <a:pt x="4290" y="2499"/>
                  </a:cubicBezTo>
                  <a:cubicBezTo>
                    <a:pt x="4474" y="2499"/>
                    <a:pt x="4637" y="2641"/>
                    <a:pt x="4663" y="2829"/>
                  </a:cubicBezTo>
                  <a:cubicBezTo>
                    <a:pt x="4789" y="4593"/>
                    <a:pt x="6239" y="5979"/>
                    <a:pt x="8003" y="5979"/>
                  </a:cubicBezTo>
                  <a:lnTo>
                    <a:pt x="9862" y="5979"/>
                  </a:lnTo>
                  <a:cubicBezTo>
                    <a:pt x="10366" y="5979"/>
                    <a:pt x="10807" y="6137"/>
                    <a:pt x="11185" y="6389"/>
                  </a:cubicBezTo>
                  <a:cubicBezTo>
                    <a:pt x="11500" y="5695"/>
                    <a:pt x="11405" y="4876"/>
                    <a:pt x="10870" y="4246"/>
                  </a:cubicBezTo>
                  <a:cubicBezTo>
                    <a:pt x="11027" y="3207"/>
                    <a:pt x="10492" y="2230"/>
                    <a:pt x="9515" y="1883"/>
                  </a:cubicBezTo>
                  <a:cubicBezTo>
                    <a:pt x="9178" y="1040"/>
                    <a:pt x="8363" y="472"/>
                    <a:pt x="7475" y="472"/>
                  </a:cubicBezTo>
                  <a:cubicBezTo>
                    <a:pt x="7368" y="472"/>
                    <a:pt x="7260" y="480"/>
                    <a:pt x="7152" y="497"/>
                  </a:cubicBezTo>
                  <a:cubicBezTo>
                    <a:pt x="6758" y="166"/>
                    <a:pt x="6270" y="1"/>
                    <a:pt x="57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226;p59"/>
            <p:cNvSpPr/>
            <p:nvPr/>
          </p:nvSpPr>
          <p:spPr>
            <a:xfrm>
              <a:off x="-57119850" y="4066875"/>
              <a:ext cx="126075" cy="111875"/>
            </a:xfrm>
            <a:custGeom>
              <a:avLst/>
              <a:gdLst/>
              <a:ahLst/>
              <a:cxnLst/>
              <a:rect l="l" t="t" r="r" b="b"/>
              <a:pathLst>
                <a:path w="5043" h="4475" extrusionOk="0">
                  <a:moveTo>
                    <a:pt x="2333" y="1"/>
                  </a:moveTo>
                  <a:cubicBezTo>
                    <a:pt x="915" y="694"/>
                    <a:pt x="2" y="2111"/>
                    <a:pt x="2" y="3718"/>
                  </a:cubicBezTo>
                  <a:lnTo>
                    <a:pt x="2" y="4191"/>
                  </a:lnTo>
                  <a:lnTo>
                    <a:pt x="2" y="4359"/>
                  </a:lnTo>
                  <a:lnTo>
                    <a:pt x="2" y="4359"/>
                  </a:lnTo>
                  <a:cubicBezTo>
                    <a:pt x="32" y="3375"/>
                    <a:pt x="829" y="2616"/>
                    <a:pt x="1861" y="2616"/>
                  </a:cubicBezTo>
                  <a:cubicBezTo>
                    <a:pt x="2774" y="2616"/>
                    <a:pt x="3499" y="3246"/>
                    <a:pt x="3656" y="4096"/>
                  </a:cubicBezTo>
                  <a:lnTo>
                    <a:pt x="4507" y="4096"/>
                  </a:lnTo>
                  <a:cubicBezTo>
                    <a:pt x="4570" y="3718"/>
                    <a:pt x="4791" y="3403"/>
                    <a:pt x="5043" y="3120"/>
                  </a:cubicBezTo>
                  <a:cubicBezTo>
                    <a:pt x="3656" y="2647"/>
                    <a:pt x="2617" y="1481"/>
                    <a:pt x="2333" y="1"/>
                  </a:cubicBezTo>
                  <a:close/>
                  <a:moveTo>
                    <a:pt x="2" y="4359"/>
                  </a:moveTo>
                  <a:cubicBezTo>
                    <a:pt x="1" y="4397"/>
                    <a:pt x="1" y="4435"/>
                    <a:pt x="2" y="4474"/>
                  </a:cubicBezTo>
                  <a:lnTo>
                    <a:pt x="2" y="43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227;p59"/>
            <p:cNvSpPr/>
            <p:nvPr/>
          </p:nvSpPr>
          <p:spPr>
            <a:xfrm>
              <a:off x="-57100925" y="4151150"/>
              <a:ext cx="55175" cy="55150"/>
            </a:xfrm>
            <a:custGeom>
              <a:avLst/>
              <a:gdLst/>
              <a:ahLst/>
              <a:cxnLst/>
              <a:rect l="l" t="t" r="r" b="b"/>
              <a:pathLst>
                <a:path w="2207" h="2206" extrusionOk="0">
                  <a:moveTo>
                    <a:pt x="1104" y="1"/>
                  </a:moveTo>
                  <a:cubicBezTo>
                    <a:pt x="505" y="1"/>
                    <a:pt x="1" y="473"/>
                    <a:pt x="1" y="1103"/>
                  </a:cubicBezTo>
                  <a:cubicBezTo>
                    <a:pt x="1" y="1702"/>
                    <a:pt x="505" y="2206"/>
                    <a:pt x="1104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473"/>
                    <a:pt x="1702" y="1"/>
                    <a:pt x="110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228;p59"/>
            <p:cNvSpPr/>
            <p:nvPr/>
          </p:nvSpPr>
          <p:spPr>
            <a:xfrm>
              <a:off x="-57119825" y="4179500"/>
              <a:ext cx="204800" cy="121325"/>
            </a:xfrm>
            <a:custGeom>
              <a:avLst/>
              <a:gdLst/>
              <a:ahLst/>
              <a:cxnLst/>
              <a:rect l="l" t="t" r="r" b="b"/>
              <a:pathLst>
                <a:path w="8192" h="4853" extrusionOk="0">
                  <a:moveTo>
                    <a:pt x="5160" y="2151"/>
                  </a:moveTo>
                  <a:cubicBezTo>
                    <a:pt x="5254" y="2151"/>
                    <a:pt x="5341" y="2190"/>
                    <a:pt x="5388" y="2269"/>
                  </a:cubicBezTo>
                  <a:cubicBezTo>
                    <a:pt x="5546" y="2427"/>
                    <a:pt x="5546" y="2679"/>
                    <a:pt x="5388" y="2805"/>
                  </a:cubicBezTo>
                  <a:cubicBezTo>
                    <a:pt x="5042" y="3151"/>
                    <a:pt x="4569" y="3340"/>
                    <a:pt x="4096" y="3340"/>
                  </a:cubicBezTo>
                  <a:cubicBezTo>
                    <a:pt x="3624" y="3340"/>
                    <a:pt x="3120" y="3151"/>
                    <a:pt x="2805" y="2805"/>
                  </a:cubicBezTo>
                  <a:cubicBezTo>
                    <a:pt x="2647" y="2647"/>
                    <a:pt x="2647" y="2395"/>
                    <a:pt x="2805" y="2269"/>
                  </a:cubicBezTo>
                  <a:cubicBezTo>
                    <a:pt x="2884" y="2190"/>
                    <a:pt x="2978" y="2151"/>
                    <a:pt x="3069" y="2151"/>
                  </a:cubicBezTo>
                  <a:cubicBezTo>
                    <a:pt x="3159" y="2151"/>
                    <a:pt x="3246" y="2190"/>
                    <a:pt x="3309" y="2269"/>
                  </a:cubicBezTo>
                  <a:cubicBezTo>
                    <a:pt x="3529" y="2490"/>
                    <a:pt x="3813" y="2600"/>
                    <a:pt x="4096" y="2600"/>
                  </a:cubicBezTo>
                  <a:cubicBezTo>
                    <a:pt x="4380" y="2600"/>
                    <a:pt x="4664" y="2490"/>
                    <a:pt x="4884" y="2269"/>
                  </a:cubicBezTo>
                  <a:cubicBezTo>
                    <a:pt x="4963" y="2190"/>
                    <a:pt x="5065" y="2151"/>
                    <a:pt x="5160" y="2151"/>
                  </a:cubicBezTo>
                  <a:close/>
                  <a:moveTo>
                    <a:pt x="1" y="1"/>
                  </a:moveTo>
                  <a:lnTo>
                    <a:pt x="1" y="2238"/>
                  </a:lnTo>
                  <a:cubicBezTo>
                    <a:pt x="1" y="3687"/>
                    <a:pt x="1198" y="4853"/>
                    <a:pt x="2616" y="4853"/>
                  </a:cubicBezTo>
                  <a:lnTo>
                    <a:pt x="5609" y="4853"/>
                  </a:lnTo>
                  <a:cubicBezTo>
                    <a:pt x="7058" y="4853"/>
                    <a:pt x="8192" y="3655"/>
                    <a:pt x="8192" y="2238"/>
                  </a:cubicBezTo>
                  <a:lnTo>
                    <a:pt x="8192" y="1"/>
                  </a:lnTo>
                  <a:cubicBezTo>
                    <a:pt x="8192" y="977"/>
                    <a:pt x="7341" y="1860"/>
                    <a:pt x="6302" y="1860"/>
                  </a:cubicBezTo>
                  <a:cubicBezTo>
                    <a:pt x="5388" y="1860"/>
                    <a:pt x="4664" y="1230"/>
                    <a:pt x="4506" y="347"/>
                  </a:cubicBezTo>
                  <a:lnTo>
                    <a:pt x="3655" y="347"/>
                  </a:lnTo>
                  <a:cubicBezTo>
                    <a:pt x="3498" y="1230"/>
                    <a:pt x="2710" y="1860"/>
                    <a:pt x="1860" y="1860"/>
                  </a:cubicBezTo>
                  <a:cubicBezTo>
                    <a:pt x="820" y="1860"/>
                    <a:pt x="1" y="1009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229;p59"/>
            <p:cNvSpPr/>
            <p:nvPr/>
          </p:nvSpPr>
          <p:spPr>
            <a:xfrm>
              <a:off x="-57158400" y="4156675"/>
              <a:ext cx="18900" cy="63825"/>
            </a:xfrm>
            <a:custGeom>
              <a:avLst/>
              <a:gdLst/>
              <a:ahLst/>
              <a:cxnLst/>
              <a:rect l="l" t="t" r="r" b="b"/>
              <a:pathLst>
                <a:path w="756" h="2553" extrusionOk="0">
                  <a:moveTo>
                    <a:pt x="756" y="0"/>
                  </a:moveTo>
                  <a:cubicBezTo>
                    <a:pt x="315" y="252"/>
                    <a:pt x="0" y="725"/>
                    <a:pt x="0" y="1260"/>
                  </a:cubicBezTo>
                  <a:cubicBezTo>
                    <a:pt x="0" y="1827"/>
                    <a:pt x="315" y="2300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230;p59"/>
            <p:cNvSpPr/>
            <p:nvPr/>
          </p:nvSpPr>
          <p:spPr>
            <a:xfrm>
              <a:off x="-56896125" y="41558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0" y="1"/>
                  </a:moveTo>
                  <a:lnTo>
                    <a:pt x="0" y="2553"/>
                  </a:lnTo>
                  <a:cubicBezTo>
                    <a:pt x="441" y="2269"/>
                    <a:pt x="756" y="1796"/>
                    <a:pt x="756" y="1261"/>
                  </a:cubicBezTo>
                  <a:cubicBezTo>
                    <a:pt x="756" y="757"/>
                    <a:pt x="441" y="28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231;p59"/>
            <p:cNvSpPr/>
            <p:nvPr/>
          </p:nvSpPr>
          <p:spPr>
            <a:xfrm>
              <a:off x="-56924475" y="4149575"/>
              <a:ext cx="9450" cy="29175"/>
            </a:xfrm>
            <a:custGeom>
              <a:avLst/>
              <a:gdLst/>
              <a:ahLst/>
              <a:cxnLst/>
              <a:rect l="l" t="t" r="r" b="b"/>
              <a:pathLst>
                <a:path w="378" h="1167" extrusionOk="0">
                  <a:moveTo>
                    <a:pt x="0" y="1"/>
                  </a:moveTo>
                  <a:cubicBezTo>
                    <a:pt x="221" y="379"/>
                    <a:pt x="378" y="757"/>
                    <a:pt x="378" y="1166"/>
                  </a:cubicBezTo>
                  <a:lnTo>
                    <a:pt x="378" y="883"/>
                  </a:lnTo>
                  <a:lnTo>
                    <a:pt x="37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3048000" y="2800350"/>
            <a:ext cx="2895600" cy="0"/>
          </a:xfrm>
          <a:prstGeom prst="straightConnector1">
            <a:avLst/>
          </a:prstGeom>
          <a:ln w="3175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971800" y="3257550"/>
            <a:ext cx="2971800" cy="0"/>
          </a:xfrm>
          <a:prstGeom prst="straightConnector1">
            <a:avLst/>
          </a:prstGeom>
          <a:ln w="3175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505200" y="280035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6600"/>
                </a:solidFill>
                <a:latin typeface="Georgia" pitchFamily="18" charset="0"/>
              </a:rPr>
              <a:t>Communication</a:t>
            </a:r>
            <a:endParaRPr lang="en-US" sz="2000" dirty="0">
              <a:solidFill>
                <a:srgbClr val="006600"/>
              </a:solidFill>
              <a:latin typeface="Georgia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19200" y="104775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Georgia" pitchFamily="18" charset="0"/>
              </a:rPr>
              <a:t>Language: </a:t>
            </a:r>
            <a:r>
              <a:rPr lang="en-US" sz="1800" dirty="0" smtClean="0">
                <a:latin typeface="Georgia" pitchFamily="18" charset="0"/>
              </a:rPr>
              <a:t>Primary mean of communication and interaction</a:t>
            </a:r>
            <a:endParaRPr lang="en-US" sz="1800" dirty="0">
              <a:latin typeface="Georgia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7" grpId="0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331;p57"/>
          <p:cNvSpPr/>
          <p:nvPr/>
        </p:nvSpPr>
        <p:spPr>
          <a:xfrm>
            <a:off x="3352800" y="1504950"/>
            <a:ext cx="2744809" cy="2362200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rgbClr val="0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5000" y="59055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Georgia" pitchFamily="18" charset="0"/>
              </a:rPr>
              <a:t>How to communicate with a machine?</a:t>
            </a:r>
            <a:endParaRPr lang="en-US" sz="2400" dirty="0">
              <a:latin typeface="Georgia" pitchFamily="18" charset="0"/>
            </a:endParaRPr>
          </a:p>
        </p:txBody>
      </p:sp>
      <p:grpSp>
        <p:nvGrpSpPr>
          <p:cNvPr id="16" name="Google Shape;5153;p59"/>
          <p:cNvGrpSpPr/>
          <p:nvPr/>
        </p:nvGrpSpPr>
        <p:grpSpPr>
          <a:xfrm>
            <a:off x="6934200" y="1581150"/>
            <a:ext cx="1981200" cy="1828800"/>
            <a:chOff x="-57568775" y="3198925"/>
            <a:chExt cx="318225" cy="318225"/>
          </a:xfrm>
          <a:solidFill>
            <a:srgbClr val="000066"/>
          </a:solidFill>
        </p:grpSpPr>
        <p:sp>
          <p:nvSpPr>
            <p:cNvPr id="17" name="Google Shape;5154;p59"/>
            <p:cNvSpPr/>
            <p:nvPr/>
          </p:nvSpPr>
          <p:spPr>
            <a:xfrm>
              <a:off x="-57530950" y="3373775"/>
              <a:ext cx="18125" cy="64600"/>
            </a:xfrm>
            <a:custGeom>
              <a:avLst/>
              <a:gdLst/>
              <a:ahLst/>
              <a:cxnLst/>
              <a:rect l="l" t="t" r="r" b="b"/>
              <a:pathLst>
                <a:path w="725" h="2584" extrusionOk="0">
                  <a:moveTo>
                    <a:pt x="725" y="0"/>
                  </a:moveTo>
                  <a:cubicBezTo>
                    <a:pt x="315" y="284"/>
                    <a:pt x="0" y="725"/>
                    <a:pt x="0" y="1261"/>
                  </a:cubicBezTo>
                  <a:lnTo>
                    <a:pt x="0" y="1324"/>
                  </a:lnTo>
                  <a:cubicBezTo>
                    <a:pt x="0" y="1859"/>
                    <a:pt x="315" y="2332"/>
                    <a:pt x="725" y="2584"/>
                  </a:cubicBezTo>
                  <a:lnTo>
                    <a:pt x="725" y="1576"/>
                  </a:lnTo>
                  <a:lnTo>
                    <a:pt x="7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155;p59"/>
            <p:cNvSpPr/>
            <p:nvPr/>
          </p:nvSpPr>
          <p:spPr>
            <a:xfrm>
              <a:off x="-57568775" y="3406850"/>
              <a:ext cx="99275" cy="110300"/>
            </a:xfrm>
            <a:custGeom>
              <a:avLst/>
              <a:gdLst/>
              <a:ahLst/>
              <a:cxnLst/>
              <a:rect l="l" t="t" r="r" b="b"/>
              <a:pathLst>
                <a:path w="3971" h="4412" extrusionOk="0">
                  <a:moveTo>
                    <a:pt x="757" y="1"/>
                  </a:moveTo>
                  <a:cubicBezTo>
                    <a:pt x="285" y="473"/>
                    <a:pt x="1" y="1103"/>
                    <a:pt x="1" y="1796"/>
                  </a:cubicBezTo>
                  <a:cubicBezTo>
                    <a:pt x="1" y="3246"/>
                    <a:pt x="1198" y="4411"/>
                    <a:pt x="2616" y="4411"/>
                  </a:cubicBezTo>
                  <a:cubicBezTo>
                    <a:pt x="3120" y="4411"/>
                    <a:pt x="3561" y="4254"/>
                    <a:pt x="3971" y="4002"/>
                  </a:cubicBezTo>
                  <a:cubicBezTo>
                    <a:pt x="3435" y="3561"/>
                    <a:pt x="2994" y="2962"/>
                    <a:pt x="2710" y="2363"/>
                  </a:cubicBezTo>
                  <a:lnTo>
                    <a:pt x="1891" y="1891"/>
                  </a:lnTo>
                  <a:cubicBezTo>
                    <a:pt x="1230" y="1481"/>
                    <a:pt x="789" y="788"/>
                    <a:pt x="7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156;p59"/>
            <p:cNvSpPr/>
            <p:nvPr/>
          </p:nvSpPr>
          <p:spPr>
            <a:xfrm>
              <a:off x="-57494725" y="3254850"/>
              <a:ext cx="207175" cy="262300"/>
            </a:xfrm>
            <a:custGeom>
              <a:avLst/>
              <a:gdLst/>
              <a:ahLst/>
              <a:cxnLst/>
              <a:rect l="l" t="t" r="r" b="b"/>
              <a:pathLst>
                <a:path w="8287" h="10492" extrusionOk="0">
                  <a:moveTo>
                    <a:pt x="2647" y="5293"/>
                  </a:moveTo>
                  <a:cubicBezTo>
                    <a:pt x="2836" y="5293"/>
                    <a:pt x="2993" y="5451"/>
                    <a:pt x="2993" y="5640"/>
                  </a:cubicBezTo>
                  <a:cubicBezTo>
                    <a:pt x="2993" y="5829"/>
                    <a:pt x="2836" y="5986"/>
                    <a:pt x="2647" y="5986"/>
                  </a:cubicBezTo>
                  <a:cubicBezTo>
                    <a:pt x="2628" y="5989"/>
                    <a:pt x="2609" y="5990"/>
                    <a:pt x="2592" y="5990"/>
                  </a:cubicBezTo>
                  <a:cubicBezTo>
                    <a:pt x="2400" y="5990"/>
                    <a:pt x="2269" y="5841"/>
                    <a:pt x="2269" y="5640"/>
                  </a:cubicBezTo>
                  <a:cubicBezTo>
                    <a:pt x="2269" y="5451"/>
                    <a:pt x="2426" y="5293"/>
                    <a:pt x="2647" y="5293"/>
                  </a:cubicBezTo>
                  <a:close/>
                  <a:moveTo>
                    <a:pt x="5640" y="5324"/>
                  </a:moveTo>
                  <a:cubicBezTo>
                    <a:pt x="5829" y="5324"/>
                    <a:pt x="5986" y="5482"/>
                    <a:pt x="5986" y="5671"/>
                  </a:cubicBezTo>
                  <a:cubicBezTo>
                    <a:pt x="6018" y="5860"/>
                    <a:pt x="5860" y="6018"/>
                    <a:pt x="5640" y="6018"/>
                  </a:cubicBezTo>
                  <a:cubicBezTo>
                    <a:pt x="5419" y="6018"/>
                    <a:pt x="5262" y="5860"/>
                    <a:pt x="5262" y="5671"/>
                  </a:cubicBezTo>
                  <a:cubicBezTo>
                    <a:pt x="5262" y="5482"/>
                    <a:pt x="5419" y="5324"/>
                    <a:pt x="5640" y="5324"/>
                  </a:cubicBezTo>
                  <a:close/>
                  <a:moveTo>
                    <a:pt x="5191" y="7845"/>
                  </a:moveTo>
                  <a:cubicBezTo>
                    <a:pt x="5285" y="7845"/>
                    <a:pt x="5372" y="7876"/>
                    <a:pt x="5419" y="7939"/>
                  </a:cubicBezTo>
                  <a:cubicBezTo>
                    <a:pt x="5640" y="8065"/>
                    <a:pt x="5640" y="8317"/>
                    <a:pt x="5482" y="8475"/>
                  </a:cubicBezTo>
                  <a:cubicBezTo>
                    <a:pt x="5104" y="8822"/>
                    <a:pt x="4632" y="9011"/>
                    <a:pt x="4128" y="9011"/>
                  </a:cubicBezTo>
                  <a:cubicBezTo>
                    <a:pt x="3624" y="9011"/>
                    <a:pt x="3151" y="8822"/>
                    <a:pt x="2836" y="8475"/>
                  </a:cubicBezTo>
                  <a:cubicBezTo>
                    <a:pt x="2678" y="8317"/>
                    <a:pt x="2678" y="8065"/>
                    <a:pt x="2836" y="7939"/>
                  </a:cubicBezTo>
                  <a:cubicBezTo>
                    <a:pt x="2915" y="7876"/>
                    <a:pt x="3009" y="7845"/>
                    <a:pt x="3100" y="7845"/>
                  </a:cubicBezTo>
                  <a:cubicBezTo>
                    <a:pt x="3190" y="7845"/>
                    <a:pt x="3277" y="7876"/>
                    <a:pt x="3340" y="7939"/>
                  </a:cubicBezTo>
                  <a:cubicBezTo>
                    <a:pt x="3561" y="8160"/>
                    <a:pt x="3844" y="8270"/>
                    <a:pt x="4128" y="8270"/>
                  </a:cubicBezTo>
                  <a:cubicBezTo>
                    <a:pt x="4411" y="8270"/>
                    <a:pt x="4695" y="8160"/>
                    <a:pt x="4915" y="7939"/>
                  </a:cubicBezTo>
                  <a:cubicBezTo>
                    <a:pt x="4994" y="7876"/>
                    <a:pt x="5096" y="7845"/>
                    <a:pt x="5191" y="7845"/>
                  </a:cubicBezTo>
                  <a:close/>
                  <a:moveTo>
                    <a:pt x="1796" y="0"/>
                  </a:moveTo>
                  <a:cubicBezTo>
                    <a:pt x="1670" y="126"/>
                    <a:pt x="1135" y="504"/>
                    <a:pt x="1072" y="630"/>
                  </a:cubicBezTo>
                  <a:cubicBezTo>
                    <a:pt x="442" y="1260"/>
                    <a:pt x="0" y="2363"/>
                    <a:pt x="0" y="3403"/>
                  </a:cubicBezTo>
                  <a:lnTo>
                    <a:pt x="0" y="6396"/>
                  </a:lnTo>
                  <a:cubicBezTo>
                    <a:pt x="0" y="8632"/>
                    <a:pt x="1859" y="10491"/>
                    <a:pt x="4128" y="10491"/>
                  </a:cubicBezTo>
                  <a:cubicBezTo>
                    <a:pt x="6427" y="10491"/>
                    <a:pt x="8286" y="8632"/>
                    <a:pt x="8286" y="6396"/>
                  </a:cubicBezTo>
                  <a:lnTo>
                    <a:pt x="8286" y="4505"/>
                  </a:lnTo>
                  <a:cubicBezTo>
                    <a:pt x="8157" y="4513"/>
                    <a:pt x="8028" y="4517"/>
                    <a:pt x="7899" y="4517"/>
                  </a:cubicBezTo>
                  <a:cubicBezTo>
                    <a:pt x="6396" y="4517"/>
                    <a:pt x="4939" y="4009"/>
                    <a:pt x="3750" y="2993"/>
                  </a:cubicBezTo>
                  <a:cubicBezTo>
                    <a:pt x="2804" y="2206"/>
                    <a:pt x="2174" y="1103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157;p59"/>
            <p:cNvSpPr/>
            <p:nvPr/>
          </p:nvSpPr>
          <p:spPr>
            <a:xfrm>
              <a:off x="-57269475" y="3372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1"/>
                  </a:moveTo>
                  <a:lnTo>
                    <a:pt x="1" y="2553"/>
                  </a:lnTo>
                  <a:cubicBezTo>
                    <a:pt x="442" y="2301"/>
                    <a:pt x="757" y="1828"/>
                    <a:pt x="757" y="1261"/>
                  </a:cubicBezTo>
                  <a:cubicBezTo>
                    <a:pt x="757" y="757"/>
                    <a:pt x="473" y="284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158;p59"/>
            <p:cNvSpPr/>
            <p:nvPr/>
          </p:nvSpPr>
          <p:spPr>
            <a:xfrm>
              <a:off x="-57436450" y="3198925"/>
              <a:ext cx="185900" cy="154400"/>
            </a:xfrm>
            <a:custGeom>
              <a:avLst/>
              <a:gdLst/>
              <a:ahLst/>
              <a:cxnLst/>
              <a:rect l="l" t="t" r="r" b="b"/>
              <a:pathLst>
                <a:path w="7436" h="6176" extrusionOk="0">
                  <a:moveTo>
                    <a:pt x="1828" y="0"/>
                  </a:moveTo>
                  <a:cubicBezTo>
                    <a:pt x="1198" y="0"/>
                    <a:pt x="568" y="126"/>
                    <a:pt x="1" y="315"/>
                  </a:cubicBezTo>
                  <a:cubicBezTo>
                    <a:pt x="1" y="977"/>
                    <a:pt x="127" y="1639"/>
                    <a:pt x="316" y="2237"/>
                  </a:cubicBezTo>
                  <a:cubicBezTo>
                    <a:pt x="631" y="3151"/>
                    <a:pt x="1167" y="3970"/>
                    <a:pt x="1923" y="4600"/>
                  </a:cubicBezTo>
                  <a:cubicBezTo>
                    <a:pt x="2710" y="5262"/>
                    <a:pt x="3655" y="5734"/>
                    <a:pt x="4632" y="5892"/>
                  </a:cubicBezTo>
                  <a:cubicBezTo>
                    <a:pt x="5073" y="5976"/>
                    <a:pt x="5262" y="5976"/>
                    <a:pt x="5507" y="5976"/>
                  </a:cubicBezTo>
                  <a:lnTo>
                    <a:pt x="5507" y="5976"/>
                  </a:lnTo>
                  <a:cubicBezTo>
                    <a:pt x="5630" y="5976"/>
                    <a:pt x="5766" y="5976"/>
                    <a:pt x="5955" y="5986"/>
                  </a:cubicBezTo>
                  <a:lnTo>
                    <a:pt x="6680" y="5986"/>
                  </a:lnTo>
                  <a:cubicBezTo>
                    <a:pt x="6963" y="5986"/>
                    <a:pt x="7215" y="6049"/>
                    <a:pt x="7436" y="6175"/>
                  </a:cubicBezTo>
                  <a:lnTo>
                    <a:pt x="7436" y="5671"/>
                  </a:lnTo>
                  <a:lnTo>
                    <a:pt x="7436" y="5640"/>
                  </a:lnTo>
                  <a:cubicBezTo>
                    <a:pt x="7436" y="2552"/>
                    <a:pt x="4916" y="0"/>
                    <a:pt x="18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159;p59"/>
            <p:cNvSpPr/>
            <p:nvPr/>
          </p:nvSpPr>
          <p:spPr>
            <a:xfrm>
              <a:off x="-57532525" y="3215450"/>
              <a:ext cx="77975" cy="148900"/>
            </a:xfrm>
            <a:custGeom>
              <a:avLst/>
              <a:gdLst/>
              <a:ahLst/>
              <a:cxnLst/>
              <a:rect l="l" t="t" r="r" b="b"/>
              <a:pathLst>
                <a:path w="3119" h="5956" extrusionOk="0">
                  <a:moveTo>
                    <a:pt x="3056" y="1"/>
                  </a:moveTo>
                  <a:cubicBezTo>
                    <a:pt x="1260" y="946"/>
                    <a:pt x="0" y="2836"/>
                    <a:pt x="0" y="5010"/>
                  </a:cubicBezTo>
                  <a:lnTo>
                    <a:pt x="0" y="5199"/>
                  </a:lnTo>
                  <a:lnTo>
                    <a:pt x="0" y="5955"/>
                  </a:lnTo>
                  <a:lnTo>
                    <a:pt x="63" y="5955"/>
                  </a:lnTo>
                  <a:cubicBezTo>
                    <a:pt x="158" y="5829"/>
                    <a:pt x="284" y="5766"/>
                    <a:pt x="410" y="5672"/>
                  </a:cubicBezTo>
                  <a:lnTo>
                    <a:pt x="788" y="5451"/>
                  </a:lnTo>
                  <a:lnTo>
                    <a:pt x="788" y="4601"/>
                  </a:lnTo>
                  <a:cubicBezTo>
                    <a:pt x="914" y="3088"/>
                    <a:pt x="1828" y="1576"/>
                    <a:pt x="3119" y="789"/>
                  </a:cubicBezTo>
                  <a:cubicBezTo>
                    <a:pt x="3088" y="505"/>
                    <a:pt x="3056" y="253"/>
                    <a:pt x="30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 flipH="1">
            <a:off x="5486400" y="2419350"/>
            <a:ext cx="1752600" cy="0"/>
          </a:xfrm>
          <a:prstGeom prst="straightConnector1">
            <a:avLst/>
          </a:prstGeom>
          <a:ln w="3175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48400" y="135255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  <a:latin typeface="Georgia" pitchFamily="18" charset="0"/>
              </a:rPr>
              <a:t>?</a:t>
            </a:r>
            <a:endParaRPr lang="en-US" sz="7200" dirty="0">
              <a:solidFill>
                <a:srgbClr val="FF0000"/>
              </a:solidFill>
              <a:latin typeface="Georgia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57600" y="104775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Georgia" pitchFamily="18" charset="0"/>
              </a:rPr>
              <a:t>Or in other words</a:t>
            </a:r>
            <a:endParaRPr lang="en-US" sz="1600" dirty="0">
              <a:solidFill>
                <a:srgbClr val="C00000"/>
              </a:solidFill>
              <a:latin typeface="Georgia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28800" y="409575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Georgia" pitchFamily="18" charset="0"/>
              </a:rPr>
              <a:t>How to get your work done by a machine?</a:t>
            </a:r>
            <a:endParaRPr lang="en-US" sz="2400" dirty="0">
              <a:latin typeface="Georgia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114550"/>
            <a:ext cx="1752599" cy="55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1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/>
      <p:bldP spid="24" grpId="0"/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331;p57"/>
          <p:cNvSpPr/>
          <p:nvPr/>
        </p:nvSpPr>
        <p:spPr>
          <a:xfrm>
            <a:off x="3352800" y="1504950"/>
            <a:ext cx="2744809" cy="2362200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rgbClr val="0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2114550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Georgia" pitchFamily="18" charset="0"/>
              </a:rPr>
              <a:t>Desired Output Format</a:t>
            </a:r>
            <a:endParaRPr lang="en-US" sz="2000" dirty="0">
              <a:solidFill>
                <a:srgbClr val="FF0000"/>
              </a:solidFill>
              <a:latin typeface="Georgia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486400" y="2419350"/>
            <a:ext cx="1752600" cy="0"/>
          </a:xfrm>
          <a:prstGeom prst="straightConnector1">
            <a:avLst/>
          </a:prstGeom>
          <a:ln w="3175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438400" y="2419350"/>
            <a:ext cx="1447800" cy="0"/>
          </a:xfrm>
          <a:prstGeom prst="straightConnector1">
            <a:avLst/>
          </a:prstGeom>
          <a:ln w="3175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34200" y="219075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B050"/>
                </a:solidFill>
                <a:latin typeface="Georgia" pitchFamily="18" charset="0"/>
              </a:rPr>
              <a:t>Raw Data</a:t>
            </a:r>
            <a:endParaRPr lang="en-US" sz="2000" dirty="0">
              <a:solidFill>
                <a:srgbClr val="00B050"/>
              </a:solidFill>
              <a:latin typeface="Georgi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2600" y="128885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  <a:latin typeface="Exo 2" charset="0"/>
              </a:rPr>
              <a:t>Computer</a:t>
            </a:r>
            <a:endParaRPr lang="en-US" sz="2800" b="1" dirty="0">
              <a:solidFill>
                <a:schemeClr val="accent3">
                  <a:lumMod val="50000"/>
                </a:schemeClr>
              </a:solidFill>
              <a:latin typeface="Exo 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5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331;p57"/>
          <p:cNvSpPr/>
          <p:nvPr/>
        </p:nvSpPr>
        <p:spPr>
          <a:xfrm>
            <a:off x="3352800" y="1504950"/>
            <a:ext cx="2744809" cy="2362200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rgbClr val="0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2114550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Georgia" pitchFamily="18" charset="0"/>
              </a:rPr>
              <a:t>Desired Output Format</a:t>
            </a:r>
            <a:endParaRPr lang="en-US" sz="2000" dirty="0">
              <a:solidFill>
                <a:srgbClr val="FF0000"/>
              </a:solidFill>
              <a:latin typeface="Georgia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38600" y="1885950"/>
            <a:ext cx="1371600" cy="914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2"/>
                </a:solidFill>
                <a:latin typeface="Georgia" pitchFamily="18" charset="0"/>
              </a:rPr>
              <a:t>Program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486400" y="2419350"/>
            <a:ext cx="1752600" cy="0"/>
          </a:xfrm>
          <a:prstGeom prst="straightConnector1">
            <a:avLst/>
          </a:prstGeom>
          <a:ln w="3175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438400" y="2419350"/>
            <a:ext cx="1447800" cy="0"/>
          </a:xfrm>
          <a:prstGeom prst="straightConnector1">
            <a:avLst/>
          </a:prstGeom>
          <a:ln w="3175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34200" y="219075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B050"/>
                </a:solidFill>
                <a:latin typeface="Georgia" pitchFamily="18" charset="0"/>
              </a:rPr>
              <a:t>Raw Data</a:t>
            </a:r>
            <a:endParaRPr lang="en-US" sz="2000" dirty="0">
              <a:solidFill>
                <a:srgbClr val="00B050"/>
              </a:solidFill>
              <a:latin typeface="Georgi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76400" y="128885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  <a:latin typeface="Exo 2" charset="0"/>
              </a:rPr>
              <a:t>Program</a:t>
            </a:r>
            <a:endParaRPr lang="en-US" sz="2800" b="1" dirty="0">
              <a:solidFill>
                <a:schemeClr val="accent3">
                  <a:lumMod val="50000"/>
                </a:schemeClr>
              </a:solidFill>
              <a:latin typeface="Exo 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038600" y="1885950"/>
            <a:ext cx="1371600" cy="914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2"/>
                </a:solidFill>
                <a:latin typeface="Georgia" pitchFamily="18" charset="0"/>
              </a:rPr>
              <a:t>Program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76400" y="128885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  <a:latin typeface="Exo 2" charset="0"/>
              </a:rPr>
              <a:t>Program</a:t>
            </a:r>
            <a:endParaRPr lang="en-US" sz="2800" b="1" dirty="0">
              <a:solidFill>
                <a:schemeClr val="accent3">
                  <a:lumMod val="50000"/>
                </a:schemeClr>
              </a:solidFill>
              <a:latin typeface="Exo 2" charset="0"/>
            </a:endParaRPr>
          </a:p>
        </p:txBody>
      </p:sp>
      <p:cxnSp>
        <p:nvCxnSpPr>
          <p:cNvPr id="16" name="Straight Connector 15"/>
          <p:cNvCxnSpPr>
            <a:stCxn id="9" idx="1"/>
          </p:cNvCxnSpPr>
          <p:nvPr/>
        </p:nvCxnSpPr>
        <p:spPr>
          <a:xfrm flipH="1">
            <a:off x="2819400" y="2343150"/>
            <a:ext cx="12192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Horizontal Scroll 16"/>
          <p:cNvSpPr/>
          <p:nvPr/>
        </p:nvSpPr>
        <p:spPr>
          <a:xfrm>
            <a:off x="457200" y="1581150"/>
            <a:ext cx="2362200" cy="1447800"/>
          </a:xfrm>
          <a:prstGeom prst="horizontalScroll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/>
                </a:solidFill>
                <a:latin typeface="Georgia" pitchFamily="18" charset="0"/>
              </a:rPr>
              <a:t>A set of </a:t>
            </a:r>
          </a:p>
          <a:p>
            <a:pPr algn="ctr"/>
            <a:r>
              <a:rPr lang="en-US" sz="1800" dirty="0" smtClean="0">
                <a:solidFill>
                  <a:schemeClr val="accent2"/>
                </a:solidFill>
                <a:latin typeface="Georgia" pitchFamily="18" charset="0"/>
              </a:rPr>
              <a:t>instructions</a:t>
            </a:r>
            <a:endParaRPr lang="en-US" sz="1800" dirty="0">
              <a:solidFill>
                <a:schemeClr val="accent2"/>
              </a:solidFill>
              <a:latin typeface="Georgia" pitchFamily="18" charset="0"/>
            </a:endParaRPr>
          </a:p>
        </p:txBody>
      </p:sp>
      <p:sp>
        <p:nvSpPr>
          <p:cNvPr id="18" name="Horizontal Scroll 17"/>
          <p:cNvSpPr/>
          <p:nvPr/>
        </p:nvSpPr>
        <p:spPr>
          <a:xfrm>
            <a:off x="6477000" y="1581150"/>
            <a:ext cx="2438400" cy="1524000"/>
          </a:xfrm>
          <a:prstGeom prst="horizontalScroll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/>
                </a:solidFill>
                <a:latin typeface="Georgia" pitchFamily="18" charset="0"/>
              </a:rPr>
              <a:t>Performs a specific job</a:t>
            </a:r>
            <a:endParaRPr lang="en-US" sz="1800" dirty="0">
              <a:solidFill>
                <a:schemeClr val="accent2"/>
              </a:solidFill>
              <a:latin typeface="Georgia" pitchFamily="18" charset="0"/>
            </a:endParaRPr>
          </a:p>
        </p:txBody>
      </p:sp>
      <p:cxnSp>
        <p:nvCxnSpPr>
          <p:cNvPr id="19" name="Straight Connector 18"/>
          <p:cNvCxnSpPr>
            <a:stCxn id="18" idx="1"/>
            <a:endCxn id="9" idx="3"/>
          </p:cNvCxnSpPr>
          <p:nvPr/>
        </p:nvCxnSpPr>
        <p:spPr>
          <a:xfrm flipH="1">
            <a:off x="5410200" y="2343150"/>
            <a:ext cx="10668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81400" y="1657350"/>
            <a:ext cx="2057400" cy="1143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2"/>
                </a:solidFill>
                <a:latin typeface="Georgia" pitchFamily="18" charset="0"/>
              </a:rPr>
              <a:t>Programming </a:t>
            </a:r>
          </a:p>
          <a:p>
            <a:pPr algn="ctr"/>
            <a:r>
              <a:rPr lang="en-US" sz="2000" b="1" dirty="0" smtClean="0">
                <a:solidFill>
                  <a:schemeClr val="accent2"/>
                </a:solidFill>
                <a:latin typeface="Georgia" pitchFamily="18" charset="0"/>
              </a:rPr>
              <a:t>Language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76400" y="128885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  <a:latin typeface="Exo 2" charset="0"/>
              </a:rPr>
              <a:t>Programming Language</a:t>
            </a:r>
            <a:r>
              <a:rPr lang="en-US" sz="2800" b="1" dirty="0" smtClean="0">
                <a:solidFill>
                  <a:srgbClr val="FF0000"/>
                </a:solidFill>
                <a:latin typeface="Exo 2" charset="0"/>
              </a:rPr>
              <a:t>?</a:t>
            </a:r>
            <a:endParaRPr lang="en-US" sz="2800" b="1" dirty="0">
              <a:solidFill>
                <a:srgbClr val="FF0000"/>
              </a:solidFill>
              <a:latin typeface="Exo 2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2667000" y="2266950"/>
            <a:ext cx="9144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Horizontal Scroll 16"/>
          <p:cNvSpPr/>
          <p:nvPr/>
        </p:nvSpPr>
        <p:spPr>
          <a:xfrm>
            <a:off x="304800" y="1581150"/>
            <a:ext cx="2362200" cy="1371600"/>
          </a:xfrm>
          <a:prstGeom prst="horizontalScroll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/>
                </a:solidFill>
                <a:latin typeface="Georgia" pitchFamily="18" charset="0"/>
              </a:rPr>
              <a:t>Helps to create program </a:t>
            </a:r>
            <a:endParaRPr lang="en-US" sz="1800" dirty="0">
              <a:solidFill>
                <a:schemeClr val="accent2"/>
              </a:solidFill>
              <a:latin typeface="Georgia" pitchFamily="18" charset="0"/>
            </a:endParaRPr>
          </a:p>
        </p:txBody>
      </p:sp>
      <p:sp>
        <p:nvSpPr>
          <p:cNvPr id="18" name="Horizontal Scroll 17"/>
          <p:cNvSpPr/>
          <p:nvPr/>
        </p:nvSpPr>
        <p:spPr>
          <a:xfrm>
            <a:off x="6400800" y="1504950"/>
            <a:ext cx="2209800" cy="1524000"/>
          </a:xfrm>
          <a:prstGeom prst="horizontalScroll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/>
                </a:solidFill>
                <a:latin typeface="Georgia" pitchFamily="18" charset="0"/>
              </a:rPr>
              <a:t>Get the job done by the computer</a:t>
            </a:r>
            <a:endParaRPr lang="en-US" sz="1800" dirty="0">
              <a:solidFill>
                <a:schemeClr val="accent2"/>
              </a:solidFill>
              <a:latin typeface="Georgia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5638800" y="2266950"/>
            <a:ext cx="7620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128885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  <a:latin typeface="Exo 2" charset="0"/>
              </a:rPr>
              <a:t>Hierarchy of Computer Languages</a:t>
            </a:r>
            <a:endParaRPr lang="en-US" sz="2800" b="1" dirty="0">
              <a:solidFill>
                <a:srgbClr val="FF0000"/>
              </a:solidFill>
              <a:latin typeface="Exo 2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828800" y="895350"/>
            <a:ext cx="5715000" cy="609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  <a:latin typeface="Georgia" pitchFamily="18" charset="0"/>
              </a:rPr>
              <a:t>High Level Language</a:t>
            </a:r>
            <a:endParaRPr lang="en-US" sz="2000" dirty="0">
              <a:solidFill>
                <a:schemeClr val="accent2"/>
              </a:solidFill>
              <a:latin typeface="Georgia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28800" y="1885950"/>
            <a:ext cx="5715000" cy="609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  <a:latin typeface="Georgia" pitchFamily="18" charset="0"/>
              </a:rPr>
              <a:t>Assembly Language</a:t>
            </a:r>
            <a:endParaRPr lang="en-US" sz="2000" dirty="0">
              <a:solidFill>
                <a:schemeClr val="accent2"/>
              </a:solidFill>
              <a:latin typeface="Georgia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28800" y="2876550"/>
            <a:ext cx="5715000" cy="609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  <a:latin typeface="Georgia" pitchFamily="18" charset="0"/>
              </a:rPr>
              <a:t>Machine Language</a:t>
            </a:r>
            <a:endParaRPr lang="en-US" sz="2000" dirty="0">
              <a:solidFill>
                <a:schemeClr val="accent2"/>
              </a:solidFill>
              <a:latin typeface="Georgia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828800" y="3867150"/>
            <a:ext cx="5715000" cy="609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  <a:latin typeface="Georgia" pitchFamily="18" charset="0"/>
              </a:rPr>
              <a:t>Hardware</a:t>
            </a:r>
            <a:endParaRPr lang="en-US" sz="2000" dirty="0">
              <a:solidFill>
                <a:schemeClr val="accent2"/>
              </a:solidFill>
              <a:latin typeface="Georgia" pitchFamily="18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4572000" y="1504950"/>
            <a:ext cx="228600" cy="381000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4572000" y="2495550"/>
            <a:ext cx="228600" cy="381000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4572000" y="3486150"/>
            <a:ext cx="228600" cy="381000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128885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  <a:latin typeface="Exo 2" charset="0"/>
              </a:rPr>
              <a:t>Hierarchy of Computer Languages</a:t>
            </a:r>
            <a:endParaRPr lang="en-US" sz="2800" b="1" dirty="0">
              <a:solidFill>
                <a:srgbClr val="FF0000"/>
              </a:solidFill>
              <a:latin typeface="Exo 2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828800" y="895350"/>
            <a:ext cx="5715000" cy="609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2"/>
                </a:solidFill>
                <a:latin typeface="Georgia" pitchFamily="18" charset="0"/>
              </a:rPr>
              <a:t>High Level Language</a:t>
            </a:r>
            <a:endParaRPr lang="en-US" sz="2000" b="1" dirty="0">
              <a:solidFill>
                <a:schemeClr val="accent2"/>
              </a:solidFill>
              <a:latin typeface="Georgia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28800" y="1885950"/>
            <a:ext cx="5715000" cy="609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Georgia" pitchFamily="18" charset="0"/>
              </a:rPr>
              <a:t>Assembly Language</a:t>
            </a:r>
            <a:endParaRPr lang="en-US" sz="2000" dirty="0">
              <a:solidFill>
                <a:schemeClr val="bg2">
                  <a:lumMod val="60000"/>
                  <a:lumOff val="40000"/>
                </a:schemeClr>
              </a:solidFill>
              <a:latin typeface="Georgia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28800" y="2876550"/>
            <a:ext cx="5715000" cy="609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Georgia" pitchFamily="18" charset="0"/>
              </a:rPr>
              <a:t>Machine Language</a:t>
            </a:r>
            <a:endParaRPr lang="en-US" sz="2000" dirty="0">
              <a:solidFill>
                <a:schemeClr val="bg2">
                  <a:lumMod val="60000"/>
                  <a:lumOff val="40000"/>
                </a:schemeClr>
              </a:solidFill>
              <a:latin typeface="Georgia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828800" y="3867150"/>
            <a:ext cx="5715000" cy="609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Georgia" pitchFamily="18" charset="0"/>
              </a:rPr>
              <a:t>Hardware</a:t>
            </a:r>
            <a:endParaRPr lang="en-US" sz="2000" dirty="0">
              <a:solidFill>
                <a:schemeClr val="bg2">
                  <a:lumMod val="60000"/>
                  <a:lumOff val="40000"/>
                </a:schemeClr>
              </a:solidFill>
              <a:latin typeface="Georgia" pitchFamily="18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4572000" y="1504950"/>
            <a:ext cx="228600" cy="3810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4572000" y="2495550"/>
            <a:ext cx="228600" cy="3810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4572000" y="3486150"/>
            <a:ext cx="228600" cy="3810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14898</TotalTime>
  <Words>273</Words>
  <Application>Microsoft Office PowerPoint</Application>
  <PresentationFormat>On-screen Show (16:9)</PresentationFormat>
  <Paragraphs>80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Exo 2</vt:lpstr>
      <vt:lpstr>Georgia</vt:lpstr>
      <vt:lpstr>Edwardian Script ITC</vt:lpstr>
      <vt:lpstr>Bookman Old Style</vt:lpstr>
      <vt:lpstr>Times New Roman</vt:lpstr>
      <vt:lpstr>Roboto Condensed Light</vt:lpstr>
      <vt:lpstr>Squada One</vt:lpstr>
      <vt:lpstr>Fira Sans Extra Condensed Medium</vt:lpstr>
      <vt:lpstr>Tech Newsletter by Slidesgo</vt:lpstr>
      <vt:lpstr>Programming Language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</dc:title>
  <cp:lastModifiedBy>puja</cp:lastModifiedBy>
  <cp:revision>12</cp:revision>
  <dcterms:modified xsi:type="dcterms:W3CDTF">2021-01-17T12:30:12Z</dcterms:modified>
</cp:coreProperties>
</file>