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58" r:id="rId5"/>
    <p:sldId id="285" r:id="rId6"/>
    <p:sldId id="286" r:id="rId7"/>
    <p:sldId id="287" r:id="rId8"/>
    <p:sldId id="288" r:id="rId9"/>
    <p:sldId id="290" r:id="rId10"/>
    <p:sldId id="289" r:id="rId11"/>
    <p:sldId id="291" r:id="rId12"/>
    <p:sldId id="292" r:id="rId13"/>
    <p:sldId id="295" r:id="rId14"/>
    <p:sldId id="296" r:id="rId15"/>
    <p:sldId id="29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990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6FBA-6D2C-4FCD-8259-E4F84A2426D1}" type="datetimeFigureOut">
              <a:rPr lang="en-US" smtClean="0"/>
              <a:pPr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r>
              <a:rPr lang="en-US" b="1" dirty="0" smtClean="0"/>
              <a:t>Type Checking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305799" cy="4800600"/>
          </a:xfrm>
        </p:spPr>
      </p:pic>
    </p:spTree>
    <p:extLst>
      <p:ext uri="{BB962C8B-B14F-4D97-AF65-F5344CB8AC3E}">
        <p14:creationId xmlns:p14="http://schemas.microsoft.com/office/powerpoint/2010/main" val="334927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382000" cy="4724400"/>
          </a:xfrm>
        </p:spPr>
      </p:pic>
    </p:spTree>
    <p:extLst>
      <p:ext uri="{BB962C8B-B14F-4D97-AF65-F5344CB8AC3E}">
        <p14:creationId xmlns:p14="http://schemas.microsoft.com/office/powerpoint/2010/main" val="32118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800600"/>
          </a:xfrm>
        </p:spPr>
      </p:pic>
    </p:spTree>
    <p:extLst>
      <p:ext uri="{BB962C8B-B14F-4D97-AF65-F5344CB8AC3E}">
        <p14:creationId xmlns:p14="http://schemas.microsoft.com/office/powerpoint/2010/main" val="285224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17637"/>
            <a:ext cx="8153400" cy="4754563"/>
          </a:xfrm>
        </p:spPr>
      </p:pic>
    </p:spTree>
    <p:extLst>
      <p:ext uri="{BB962C8B-B14F-4D97-AF65-F5344CB8AC3E}">
        <p14:creationId xmlns:p14="http://schemas.microsoft.com/office/powerpoint/2010/main" val="70561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077200" cy="4525963"/>
          </a:xfrm>
        </p:spPr>
      </p:pic>
    </p:spTree>
    <p:extLst>
      <p:ext uri="{BB962C8B-B14F-4D97-AF65-F5344CB8AC3E}">
        <p14:creationId xmlns:p14="http://schemas.microsoft.com/office/powerpoint/2010/main" val="120005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371600"/>
            <a:ext cx="8077201" cy="4754563"/>
          </a:xfrm>
        </p:spPr>
      </p:pic>
    </p:spTree>
    <p:extLst>
      <p:ext uri="{BB962C8B-B14F-4D97-AF65-F5344CB8AC3E}">
        <p14:creationId xmlns:p14="http://schemas.microsoft.com/office/powerpoint/2010/main" val="181952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000999" cy="4678363"/>
          </a:xfrm>
        </p:spPr>
      </p:pic>
    </p:spTree>
    <p:extLst>
      <p:ext uri="{BB962C8B-B14F-4D97-AF65-F5344CB8AC3E}">
        <p14:creationId xmlns:p14="http://schemas.microsoft.com/office/powerpoint/2010/main" val="338348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5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4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153399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0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of Type Checker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type checker verifies that </a:t>
            </a:r>
            <a:r>
              <a:rPr lang="en-US" dirty="0" smtClean="0">
                <a:solidFill>
                  <a:srgbClr val="0000FF"/>
                </a:solidFill>
              </a:rPr>
              <a:t>the type of a construct matches that expected by its context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Type </a:t>
            </a:r>
            <a:r>
              <a:rPr lang="en-US" dirty="0"/>
              <a:t>checking uses logical rules to reason about the behavior of a </a:t>
            </a:r>
            <a:r>
              <a:rPr lang="en-US" dirty="0" smtClean="0"/>
              <a:t>program at </a:t>
            </a:r>
            <a:r>
              <a:rPr lang="en-US" dirty="0"/>
              <a:t>run time.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Specifically</a:t>
            </a:r>
            <a:r>
              <a:rPr lang="en-US" dirty="0"/>
              <a:t>, it ensures that the types of the operands </a:t>
            </a:r>
            <a:r>
              <a:rPr lang="en-US" dirty="0" smtClean="0"/>
              <a:t>match the </a:t>
            </a:r>
            <a:r>
              <a:rPr lang="en-US" dirty="0"/>
              <a:t>type expected by an operator.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For </a:t>
            </a:r>
            <a:r>
              <a:rPr lang="en-US" dirty="0">
                <a:solidFill>
                  <a:srgbClr val="7030A0"/>
                </a:solidFill>
              </a:rPr>
              <a:t>example, the &amp;&amp; operator in </a:t>
            </a:r>
            <a:r>
              <a:rPr lang="en-US" dirty="0" smtClean="0">
                <a:solidFill>
                  <a:srgbClr val="7030A0"/>
                </a:solidFill>
              </a:rPr>
              <a:t>Java expects </a:t>
            </a:r>
            <a:r>
              <a:rPr lang="en-US" dirty="0">
                <a:solidFill>
                  <a:srgbClr val="7030A0"/>
                </a:solidFill>
              </a:rPr>
              <a:t>its two operands to be </a:t>
            </a:r>
            <a:r>
              <a:rPr lang="en-US" dirty="0" smtClean="0">
                <a:solidFill>
                  <a:srgbClr val="7030A0"/>
                </a:solidFill>
              </a:rPr>
              <a:t>Booleans; </a:t>
            </a:r>
            <a:r>
              <a:rPr lang="en-US" dirty="0">
                <a:solidFill>
                  <a:srgbClr val="7030A0"/>
                </a:solidFill>
              </a:rPr>
              <a:t>the result is also of type </a:t>
            </a:r>
            <a:r>
              <a:rPr lang="en-US" dirty="0" smtClean="0">
                <a:solidFill>
                  <a:srgbClr val="7030A0"/>
                </a:solidFill>
              </a:rPr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47255" y="2923320"/>
            <a:ext cx="8345457" cy="1052945"/>
            <a:chOff x="533400" y="2604655"/>
            <a:chExt cx="8345457" cy="1052945"/>
          </a:xfrm>
        </p:grpSpPr>
        <p:sp>
          <p:nvSpPr>
            <p:cNvPr id="4" name="Rectangle 3"/>
            <p:cNvSpPr/>
            <p:nvPr/>
          </p:nvSpPr>
          <p:spPr>
            <a:xfrm>
              <a:off x="1752600" y="2895600"/>
              <a:ext cx="1371600" cy="76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Parser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5465" y="2881745"/>
              <a:ext cx="1371600" cy="76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Type Checker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75195" y="2895600"/>
              <a:ext cx="1371600" cy="76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 code generator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" y="3048000"/>
              <a:ext cx="729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token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34135" y="2660070"/>
              <a:ext cx="8690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Syntax </a:t>
              </a:r>
            </a:p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tree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86250" y="2895595"/>
              <a:ext cx="109260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3 address</a:t>
              </a:r>
            </a:p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 code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4" idx="1"/>
            </p:cNvCxnSpPr>
            <p:nvPr/>
          </p:nvCxnSpPr>
          <p:spPr>
            <a:xfrm rot="10800000">
              <a:off x="1295400" y="3276600"/>
              <a:ext cx="4572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>
              <a:off x="3132525" y="3276600"/>
              <a:ext cx="82296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>
              <a:off x="5336780" y="3283525"/>
              <a:ext cx="73152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>
              <a:off x="7460650" y="3304310"/>
              <a:ext cx="4572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292440" y="2604655"/>
              <a:ext cx="8690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Syntax </a:t>
              </a:r>
            </a:p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tree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enjuthi\Desktop\type-checking-compiler-construction-chapter-6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153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32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enjuthi\Desktop\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4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572000"/>
          </a:xfrm>
        </p:spPr>
      </p:pic>
    </p:spTree>
    <p:extLst>
      <p:ext uri="{BB962C8B-B14F-4D97-AF65-F5344CB8AC3E}">
        <p14:creationId xmlns:p14="http://schemas.microsoft.com/office/powerpoint/2010/main" val="327254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599" cy="4495800"/>
          </a:xfrm>
        </p:spPr>
      </p:pic>
    </p:spTree>
    <p:extLst>
      <p:ext uri="{BB962C8B-B14F-4D97-AF65-F5344CB8AC3E}">
        <p14:creationId xmlns:p14="http://schemas.microsoft.com/office/powerpoint/2010/main" val="382897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305800" cy="4876800"/>
          </a:xfrm>
        </p:spPr>
      </p:pic>
    </p:spTree>
    <p:extLst>
      <p:ext uri="{BB962C8B-B14F-4D97-AF65-F5344CB8AC3E}">
        <p14:creationId xmlns:p14="http://schemas.microsoft.com/office/powerpoint/2010/main" val="200947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99</Words>
  <Application>Microsoft Office PowerPoint</Application>
  <PresentationFormat>On-screen Show (4:3)</PresentationFormat>
  <Paragraphs>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Type Checking</vt:lpstr>
      <vt:lpstr>Type Checking</vt:lpstr>
      <vt:lpstr>PowerPoint Presentation</vt:lpstr>
      <vt:lpstr>Function of Type Checker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Checking</dc:title>
  <dc:creator>user </dc:creator>
  <cp:lastModifiedBy>senjuthi</cp:lastModifiedBy>
  <cp:revision>25</cp:revision>
  <dcterms:created xsi:type="dcterms:W3CDTF">2013-12-01T05:59:22Z</dcterms:created>
  <dcterms:modified xsi:type="dcterms:W3CDTF">2019-11-29T16:57:33Z</dcterms:modified>
</cp:coreProperties>
</file>