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F9B788-5F2C-9542-8868-305E24EB3C6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A1A95-EC62-441E-BBC1-D5D264125A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03E0CE-3403-40B9-AEA1-F1769D26AE20}">
      <dgm:prSet/>
      <dgm:spPr/>
      <dgm:t>
        <a:bodyPr/>
        <a:lstStyle/>
        <a:p>
          <a:r>
            <a:rPr lang="en-GB"/>
            <a:t>In this chapter, we will cover the following topics: </a:t>
          </a:r>
          <a:endParaRPr lang="en-US"/>
        </a:p>
      </dgm:t>
    </dgm:pt>
    <dgm:pt modelId="{A6B108C3-8542-42F2-9219-DDC90BA16D5E}" type="parTrans" cxnId="{2F01F313-39F1-48BB-99DC-DD23A6F01D64}">
      <dgm:prSet/>
      <dgm:spPr/>
      <dgm:t>
        <a:bodyPr/>
        <a:lstStyle/>
        <a:p>
          <a:endParaRPr lang="en-US"/>
        </a:p>
      </dgm:t>
    </dgm:pt>
    <dgm:pt modelId="{0DE9F525-BD96-4692-A172-F8CE105A4751}" type="sibTrans" cxnId="{2F01F313-39F1-48BB-99DC-DD23A6F01D64}">
      <dgm:prSet/>
      <dgm:spPr/>
      <dgm:t>
        <a:bodyPr/>
        <a:lstStyle/>
        <a:p>
          <a:endParaRPr lang="en-US"/>
        </a:p>
      </dgm:t>
    </dgm:pt>
    <dgm:pt modelId="{2F8CB22E-9485-47C4-884D-03920C483731}">
      <dgm:prSet/>
      <dgm:spPr/>
      <dgm:t>
        <a:bodyPr/>
        <a:lstStyle/>
        <a:p>
          <a:r>
            <a:rPr lang="en-GB"/>
            <a:t>Seing up a dataset</a:t>
          </a:r>
          <a:br>
            <a:rPr lang="en-GB"/>
          </a:br>
          <a:r>
            <a:rPr lang="en-GB"/>
            <a:t>Gathering the data</a:t>
          </a:r>
          <a:br>
            <a:rPr lang="en-GB"/>
          </a:br>
          <a:r>
            <a:rPr lang="en-GB"/>
            <a:t>Working with datasets</a:t>
          </a:r>
          <a:br>
            <a:rPr lang="en-GB"/>
          </a:br>
          <a:r>
            <a:rPr lang="en-GB"/>
            <a:t>Using Kaggle Datasets in Google Colab Legal caveats </a:t>
          </a:r>
          <a:endParaRPr lang="en-US"/>
        </a:p>
      </dgm:t>
    </dgm:pt>
    <dgm:pt modelId="{BFC7A004-3F5D-40C6-9471-6283FD565E66}" type="parTrans" cxnId="{C97D280C-AF7C-4901-BFC4-AAE25B1D003C}">
      <dgm:prSet/>
      <dgm:spPr/>
      <dgm:t>
        <a:bodyPr/>
        <a:lstStyle/>
        <a:p>
          <a:endParaRPr lang="en-US"/>
        </a:p>
      </dgm:t>
    </dgm:pt>
    <dgm:pt modelId="{7CC7F1E7-D084-4CE5-A0FF-1F814353A5BE}" type="sibTrans" cxnId="{C97D280C-AF7C-4901-BFC4-AAE25B1D003C}">
      <dgm:prSet/>
      <dgm:spPr/>
      <dgm:t>
        <a:bodyPr/>
        <a:lstStyle/>
        <a:p>
          <a:endParaRPr lang="en-US"/>
        </a:p>
      </dgm:t>
    </dgm:pt>
    <dgm:pt modelId="{5E20D870-0BA6-4F69-B638-41F4040AE857}" type="pres">
      <dgm:prSet presAssocID="{F82A1A95-EC62-441E-BBC1-D5D264125A39}" presName="root" presStyleCnt="0">
        <dgm:presLayoutVars>
          <dgm:dir/>
          <dgm:resizeHandles val="exact"/>
        </dgm:presLayoutVars>
      </dgm:prSet>
      <dgm:spPr/>
    </dgm:pt>
    <dgm:pt modelId="{96630B97-4927-4E7F-BBB5-4DCA9DF7CF6E}" type="pres">
      <dgm:prSet presAssocID="{D803E0CE-3403-40B9-AEA1-F1769D26AE20}" presName="compNode" presStyleCnt="0"/>
      <dgm:spPr/>
    </dgm:pt>
    <dgm:pt modelId="{860C5EBB-DA2D-424B-A877-A5697FCD8C40}" type="pres">
      <dgm:prSet presAssocID="{D803E0CE-3403-40B9-AEA1-F1769D26AE20}" presName="bgRect" presStyleLbl="bgShp" presStyleIdx="0" presStyleCnt="2"/>
      <dgm:spPr/>
    </dgm:pt>
    <dgm:pt modelId="{0E3FB652-1A8B-4AC0-B4E6-EBFAB651B61F}" type="pres">
      <dgm:prSet presAssocID="{D803E0CE-3403-40B9-AEA1-F1769D26AE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75B5FC9-34FD-4031-9F24-8029177380DA}" type="pres">
      <dgm:prSet presAssocID="{D803E0CE-3403-40B9-AEA1-F1769D26AE20}" presName="spaceRect" presStyleCnt="0"/>
      <dgm:spPr/>
    </dgm:pt>
    <dgm:pt modelId="{D2F5A469-7DF5-44E4-B849-0299537D901B}" type="pres">
      <dgm:prSet presAssocID="{D803E0CE-3403-40B9-AEA1-F1769D26AE20}" presName="parTx" presStyleLbl="revTx" presStyleIdx="0" presStyleCnt="2">
        <dgm:presLayoutVars>
          <dgm:chMax val="0"/>
          <dgm:chPref val="0"/>
        </dgm:presLayoutVars>
      </dgm:prSet>
      <dgm:spPr/>
    </dgm:pt>
    <dgm:pt modelId="{1D53CD0A-CECF-4DB6-AFB1-4735A127ECBC}" type="pres">
      <dgm:prSet presAssocID="{0DE9F525-BD96-4692-A172-F8CE105A4751}" presName="sibTrans" presStyleCnt="0"/>
      <dgm:spPr/>
    </dgm:pt>
    <dgm:pt modelId="{AB04E1E8-19B9-44FE-8253-0FC30541CF54}" type="pres">
      <dgm:prSet presAssocID="{2F8CB22E-9485-47C4-884D-03920C483731}" presName="compNode" presStyleCnt="0"/>
      <dgm:spPr/>
    </dgm:pt>
    <dgm:pt modelId="{67533063-1593-4008-8F81-0182B5A21712}" type="pres">
      <dgm:prSet presAssocID="{2F8CB22E-9485-47C4-884D-03920C483731}" presName="bgRect" presStyleLbl="bgShp" presStyleIdx="1" presStyleCnt="2"/>
      <dgm:spPr/>
    </dgm:pt>
    <dgm:pt modelId="{D254584A-22B3-4A90-86BB-986E9241D7D9}" type="pres">
      <dgm:prSet presAssocID="{2F8CB22E-9485-47C4-884D-03920C4837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141911-7A91-4F0F-92A1-10A245503236}" type="pres">
      <dgm:prSet presAssocID="{2F8CB22E-9485-47C4-884D-03920C483731}" presName="spaceRect" presStyleCnt="0"/>
      <dgm:spPr/>
    </dgm:pt>
    <dgm:pt modelId="{8F677668-F893-4EB9-9FEA-2A80D37E72A6}" type="pres">
      <dgm:prSet presAssocID="{2F8CB22E-9485-47C4-884D-03920C4837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7D280C-AF7C-4901-BFC4-AAE25B1D003C}" srcId="{F82A1A95-EC62-441E-BBC1-D5D264125A39}" destId="{2F8CB22E-9485-47C4-884D-03920C483731}" srcOrd="1" destOrd="0" parTransId="{BFC7A004-3F5D-40C6-9471-6283FD565E66}" sibTransId="{7CC7F1E7-D084-4CE5-A0FF-1F814353A5BE}"/>
    <dgm:cxn modelId="{2F01F313-39F1-48BB-99DC-DD23A6F01D64}" srcId="{F82A1A95-EC62-441E-BBC1-D5D264125A39}" destId="{D803E0CE-3403-40B9-AEA1-F1769D26AE20}" srcOrd="0" destOrd="0" parTransId="{A6B108C3-8542-42F2-9219-DDC90BA16D5E}" sibTransId="{0DE9F525-BD96-4692-A172-F8CE105A4751}"/>
    <dgm:cxn modelId="{5AFA5852-1E85-4FBA-83C1-7975BCDA444C}" type="presOf" srcId="{F82A1A95-EC62-441E-BBC1-D5D264125A39}" destId="{5E20D870-0BA6-4F69-B638-41F4040AE857}" srcOrd="0" destOrd="0" presId="urn:microsoft.com/office/officeart/2018/2/layout/IconVerticalSolidList"/>
    <dgm:cxn modelId="{DDFBA589-F165-41A4-93FB-95EC8BD11F5F}" type="presOf" srcId="{2F8CB22E-9485-47C4-884D-03920C483731}" destId="{8F677668-F893-4EB9-9FEA-2A80D37E72A6}" srcOrd="0" destOrd="0" presId="urn:microsoft.com/office/officeart/2018/2/layout/IconVerticalSolidList"/>
    <dgm:cxn modelId="{5F4714A5-93AF-498F-A199-42A7F2F4BD86}" type="presOf" srcId="{D803E0CE-3403-40B9-AEA1-F1769D26AE20}" destId="{D2F5A469-7DF5-44E4-B849-0299537D901B}" srcOrd="0" destOrd="0" presId="urn:microsoft.com/office/officeart/2018/2/layout/IconVerticalSolidList"/>
    <dgm:cxn modelId="{1B63C768-0632-48EC-9552-6470504BA337}" type="presParOf" srcId="{5E20D870-0BA6-4F69-B638-41F4040AE857}" destId="{96630B97-4927-4E7F-BBB5-4DCA9DF7CF6E}" srcOrd="0" destOrd="0" presId="urn:microsoft.com/office/officeart/2018/2/layout/IconVerticalSolidList"/>
    <dgm:cxn modelId="{9015C93A-C4FE-42A7-ADDC-DAE57BFBE412}" type="presParOf" srcId="{96630B97-4927-4E7F-BBB5-4DCA9DF7CF6E}" destId="{860C5EBB-DA2D-424B-A877-A5697FCD8C40}" srcOrd="0" destOrd="0" presId="urn:microsoft.com/office/officeart/2018/2/layout/IconVerticalSolidList"/>
    <dgm:cxn modelId="{81C9D704-FB10-4781-9976-8E85DE00829A}" type="presParOf" srcId="{96630B97-4927-4E7F-BBB5-4DCA9DF7CF6E}" destId="{0E3FB652-1A8B-4AC0-B4E6-EBFAB651B61F}" srcOrd="1" destOrd="0" presId="urn:microsoft.com/office/officeart/2018/2/layout/IconVerticalSolidList"/>
    <dgm:cxn modelId="{4C47684F-8D95-42A9-B01D-16C4F23AF320}" type="presParOf" srcId="{96630B97-4927-4E7F-BBB5-4DCA9DF7CF6E}" destId="{275B5FC9-34FD-4031-9F24-8029177380DA}" srcOrd="2" destOrd="0" presId="urn:microsoft.com/office/officeart/2018/2/layout/IconVerticalSolidList"/>
    <dgm:cxn modelId="{91A656FC-4A64-4C1A-B0B9-C236563DAB43}" type="presParOf" srcId="{96630B97-4927-4E7F-BBB5-4DCA9DF7CF6E}" destId="{D2F5A469-7DF5-44E4-B849-0299537D901B}" srcOrd="3" destOrd="0" presId="urn:microsoft.com/office/officeart/2018/2/layout/IconVerticalSolidList"/>
    <dgm:cxn modelId="{43E2A4E1-A19E-4080-9099-30ADE3703EFB}" type="presParOf" srcId="{5E20D870-0BA6-4F69-B638-41F4040AE857}" destId="{1D53CD0A-CECF-4DB6-AFB1-4735A127ECBC}" srcOrd="1" destOrd="0" presId="urn:microsoft.com/office/officeart/2018/2/layout/IconVerticalSolidList"/>
    <dgm:cxn modelId="{D1B8DEAE-BF5E-4AC1-BCF7-218224978248}" type="presParOf" srcId="{5E20D870-0BA6-4F69-B638-41F4040AE857}" destId="{AB04E1E8-19B9-44FE-8253-0FC30541CF54}" srcOrd="2" destOrd="0" presId="urn:microsoft.com/office/officeart/2018/2/layout/IconVerticalSolidList"/>
    <dgm:cxn modelId="{1BFDBA35-39EE-4E01-9C12-224FB97D9780}" type="presParOf" srcId="{AB04E1E8-19B9-44FE-8253-0FC30541CF54}" destId="{67533063-1593-4008-8F81-0182B5A21712}" srcOrd="0" destOrd="0" presId="urn:microsoft.com/office/officeart/2018/2/layout/IconVerticalSolidList"/>
    <dgm:cxn modelId="{36033A3E-9D7F-458C-B4F1-F917F335D03A}" type="presParOf" srcId="{AB04E1E8-19B9-44FE-8253-0FC30541CF54}" destId="{D254584A-22B3-4A90-86BB-986E9241D7D9}" srcOrd="1" destOrd="0" presId="urn:microsoft.com/office/officeart/2018/2/layout/IconVerticalSolidList"/>
    <dgm:cxn modelId="{470F7FBC-DCE9-4D8E-8134-E39FCC8B59A3}" type="presParOf" srcId="{AB04E1E8-19B9-44FE-8253-0FC30541CF54}" destId="{10141911-7A91-4F0F-92A1-10A245503236}" srcOrd="2" destOrd="0" presId="urn:microsoft.com/office/officeart/2018/2/layout/IconVerticalSolidList"/>
    <dgm:cxn modelId="{6A6D7B17-D357-461D-BC8F-03CB4DFF081C}" type="presParOf" srcId="{AB04E1E8-19B9-44FE-8253-0FC30541CF54}" destId="{8F677668-F893-4EB9-9FEA-2A80D37E72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C5EBB-DA2D-424B-A877-A5697FCD8C40}">
      <dsp:nvSpPr>
        <dsp:cNvPr id="0" name=""/>
        <dsp:cNvSpPr/>
      </dsp:nvSpPr>
      <dsp:spPr>
        <a:xfrm>
          <a:off x="0" y="993347"/>
          <a:ext cx="6836956" cy="1833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FB652-1A8B-4AC0-B4E6-EBFAB651B61F}">
      <dsp:nvSpPr>
        <dsp:cNvPr id="0" name=""/>
        <dsp:cNvSpPr/>
      </dsp:nvSpPr>
      <dsp:spPr>
        <a:xfrm>
          <a:off x="554746" y="1405969"/>
          <a:ext cx="1008629" cy="1008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5A469-7DF5-44E4-B849-0299537D901B}">
      <dsp:nvSpPr>
        <dsp:cNvPr id="0" name=""/>
        <dsp:cNvSpPr/>
      </dsp:nvSpPr>
      <dsp:spPr>
        <a:xfrm>
          <a:off x="2118122" y="993347"/>
          <a:ext cx="4718833" cy="18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85" tIns="194085" rIns="194085" bIns="194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 this chapter, we will cover the following topics: </a:t>
          </a:r>
          <a:endParaRPr lang="en-US" sz="2000" kern="1200"/>
        </a:p>
      </dsp:txBody>
      <dsp:txXfrm>
        <a:off x="2118122" y="993347"/>
        <a:ext cx="4718833" cy="1833872"/>
      </dsp:txXfrm>
    </dsp:sp>
    <dsp:sp modelId="{67533063-1593-4008-8F81-0182B5A21712}">
      <dsp:nvSpPr>
        <dsp:cNvPr id="0" name=""/>
        <dsp:cNvSpPr/>
      </dsp:nvSpPr>
      <dsp:spPr>
        <a:xfrm>
          <a:off x="0" y="3285688"/>
          <a:ext cx="6836956" cy="1833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584A-22B3-4A90-86BB-986E9241D7D9}">
      <dsp:nvSpPr>
        <dsp:cNvPr id="0" name=""/>
        <dsp:cNvSpPr/>
      </dsp:nvSpPr>
      <dsp:spPr>
        <a:xfrm>
          <a:off x="554746" y="3698309"/>
          <a:ext cx="1008629" cy="1008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77668-F893-4EB9-9FEA-2A80D37E72A6}">
      <dsp:nvSpPr>
        <dsp:cNvPr id="0" name=""/>
        <dsp:cNvSpPr/>
      </dsp:nvSpPr>
      <dsp:spPr>
        <a:xfrm>
          <a:off x="2118122" y="3285688"/>
          <a:ext cx="4718833" cy="18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85" tIns="194085" rIns="194085" bIns="19408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Seing up a dataset</a:t>
          </a:r>
          <a:br>
            <a:rPr lang="en-GB" sz="2000" kern="1200"/>
          </a:br>
          <a:r>
            <a:rPr lang="en-GB" sz="2000" kern="1200"/>
            <a:t>Gathering the data</a:t>
          </a:r>
          <a:br>
            <a:rPr lang="en-GB" sz="2000" kern="1200"/>
          </a:br>
          <a:r>
            <a:rPr lang="en-GB" sz="2000" kern="1200"/>
            <a:t>Working with datasets</a:t>
          </a:r>
          <a:br>
            <a:rPr lang="en-GB" sz="2000" kern="1200"/>
          </a:br>
          <a:r>
            <a:rPr lang="en-GB" sz="2000" kern="1200"/>
            <a:t>Using Kaggle Datasets in Google Colab Legal caveats </a:t>
          </a:r>
          <a:endParaRPr lang="en-US" sz="2000" kern="1200"/>
        </a:p>
      </dsp:txBody>
      <dsp:txXfrm>
        <a:off x="2118122" y="3285688"/>
        <a:ext cx="4718833" cy="183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5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ocs/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18D20D-5F05-49C3-8900-68783F8AC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0CA5B-2FF8-43D9-B7D8-3BDE1BFD3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F7EF2-C7D4-CAF1-BBFA-D87C079F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1122363"/>
            <a:ext cx="7317348" cy="2387600"/>
          </a:xfrm>
        </p:spPr>
        <p:txBody>
          <a:bodyPr>
            <a:normAutofit/>
          </a:bodyPr>
          <a:lstStyle/>
          <a:p>
            <a:pPr algn="l"/>
            <a:r>
              <a:rPr lang="en-IT"/>
              <a:t>Kaggle </a:t>
            </a:r>
            <a:br>
              <a:rPr lang="en-IT"/>
            </a:br>
            <a:r>
              <a:rPr lang="en-IT"/>
              <a:t>Chapter </a:t>
            </a:r>
            <a:br>
              <a:rPr lang="en-IT"/>
            </a:br>
            <a:r>
              <a:rPr lang="en-IT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7014E-0D73-422A-B633-2AE25F4B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602038"/>
            <a:ext cx="7317348" cy="1655762"/>
          </a:xfrm>
        </p:spPr>
        <p:txBody>
          <a:bodyPr>
            <a:normAutofit/>
          </a:bodyPr>
          <a:lstStyle/>
          <a:p>
            <a:pPr algn="l"/>
            <a:r>
              <a:rPr lang="en-IT" dirty="0"/>
              <a:t>Prepared by: HAFIZ AHMAD HASSAN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60EAFE-C840-4DAF-B8B5-D73E9807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F86EB89-5CAA-4AA5-907F-09707CF4A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754" y="0"/>
            <a:ext cx="3429000" cy="3429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DEEAE0-BD8F-4966-B785-B522AE075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9659F4E3-4182-810A-1F34-EF1E1F082A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50" r="-1" b="-1"/>
          <a:stretch/>
        </p:blipFill>
        <p:spPr>
          <a:xfrm>
            <a:off x="9101941" y="3767941"/>
            <a:ext cx="2749318" cy="2749318"/>
          </a:xfrm>
          <a:custGeom>
            <a:avLst/>
            <a:gdLst/>
            <a:ahLst/>
            <a:cxnLst/>
            <a:rect l="l" t="t" r="r" b="b"/>
            <a:pathLst>
              <a:path w="3375124" h="3375124">
                <a:moveTo>
                  <a:pt x="1687562" y="0"/>
                </a:moveTo>
                <a:cubicBezTo>
                  <a:pt x="2619577" y="0"/>
                  <a:pt x="3375124" y="755547"/>
                  <a:pt x="3375124" y="1687562"/>
                </a:cubicBezTo>
                <a:cubicBezTo>
                  <a:pt x="3375124" y="2619577"/>
                  <a:pt x="2619577" y="3375124"/>
                  <a:pt x="1687562" y="3375124"/>
                </a:cubicBezTo>
                <a:cubicBezTo>
                  <a:pt x="755547" y="3375124"/>
                  <a:pt x="0" y="2619577"/>
                  <a:pt x="0" y="1687562"/>
                </a:cubicBezTo>
                <a:cubicBezTo>
                  <a:pt x="0" y="755547"/>
                  <a:pt x="755547" y="0"/>
                  <a:pt x="16875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73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B70AC-2448-336A-379D-F6329590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GB" sz="4400"/>
              <a:t>“</a:t>
            </a:r>
            <a:r>
              <a:rPr lang="en-GB" sz="4400" i="1"/>
              <a:t>Data! Data! Data! I cannot make bricks without clay</a:t>
            </a:r>
            <a:r>
              <a:rPr lang="en-GB" sz="4400"/>
              <a:t>.” </a:t>
            </a:r>
            <a:endParaRPr lang="en-GB" sz="4400"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2039B-F5C1-4CC7-5EC2-A294B66C8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297022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EBD4-2717-3987-28D0-F52FBFBB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Setting up a dataset : Kaggle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1BCF-076A-6064-7F8B-5C198A00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100 GB per private dataset </a:t>
            </a:r>
            <a:r>
              <a:rPr lang="en-GB" dirty="0"/>
              <a:t>and a </a:t>
            </a:r>
            <a:r>
              <a:rPr lang="en-GB" b="1" dirty="0"/>
              <a:t>100 GB total </a:t>
            </a:r>
            <a:r>
              <a:rPr lang="en-GB" dirty="0"/>
              <a:t>quota </a:t>
            </a:r>
          </a:p>
          <a:p>
            <a:r>
              <a:rPr lang="en-GB" dirty="0"/>
              <a:t>size limit per single dataset is calculated uncompressed </a:t>
            </a:r>
          </a:p>
          <a:p>
            <a:r>
              <a:rPr lang="en-GB" dirty="0"/>
              <a:t>you find data on topics ranging from oil prices to anime recommendations </a:t>
            </a:r>
          </a:p>
          <a:p>
            <a:r>
              <a:rPr lang="en-GB" dirty="0"/>
              <a:t>Make sure data is already there if you are uploading any data</a:t>
            </a:r>
          </a:p>
          <a:p>
            <a:r>
              <a:rPr lang="en-GB" dirty="0"/>
              <a:t>Lets go to tutorial of  uploading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704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2E8E-3260-5CF5-26B9-94A75986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Video Demo : Github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0E1A-502F-E440-DAD2-EF66165A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Go to </a:t>
            </a:r>
            <a:r>
              <a:rPr lang="en-GB" dirty="0">
                <a:hlinkClick r:id="rId2"/>
              </a:rPr>
              <a:t>https://www.kaggle.com/docs/datasets</a:t>
            </a:r>
            <a:endParaRPr lang="en-GB" dirty="0"/>
          </a:p>
          <a:p>
            <a:r>
              <a:rPr lang="en-GB" dirty="0"/>
              <a:t>click on </a:t>
            </a:r>
            <a:r>
              <a:rPr lang="en-GB" b="1" dirty="0"/>
              <a:t>+ New Dataset </a:t>
            </a:r>
            <a:endParaRPr lang="en-GB" dirty="0"/>
          </a:p>
          <a:p>
            <a:r>
              <a:rPr lang="en-GB" dirty="0"/>
              <a:t>Option to upload such a library in your code, you can import it as a dataset </a:t>
            </a:r>
          </a:p>
          <a:p>
            <a:r>
              <a:rPr lang="en-GB" dirty="0"/>
              <a:t>Go to </a:t>
            </a:r>
            <a:r>
              <a:rPr lang="en-GB" b="1" dirty="0"/>
              <a:t>Datasets </a:t>
            </a:r>
            <a:r>
              <a:rPr lang="en-GB" dirty="0"/>
              <a:t>and click </a:t>
            </a:r>
            <a:r>
              <a:rPr lang="en-GB" b="1" dirty="0"/>
              <a:t>+ New Dataset</a:t>
            </a:r>
            <a:r>
              <a:rPr lang="en-GB" dirty="0"/>
              <a:t>. </a:t>
            </a:r>
          </a:p>
          <a:p>
            <a:r>
              <a:rPr lang="en-GB" dirty="0"/>
              <a:t>Select the GitHub icon. </a:t>
            </a:r>
          </a:p>
          <a:p>
            <a:r>
              <a:rPr lang="en-GB" dirty="0"/>
              <a:t>Insert the link to the repository, as well as the title for the </a:t>
            </a:r>
          </a:p>
          <a:p>
            <a:r>
              <a:rPr lang="en-GB" dirty="0"/>
              <a:t>dataset. </a:t>
            </a:r>
          </a:p>
          <a:p>
            <a:r>
              <a:rPr lang="en-GB" dirty="0"/>
              <a:t>Click on </a:t>
            </a:r>
            <a:r>
              <a:rPr lang="en-GB" b="1" dirty="0"/>
              <a:t>Create </a:t>
            </a:r>
            <a:r>
              <a:rPr lang="en-GB" dirty="0"/>
              <a:t>at the boom right </a:t>
            </a:r>
          </a:p>
          <a:p>
            <a:r>
              <a:rPr lang="en-GB" dirty="0"/>
              <a:t>You can mark it </a:t>
            </a:r>
            <a:r>
              <a:rPr lang="en-GB" b="1" dirty="0"/>
              <a:t>private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5994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CC3E-6FE1-9AD9-518B-D279178E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AF05-57C6-C54D-CF97-6C08A998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Video :  </a:t>
            </a:r>
          </a:p>
          <a:p>
            <a:r>
              <a:rPr lang="en-IT" dirty="0"/>
              <a:t>Github Link : </a:t>
            </a:r>
          </a:p>
          <a:p>
            <a:r>
              <a:rPr lang="en-IT" dirty="0"/>
              <a:t>Other Resources : </a:t>
            </a:r>
          </a:p>
        </p:txBody>
      </p:sp>
    </p:spTree>
    <p:extLst>
      <p:ext uri="{BB962C8B-B14F-4D97-AF65-F5344CB8AC3E}">
        <p14:creationId xmlns:p14="http://schemas.microsoft.com/office/powerpoint/2010/main" val="394773418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204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CelebrationVTI</vt:lpstr>
      <vt:lpstr>Kaggle  Chapter  DATA</vt:lpstr>
      <vt:lpstr>“Data! Data! Data! I cannot make bricks without clay.” </vt:lpstr>
      <vt:lpstr>Setting up a dataset : Kaggle</vt:lpstr>
      <vt:lpstr>Video Demo : Github Option</vt:lpstr>
      <vt:lpstr>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 Chapter  DATA</dc:title>
  <dc:creator>Hafiz Ahmad Hassan</dc:creator>
  <cp:lastModifiedBy>Hafiz Ahmad Hassan</cp:lastModifiedBy>
  <cp:revision>2</cp:revision>
  <dcterms:created xsi:type="dcterms:W3CDTF">2022-05-17T10:38:25Z</dcterms:created>
  <dcterms:modified xsi:type="dcterms:W3CDTF">2022-05-17T12:09:33Z</dcterms:modified>
</cp:coreProperties>
</file>