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0"/>
  </p:notesMasterIdLst>
  <p:sldIdLst>
    <p:sldId id="336" r:id="rId2"/>
    <p:sldId id="351" r:id="rId3"/>
    <p:sldId id="337" r:id="rId4"/>
    <p:sldId id="257" r:id="rId5"/>
    <p:sldId id="352" r:id="rId6"/>
    <p:sldId id="353" r:id="rId7"/>
    <p:sldId id="278" r:id="rId8"/>
    <p:sldId id="350" r:id="rId9"/>
    <p:sldId id="347" r:id="rId10"/>
    <p:sldId id="349" r:id="rId11"/>
    <p:sldId id="354" r:id="rId12"/>
    <p:sldId id="338" r:id="rId13"/>
    <p:sldId id="355" r:id="rId14"/>
    <p:sldId id="346" r:id="rId15"/>
    <p:sldId id="290" r:id="rId16"/>
    <p:sldId id="356" r:id="rId17"/>
    <p:sldId id="357" r:id="rId18"/>
    <p:sldId id="345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59" autoAdjust="0"/>
  </p:normalViewPr>
  <p:slideViewPr>
    <p:cSldViewPr>
      <p:cViewPr>
        <p:scale>
          <a:sx n="75" d="100"/>
          <a:sy n="75" d="100"/>
        </p:scale>
        <p:origin x="120" y="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94A35-EC8C-488E-835C-6D01D21C7885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D077B-EC33-46CA-86E6-717AB6FA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31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be zoomed in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D077B-EC33-46CA-86E6-717AB6FACB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13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24A7F23-E4AD-4CFC-9928-82A4E7B6E1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67CA773-A05E-4AD6-AAA7-AACB93F38D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BE7DB2-E4CE-48E1-B769-8E2741D5DC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B1056-4F13-4FDC-B690-4230833341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173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B1A6513-B131-49B7-A0B5-93D37787BF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E267E1-7B14-4DDF-A12B-2D381BF299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36327F2-9C2A-475A-8083-386493F20C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079AB-947F-4F91-8617-D81805E880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751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941BD8D-DC9A-4B17-A0FA-F5D7BC96F2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ACBEEFE-F7E6-45BC-ACB3-4F0E978079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4737520-D86A-4DF9-9589-8B9DCD619E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4A9B8-C68B-4261-8083-0B1B8F846A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46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7C9D6EA-DDBD-4876-8BE3-8FF33C721B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04C1205-1179-4EEC-B43F-B146C5F643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E1B0D25-D93E-4751-9244-AC024E5D5B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DC5C6-C52E-4AF6-B815-2918AE88AC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864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EDBA6C-24BA-4C26-A740-2A52C43975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A6B7FF-F6BB-43D0-AAF8-84979A483F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27C3F3A-2FD5-438D-89FC-40B202F5C9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7F03A-8AAE-43D7-B193-5CEFA42CF9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437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A96D88-F076-497F-9B2A-FAC37B7C30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600308-69DD-4814-99F6-D3AAD0CC29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8996C0-5496-4D8D-A581-204B0DB6C2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B6F20-50DD-46F5-85E8-499CE78661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008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9E979C6-398B-475A-A71E-7DCF021766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EBFC087-2199-40FB-A710-F029BF1781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82E7E5E-E2C6-4941-9CD0-7D0E408CAB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BC900-AA2C-4B68-950B-D77D614093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710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80912A8-AE03-4650-84A2-6092BF4195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9980FE1-A799-46DD-B2F7-29106EBF86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8B6C9C3-B41B-4CB1-8DCB-246A3AC37C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D61-A0BF-4380-A63E-C777A15F01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372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095FFDE-6046-41C2-9D3F-4C27DB6586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3956941-37BB-423A-A90F-AD28F01CD0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1C11800-23A8-4631-9D8D-433C21DB92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7EB7C-F164-463B-81D7-A13F00C595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140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7D1110-CB2B-4657-970E-21FBC68174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199509-8614-4939-86F1-A06262C2E1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00F0F5-154C-4CB5-8992-89B1D3A8EE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B1017-1E2F-4259-8C90-2AF24FF01F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009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8F7CAE-3593-40F3-8BD8-CC72F6AE8D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760F8D-31B3-4336-AE30-E3C7DAA9B9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B54284-0930-4115-8842-65FDB67EA1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BE26C-5B71-40ED-92F4-EABC354BA5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525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38E45DA1-20C6-4602-9453-B8BA1D1191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FDBD981D-EFEB-47C2-810B-3A5EDB2F1E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5412" name="Rectangle 4">
            <a:extLst>
              <a:ext uri="{FF2B5EF4-FFF2-40B4-BE49-F238E27FC236}">
                <a16:creationId xmlns:a16="http://schemas.microsoft.com/office/drawing/2014/main" id="{5CE95BA7-866B-4F4E-901C-B2873792485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413" name="Rectangle 5">
            <a:extLst>
              <a:ext uri="{FF2B5EF4-FFF2-40B4-BE49-F238E27FC236}">
                <a16:creationId xmlns:a16="http://schemas.microsoft.com/office/drawing/2014/main" id="{1FB4C2E3-3096-48E2-80C5-F512FE85DB8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414" name="Rectangle 6">
            <a:extLst>
              <a:ext uri="{FF2B5EF4-FFF2-40B4-BE49-F238E27FC236}">
                <a16:creationId xmlns:a16="http://schemas.microsoft.com/office/drawing/2014/main" id="{FA4E626C-203D-446C-9DBC-EC4D3A2DF2D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0BA2522-1773-406D-80A9-7EAD01E645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t3">
            <a:extLst>
              <a:ext uri="{FF2B5EF4-FFF2-40B4-BE49-F238E27FC236}">
                <a16:creationId xmlns:a16="http://schemas.microsoft.com/office/drawing/2014/main" id="{2BC71574-2AC1-4B7D-9DE8-CE3626DCB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0F0E-2220-4F53-A559-329BE372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Relational Schema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61B47FC-1413-4C4B-87A2-06407D9C0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41165"/>
              </p:ext>
            </p:extLst>
          </p:nvPr>
        </p:nvGraphicFramePr>
        <p:xfrm>
          <a:off x="12700" y="1492090"/>
          <a:ext cx="4178301" cy="23705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2767">
                  <a:extLst>
                    <a:ext uri="{9D8B030D-6E8A-4147-A177-3AD203B41FA5}">
                      <a16:colId xmlns:a16="http://schemas.microsoft.com/office/drawing/2014/main" val="597406624"/>
                    </a:ext>
                  </a:extLst>
                </a:gridCol>
                <a:gridCol w="1392767">
                  <a:extLst>
                    <a:ext uri="{9D8B030D-6E8A-4147-A177-3AD203B41FA5}">
                      <a16:colId xmlns:a16="http://schemas.microsoft.com/office/drawing/2014/main" val="2457331606"/>
                    </a:ext>
                  </a:extLst>
                </a:gridCol>
                <a:gridCol w="1392767">
                  <a:extLst>
                    <a:ext uri="{9D8B030D-6E8A-4147-A177-3AD203B41FA5}">
                      <a16:colId xmlns:a16="http://schemas.microsoft.com/office/drawing/2014/main" val="767402668"/>
                    </a:ext>
                  </a:extLst>
                </a:gridCol>
              </a:tblGrid>
              <a:tr h="257873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Table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050660"/>
                  </a:ext>
                </a:extLst>
              </a:tr>
              <a:tr h="2578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Field Name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Constraints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7432483"/>
                  </a:ext>
                </a:extLst>
              </a:tr>
              <a:tr h="5406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UserID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PRIMARY KEY, AUTO_INCREMENT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484629"/>
                  </a:ext>
                </a:extLst>
              </a:tr>
              <a:tr h="2578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6982738"/>
                  </a:ext>
                </a:extLst>
              </a:tr>
              <a:tr h="2578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Email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UNIQUE, NOT NULL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8995972"/>
                  </a:ext>
                </a:extLst>
              </a:tr>
              <a:tr h="2578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Password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0521558"/>
                  </a:ext>
                </a:extLst>
              </a:tr>
              <a:tr h="5406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Role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ENUM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NOT NULL (Teacher/Student)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581474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1A49448-76D4-4BD2-ACCC-1714A7A21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988772"/>
              </p:ext>
            </p:extLst>
          </p:nvPr>
        </p:nvGraphicFramePr>
        <p:xfrm>
          <a:off x="4445000" y="1492091"/>
          <a:ext cx="4495800" cy="23705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097315080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3865552839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337032926"/>
                    </a:ext>
                  </a:extLst>
                </a:gridCol>
              </a:tblGrid>
              <a:tr h="148491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Reminder Table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182135"/>
                  </a:ext>
                </a:extLst>
              </a:tr>
              <a:tr h="1484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Field Name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Constraints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4155945"/>
                  </a:ext>
                </a:extLst>
              </a:tr>
              <a:tr h="3112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ReminderID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PRIMARY KEY, AUTO_INCREMENT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9031414"/>
                  </a:ext>
                </a:extLst>
              </a:tr>
              <a:tr h="1484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Title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0751082"/>
                  </a:ext>
                </a:extLst>
              </a:tr>
              <a:tr h="1484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TEXT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0452943"/>
                  </a:ext>
                </a:extLst>
              </a:tr>
              <a:tr h="1484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DueDate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DATETIME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5057230"/>
                  </a:ext>
                </a:extLst>
              </a:tr>
              <a:tr h="4741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Category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ENUM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NOT NULL (Assignment/Exam/Event)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1722463"/>
                  </a:ext>
                </a:extLst>
              </a:tr>
              <a:tr h="4741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UserID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FOREIGN KEY REFERENCES User(</a:t>
                      </a:r>
                      <a:r>
                        <a:rPr lang="en-US" sz="1100" dirty="0" err="1">
                          <a:effectLst/>
                        </a:rPr>
                        <a:t>UserID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109487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B34567F-54E4-434C-8D7D-22D1C9C07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962516"/>
              </p:ext>
            </p:extLst>
          </p:nvPr>
        </p:nvGraphicFramePr>
        <p:xfrm>
          <a:off x="25400" y="4008688"/>
          <a:ext cx="3124200" cy="2773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1918570115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171023543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1356705943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Notification Table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538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Field Name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Constraints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0344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NotificationID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PRIMARY KEY, AUTO_INCREMENT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3588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Message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TEXT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2603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SentDate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DATETIME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7767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ReminderID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FOREIGN KEY REFERENCES Reminder(ReminderID)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5448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UserID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FOREIGN KEY REFERENCES User(</a:t>
                      </a:r>
                      <a:r>
                        <a:rPr lang="en-US" sz="1100" dirty="0" err="1">
                          <a:effectLst/>
                        </a:rPr>
                        <a:t>UserID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642254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826292-00F1-472A-A1CC-EBEA93766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024521"/>
              </p:ext>
            </p:extLst>
          </p:nvPr>
        </p:nvGraphicFramePr>
        <p:xfrm>
          <a:off x="3213100" y="4008688"/>
          <a:ext cx="2781303" cy="2773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7101">
                  <a:extLst>
                    <a:ext uri="{9D8B030D-6E8A-4147-A177-3AD203B41FA5}">
                      <a16:colId xmlns:a16="http://schemas.microsoft.com/office/drawing/2014/main" val="1568587224"/>
                    </a:ext>
                  </a:extLst>
                </a:gridCol>
                <a:gridCol w="927101">
                  <a:extLst>
                    <a:ext uri="{9D8B030D-6E8A-4147-A177-3AD203B41FA5}">
                      <a16:colId xmlns:a16="http://schemas.microsoft.com/office/drawing/2014/main" val="2965240590"/>
                    </a:ext>
                  </a:extLst>
                </a:gridCol>
                <a:gridCol w="927101">
                  <a:extLst>
                    <a:ext uri="{9D8B030D-6E8A-4147-A177-3AD203B41FA5}">
                      <a16:colId xmlns:a16="http://schemas.microsoft.com/office/drawing/2014/main" val="4038663531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Assignment Table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853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Field Name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Constraints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9678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AssignmentID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PRIMARY KEY, AUTO_INCREMENT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9795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Title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8026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Details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TEXT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2712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DueDate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DATETIME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2028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TeacherID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FOREIGN KEY REFERENCES User(</a:t>
                      </a:r>
                      <a:r>
                        <a:rPr lang="en-US" sz="1100" dirty="0" err="1">
                          <a:effectLst/>
                        </a:rPr>
                        <a:t>UserID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700515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E9A00FB-83A3-4B6F-BA05-AB015A909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537940"/>
              </p:ext>
            </p:extLst>
          </p:nvPr>
        </p:nvGraphicFramePr>
        <p:xfrm>
          <a:off x="6096000" y="4008688"/>
          <a:ext cx="3009900" cy="27731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792881353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3242694945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1565463052"/>
                    </a:ext>
                  </a:extLst>
                </a:gridCol>
              </a:tblGrid>
              <a:tr h="201367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Student Assignment Table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165380"/>
                  </a:ext>
                </a:extLst>
              </a:tr>
              <a:tr h="2013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Field Name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Constraints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7737592"/>
                  </a:ext>
                </a:extLst>
              </a:tr>
              <a:tr h="8637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StudentAssignmentID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PRIMARY KEY, AUTO_INCREMENT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9085805"/>
                  </a:ext>
                </a:extLst>
              </a:tr>
              <a:tr h="8637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AssignmentID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FOREIGN KEY REFERENCES Assignment(AssignmentID)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7583826"/>
                  </a:ext>
                </a:extLst>
              </a:tr>
              <a:tr h="6429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StudentID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FOREIGN KEY REFERENCES User(</a:t>
                      </a:r>
                      <a:r>
                        <a:rPr lang="en-US" sz="1100" dirty="0" err="1">
                          <a:effectLst/>
                        </a:rPr>
                        <a:t>UserID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640289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98E233F2-EC55-4E5C-A2BB-CE895A6FBB5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4572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User Interfaces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A65DA-0B44-481D-B4B4-1637480BBD28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CC16077-6403-442B-89F7-1B2849CECD14}"/>
              </a:ext>
            </a:extLst>
          </p:cNvPr>
          <p:cNvGrpSpPr/>
          <p:nvPr/>
        </p:nvGrpSpPr>
        <p:grpSpPr>
          <a:xfrm>
            <a:off x="0" y="1600200"/>
            <a:ext cx="9144000" cy="5257800"/>
            <a:chOff x="0" y="0"/>
            <a:chExt cx="12192000" cy="68580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C3124E6-3CD5-4F4E-A8E8-B97D2A538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151EC66-7615-4972-B54E-776E25675CF9}"/>
                </a:ext>
              </a:extLst>
            </p:cNvPr>
            <p:cNvSpPr/>
            <p:nvPr/>
          </p:nvSpPr>
          <p:spPr>
            <a:xfrm>
              <a:off x="0" y="6629400"/>
              <a:ext cx="12192000" cy="228600"/>
            </a:xfrm>
            <a:prstGeom prst="rect">
              <a:avLst/>
            </a:prstGeom>
            <a:solidFill>
              <a:srgbClr val="C7EB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144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98E233F2-EC55-4E5C-A2BB-CE895A6FBB5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4572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User Interfaces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A65DA-0B44-481D-B4B4-1637480BBD28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41CE9A1-43B8-4635-A64A-FE75CA499B28}"/>
              </a:ext>
            </a:extLst>
          </p:cNvPr>
          <p:cNvGrpSpPr/>
          <p:nvPr/>
        </p:nvGrpSpPr>
        <p:grpSpPr>
          <a:xfrm>
            <a:off x="0" y="1409700"/>
            <a:ext cx="9144000" cy="5562600"/>
            <a:chOff x="0" y="0"/>
            <a:chExt cx="12192000" cy="68580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0782DFF-CCF9-4FC8-B049-C799A5B94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5BF89FD-518E-4924-A031-EA173BF30000}"/>
                </a:ext>
              </a:extLst>
            </p:cNvPr>
            <p:cNvSpPr/>
            <p:nvPr/>
          </p:nvSpPr>
          <p:spPr>
            <a:xfrm>
              <a:off x="0" y="6629400"/>
              <a:ext cx="12192000" cy="228600"/>
            </a:xfrm>
            <a:prstGeom prst="rect">
              <a:avLst/>
            </a:prstGeom>
            <a:solidFill>
              <a:srgbClr val="C7EB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98E233F2-EC55-4E5C-A2BB-CE895A6FBB5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4572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User Interfaces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A65DA-0B44-481D-B4B4-1637480BBD28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985A81-7A9A-429F-9C07-D9FBE53CEC4F}"/>
              </a:ext>
            </a:extLst>
          </p:cNvPr>
          <p:cNvGrpSpPr/>
          <p:nvPr/>
        </p:nvGrpSpPr>
        <p:grpSpPr>
          <a:xfrm>
            <a:off x="0" y="1295400"/>
            <a:ext cx="9144000" cy="5562600"/>
            <a:chOff x="0" y="0"/>
            <a:chExt cx="12192000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31B011A-33EF-42E6-A9AB-0EB67FBD6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2F7B5D1-79C9-4CA8-8EBC-A4615F460DD7}"/>
                </a:ext>
              </a:extLst>
            </p:cNvPr>
            <p:cNvSpPr/>
            <p:nvPr/>
          </p:nvSpPr>
          <p:spPr>
            <a:xfrm>
              <a:off x="0" y="6629400"/>
              <a:ext cx="12192000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219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A650-15BD-4531-8617-D095E2E3F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8A889-0ED4-43E5-B05D-42A49AAF0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Provide here the screen shots of results which are generated after applying database queries.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E040C945-BC6D-497A-8D33-74C13D6943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Tools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1BD81FCC-C41D-488B-8917-74D90493EB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Front-End Technologies</a:t>
            </a:r>
            <a:r>
              <a:rPr lang="en-US" sz="2800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HTML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To prepare structure of web pages (e.g., headers, paragraphs, links, forms, etc.). And provide the basic layout and content.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CSS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To style the structure to make the web pages look appealing. And Is responsible for color schemes, fonts, spacing, and responsive layouts.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JavaScript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To add interactivity to the site (e.g., dynamic course lists, real-time form validation).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E040C945-BC6D-497A-8D33-74C13D6943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Tools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1BD81FCC-C41D-488B-8917-74D90493EB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5334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Back-End Technologies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PHP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Server-side scripting for handling logic such as user authentication, course creation, and assignment management.</a:t>
            </a:r>
          </a:p>
          <a:p>
            <a:pPr lvl="1"/>
            <a:r>
              <a:rPr lang="en-US" dirty="0"/>
              <a:t>To handle form submissions, database queries, and dynamic page rendering.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164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E040C945-BC6D-497A-8D33-74C13D6943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Tools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1BD81FCC-C41D-488B-8917-74D90493EB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82000" cy="5562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Database and Server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XAMPP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Local server environment used to run the PHP code, MySQL database, and Apache server on the computer.</a:t>
            </a:r>
          </a:p>
          <a:p>
            <a:pPr lvl="1"/>
            <a:r>
              <a:rPr lang="en-US" dirty="0"/>
              <a:t>To include MySQL for storing course information, assignments, grades,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Apache </a:t>
            </a:r>
            <a:r>
              <a:rPr lang="en-US" sz="2000" b="1" dirty="0"/>
              <a:t>(To be integrated in future versions)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Web server that processes the PHP code and serves the website to the user. And to handle HTTP requests and serves content.</a:t>
            </a:r>
          </a:p>
        </p:txBody>
      </p:sp>
    </p:spTree>
    <p:extLst>
      <p:ext uri="{BB962C8B-B14F-4D97-AF65-F5344CB8AC3E}">
        <p14:creationId xmlns:p14="http://schemas.microsoft.com/office/powerpoint/2010/main" val="1690322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F529A-317E-4D9C-9F3C-4493858B020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04800" y="2514600"/>
            <a:ext cx="8229600" cy="4114800"/>
          </a:xfrm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sz="7200" b="1" dirty="0"/>
              <a:t>Thank you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2E638D5-8633-4BE7-9063-9107FB34527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8600" y="457200"/>
            <a:ext cx="8686800" cy="762000"/>
          </a:xfrm>
        </p:spPr>
        <p:txBody>
          <a:bodyPr anchor="t"/>
          <a:lstStyle/>
          <a:p>
            <a:pPr eaLnBrk="1" hangingPunct="1">
              <a:defRPr/>
            </a:pPr>
            <a:r>
              <a:rPr lang="en-US" sz="3800" dirty="0" err="1"/>
              <a:t>EduNexus</a:t>
            </a:r>
            <a:endParaRPr lang="en-US" sz="3800" dirty="0"/>
          </a:p>
        </p:txBody>
      </p:sp>
      <p:pic>
        <p:nvPicPr>
          <p:cNvPr id="3075" name="Picture 6">
            <a:extLst>
              <a:ext uri="{FF2B5EF4-FFF2-40B4-BE49-F238E27FC236}">
                <a16:creationId xmlns:a16="http://schemas.microsoft.com/office/drawing/2014/main" id="{0E4B2C5C-AD30-4198-B374-19F3B83BB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463" y="5257800"/>
            <a:ext cx="1862137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F97D062-E1AD-45A5-A031-C65671F95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617788"/>
            <a:ext cx="8343900" cy="233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9pPr>
          </a:lstStyle>
          <a:p>
            <a:pPr eaLnBrk="1" hangingPunct="1">
              <a:defRPr/>
            </a:pPr>
            <a:r>
              <a:rPr lang="en-US" sz="4600" kern="0" dirty="0"/>
              <a:t>CS519</a:t>
            </a:r>
          </a:p>
          <a:p>
            <a:pPr eaLnBrk="1" hangingPunct="1">
              <a:defRPr/>
            </a:pPr>
            <a:r>
              <a:rPr lang="en-US" sz="4600" kern="0" dirty="0"/>
              <a:t>Associate Degree Program (ADP)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EAD0E64-9163-44DD-86FB-37B5FCFC1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676400"/>
            <a:ext cx="8686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9pPr>
          </a:lstStyle>
          <a:p>
            <a:pPr eaLnBrk="1" hangingPunct="1">
              <a:defRPr/>
            </a:pPr>
            <a:r>
              <a:rPr lang="en-US" sz="2400" kern="0" dirty="0"/>
              <a:t>Virtual Classroom Reminder App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C4BA8821-49EB-4F13-BF2B-93DA9DDEA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5900" dirty="0"/>
              <a:t>Introduction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139DC7B1-9927-4678-976F-2E39D21B99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2514600"/>
            <a:ext cx="8153400" cy="1175706"/>
          </a:xfrm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Name: Hafiz Muhammad Hammad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VU ID: BC230209354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>
            <a:extLst>
              <a:ext uri="{FF2B5EF4-FFF2-40B4-BE49-F238E27FC236}">
                <a16:creationId xmlns:a16="http://schemas.microsoft.com/office/drawing/2014/main" id="{D439DA79-5B05-440C-B99A-3F1190B64AE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228600"/>
            <a:ext cx="7772400" cy="18288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/>
              <a:t>INTRODUCTION OF PROJECT</a:t>
            </a:r>
            <a:endParaRPr lang="en-US" sz="40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A4AA85D8-FDAC-49A3-A8F3-5A34E7105A2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 </a:t>
            </a:r>
          </a:p>
        </p:txBody>
      </p:sp>
      <p:pic>
        <p:nvPicPr>
          <p:cNvPr id="5124" name="Picture 8">
            <a:extLst>
              <a:ext uri="{FF2B5EF4-FFF2-40B4-BE49-F238E27FC236}">
                <a16:creationId xmlns:a16="http://schemas.microsoft.com/office/drawing/2014/main" id="{7B698052-ABAC-440B-9B3B-6798FE9A4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05550"/>
            <a:ext cx="8382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Text Box 9">
            <a:extLst>
              <a:ext uri="{FF2B5EF4-FFF2-40B4-BE49-F238E27FC236}">
                <a16:creationId xmlns:a16="http://schemas.microsoft.com/office/drawing/2014/main" id="{1C22BB97-6CC1-486B-A265-2A447F7CE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341201"/>
            <a:ext cx="8839200" cy="328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2800" b="1" dirty="0" err="1"/>
              <a:t>EduNexus</a:t>
            </a:r>
            <a:r>
              <a:rPr lang="en-US" sz="2800" dirty="0"/>
              <a:t> is a web-based </a:t>
            </a:r>
            <a:r>
              <a:rPr lang="en-US" sz="2800" b="1" dirty="0"/>
              <a:t>Virtual Classroom Reminder App</a:t>
            </a:r>
            <a:r>
              <a:rPr lang="en-US" sz="2800" dirty="0"/>
              <a:t> designed to enhance productivity and time management.</a:t>
            </a:r>
          </a:p>
          <a:p>
            <a:r>
              <a:rPr lang="en-US" sz="2800" dirty="0"/>
              <a:t>It enables teachers and students to set, manage, and receive notifications for classroom activities.</a:t>
            </a:r>
          </a:p>
          <a:p>
            <a:r>
              <a:rPr lang="en-US" sz="2800" dirty="0"/>
              <a:t>The project aims to simplify scheduling and improve communication in educational settings.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>
            <a:extLst>
              <a:ext uri="{FF2B5EF4-FFF2-40B4-BE49-F238E27FC236}">
                <a16:creationId xmlns:a16="http://schemas.microsoft.com/office/drawing/2014/main" id="{D439DA79-5B05-440C-B99A-3F1190B64AE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228600"/>
            <a:ext cx="7772400" cy="18288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/>
              <a:t>INTRODUCTION OF PROJECT</a:t>
            </a:r>
            <a:endParaRPr lang="en-US" sz="40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A4AA85D8-FDAC-49A3-A8F3-5A34E7105A2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 </a:t>
            </a:r>
          </a:p>
        </p:txBody>
      </p:sp>
      <p:pic>
        <p:nvPicPr>
          <p:cNvPr id="5124" name="Picture 8">
            <a:extLst>
              <a:ext uri="{FF2B5EF4-FFF2-40B4-BE49-F238E27FC236}">
                <a16:creationId xmlns:a16="http://schemas.microsoft.com/office/drawing/2014/main" id="{7B698052-ABAC-440B-9B3B-6798FE9A4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05550"/>
            <a:ext cx="8382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Text Box 9">
            <a:extLst>
              <a:ext uri="{FF2B5EF4-FFF2-40B4-BE49-F238E27FC236}">
                <a16:creationId xmlns:a16="http://schemas.microsoft.com/office/drawing/2014/main" id="{1C22BB97-6CC1-486B-A265-2A447F7CE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905000"/>
            <a:ext cx="8839200" cy="241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None/>
            </a:pPr>
            <a:r>
              <a:rPr lang="en-US" sz="2800" b="1" dirty="0"/>
              <a:t>Project Objective</a:t>
            </a:r>
          </a:p>
          <a:p>
            <a:r>
              <a:rPr lang="en-US" sz="2800" dirty="0"/>
              <a:t>To assist users in effectively managing assignments, exams, and events.</a:t>
            </a:r>
          </a:p>
          <a:p>
            <a:r>
              <a:rPr lang="en-US" sz="2800" dirty="0"/>
              <a:t>To provide a responsive and user-friendly platform for setting and tracking reminders.</a:t>
            </a:r>
          </a:p>
        </p:txBody>
      </p:sp>
    </p:spTree>
    <p:extLst>
      <p:ext uri="{BB962C8B-B14F-4D97-AF65-F5344CB8AC3E}">
        <p14:creationId xmlns:p14="http://schemas.microsoft.com/office/powerpoint/2010/main" val="4292613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>
            <a:extLst>
              <a:ext uri="{FF2B5EF4-FFF2-40B4-BE49-F238E27FC236}">
                <a16:creationId xmlns:a16="http://schemas.microsoft.com/office/drawing/2014/main" id="{D439DA79-5B05-440C-B99A-3F1190B64AE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228600"/>
            <a:ext cx="7772400" cy="18288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/>
              <a:t>INTRODUCTION OF PROJECT</a:t>
            </a:r>
            <a:endParaRPr lang="en-US" sz="40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A4AA85D8-FDAC-49A3-A8F3-5A34E7105A2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 </a:t>
            </a:r>
          </a:p>
        </p:txBody>
      </p:sp>
      <p:pic>
        <p:nvPicPr>
          <p:cNvPr id="5124" name="Picture 8">
            <a:extLst>
              <a:ext uri="{FF2B5EF4-FFF2-40B4-BE49-F238E27FC236}">
                <a16:creationId xmlns:a16="http://schemas.microsoft.com/office/drawing/2014/main" id="{7B698052-ABAC-440B-9B3B-6798FE9A4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05550"/>
            <a:ext cx="8382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Text Box 9">
            <a:extLst>
              <a:ext uri="{FF2B5EF4-FFF2-40B4-BE49-F238E27FC236}">
                <a16:creationId xmlns:a16="http://schemas.microsoft.com/office/drawing/2014/main" id="{1C22BB97-6CC1-486B-A265-2A447F7CE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905000"/>
            <a:ext cx="8839200" cy="4315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None/>
            </a:pPr>
            <a:r>
              <a:rPr lang="en-US" sz="2800" b="1" dirty="0"/>
              <a:t>Key Features</a:t>
            </a:r>
          </a:p>
          <a:p>
            <a:r>
              <a:rPr lang="en-US" sz="2800" b="1" dirty="0"/>
              <a:t>User Management</a:t>
            </a:r>
            <a:r>
              <a:rPr lang="en-US" sz="2800" dirty="0"/>
              <a:t>: Secure user registration and authentication system.</a:t>
            </a:r>
          </a:p>
          <a:p>
            <a:r>
              <a:rPr lang="en-US" sz="2800" b="1" dirty="0"/>
              <a:t>Dashboard</a:t>
            </a:r>
            <a:r>
              <a:rPr lang="en-US" sz="2800" dirty="0"/>
              <a:t>: Displays categorized reminders (Upcoming, Completed, Overdue).</a:t>
            </a:r>
          </a:p>
          <a:p>
            <a:r>
              <a:rPr lang="en-US" sz="2800" b="1" dirty="0"/>
              <a:t>Reminder Management</a:t>
            </a:r>
            <a:r>
              <a:rPr lang="en-US" sz="2800" dirty="0"/>
              <a:t>: Create, edit, assign, and delete reminders.</a:t>
            </a:r>
          </a:p>
          <a:p>
            <a:r>
              <a:rPr lang="en-US" sz="2800" b="1" dirty="0"/>
              <a:t>Notifications</a:t>
            </a:r>
            <a:r>
              <a:rPr lang="en-US" sz="2800" dirty="0"/>
              <a:t>: Timely alerts via email or in-app notifications.</a:t>
            </a:r>
          </a:p>
        </p:txBody>
      </p:sp>
    </p:spTree>
    <p:extLst>
      <p:ext uri="{BB962C8B-B14F-4D97-AF65-F5344CB8AC3E}">
        <p14:creationId xmlns:p14="http://schemas.microsoft.com/office/powerpoint/2010/main" val="157370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D551E965-CA8F-404A-9B22-1D7AA11188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Project Schedule</a:t>
            </a:r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912A45F5-163A-495F-956D-B24C7FEE3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1A27E-FCAB-45BE-BBC5-37651D767F5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52600"/>
            <a:ext cx="7162800" cy="41701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0333-56CB-45F3-BCD4-75BC37502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Use Case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E76427-F637-4564-B1AB-034AD44DF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0985" y="1765126"/>
            <a:ext cx="3791368" cy="4932044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51E1-0CA1-4DBE-B2CA-312F4C42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Entity-Relationship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861DB9-2473-4556-9D66-EA6741A96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804" y="1981200"/>
            <a:ext cx="5928391" cy="41148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414</TotalTime>
  <Words>582</Words>
  <Application>Microsoft Office PowerPoint</Application>
  <PresentationFormat>On-screen Show (4:3)</PresentationFormat>
  <Paragraphs>148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MS Mincho</vt:lpstr>
      <vt:lpstr>Arial</vt:lpstr>
      <vt:lpstr>Calibri</vt:lpstr>
      <vt:lpstr>Cambria</vt:lpstr>
      <vt:lpstr>Tahoma</vt:lpstr>
      <vt:lpstr>Wingdings</vt:lpstr>
      <vt:lpstr>Textured</vt:lpstr>
      <vt:lpstr>PowerPoint Presentation</vt:lpstr>
      <vt:lpstr>EduNexus</vt:lpstr>
      <vt:lpstr>Introduction</vt:lpstr>
      <vt:lpstr>INTRODUCTION OF PROJECT</vt:lpstr>
      <vt:lpstr>INTRODUCTION OF PROJECT</vt:lpstr>
      <vt:lpstr>INTRODUCTION OF PROJECT</vt:lpstr>
      <vt:lpstr>Project Schedule</vt:lpstr>
      <vt:lpstr>Use Case Diagram</vt:lpstr>
      <vt:lpstr>Entity-Relationship Diagram</vt:lpstr>
      <vt:lpstr>Relational Schema</vt:lpstr>
      <vt:lpstr>User Interfaces</vt:lpstr>
      <vt:lpstr>User Interfaces</vt:lpstr>
      <vt:lpstr>User Interfaces</vt:lpstr>
      <vt:lpstr>Results</vt:lpstr>
      <vt:lpstr>Tools</vt:lpstr>
      <vt:lpstr>Tools</vt:lpstr>
      <vt:lpstr>Tools</vt:lpstr>
      <vt:lpstr>PowerPoint Presentation</vt:lpstr>
    </vt:vector>
  </TitlesOfParts>
  <Company>VU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EduNexus</dc:title>
  <dc:creator>Hafiz Muhammad Hammad</dc:creator>
  <cp:lastModifiedBy>Hafiz Muhammad Hammad</cp:lastModifiedBy>
  <cp:revision>78</cp:revision>
  <dcterms:created xsi:type="dcterms:W3CDTF">2007-02-24T01:41:18Z</dcterms:created>
  <dcterms:modified xsi:type="dcterms:W3CDTF">2024-12-31T11:19:34Z</dcterms:modified>
</cp:coreProperties>
</file>