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23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64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9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0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3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466E96-06BF-444C-812B-029C9EDC8A8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233605-2944-4102-AFFE-68C48B17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1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BF55-95BF-47EC-BD17-065E528BB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476375"/>
            <a:ext cx="4725971" cy="1867354"/>
          </a:xfrm>
        </p:spPr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867A4-3D14-4541-ACB7-CEB9AD72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1162051"/>
            <a:ext cx="12049125" cy="50673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 Black" panose="020B0A04020102020204" pitchFamily="34" charset="0"/>
              </a:rPr>
              <a:t>We are the Students of Limkokwing University of Creative Technology. Currently, We are about to finish semester 5. Software Engineering with Multimedia is the major that we are currently studying.</a:t>
            </a:r>
          </a:p>
          <a:p>
            <a:pPr algn="l"/>
            <a:endParaRPr lang="en-US" b="1" dirty="0">
              <a:latin typeface="Arial Black" panose="020B0A04020102020204" pitchFamily="34" charset="0"/>
            </a:endParaRPr>
          </a:p>
          <a:p>
            <a:pPr algn="l"/>
            <a:endParaRPr lang="en-US" b="1" dirty="0">
              <a:latin typeface="Arial Black" panose="020B0A04020102020204" pitchFamily="34" charset="0"/>
            </a:endParaRPr>
          </a:p>
          <a:p>
            <a:pPr algn="l"/>
            <a:endParaRPr lang="en-US" b="1" dirty="0">
              <a:latin typeface="Arial Black" panose="020B0A04020102020204" pitchFamily="34" charset="0"/>
            </a:endParaRPr>
          </a:p>
          <a:p>
            <a:pPr algn="l"/>
            <a:endParaRPr lang="en-US" b="1" dirty="0">
              <a:latin typeface="Arial Black" panose="020B0A04020102020204" pitchFamily="34" charset="0"/>
            </a:endParaRPr>
          </a:p>
          <a:p>
            <a:pPr algn="l"/>
            <a:r>
              <a:rPr lang="en-US" b="1" dirty="0">
                <a:latin typeface="Arial Black" panose="020B0A04020102020204" pitchFamily="34" charset="0"/>
              </a:rPr>
              <a:t>Name: Md Hafiz Montasir Mishan     Id: 10051910  phone:+60182618837</a:t>
            </a:r>
          </a:p>
          <a:p>
            <a:pPr algn="l"/>
            <a:r>
              <a:rPr lang="en-US" b="1" dirty="0">
                <a:latin typeface="Arial Black" panose="020B0A04020102020204" pitchFamily="34" charset="0"/>
              </a:rPr>
              <a:t>Name: Tariq Hasim Alhaj Omar         Id:110052644  phone:+601160987717</a:t>
            </a:r>
          </a:p>
          <a:p>
            <a:pPr algn="l"/>
            <a:r>
              <a:rPr lang="en-US" b="1" dirty="0">
                <a:latin typeface="Arial Black" panose="020B0A04020102020204" pitchFamily="34" charset="0"/>
              </a:rPr>
              <a:t>Name: Othman Basheer	                Id:110049082  Phone:+966566084435</a:t>
            </a:r>
          </a:p>
          <a:p>
            <a:pPr algn="l"/>
            <a:r>
              <a:rPr lang="en-US" b="1" dirty="0">
                <a:latin typeface="Arial Black" panose="020B0A04020102020204" pitchFamily="34" charset="0"/>
              </a:rPr>
              <a:t>Name: Sultan salim Bamokra 	           Id:110051316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15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32</TotalTime>
  <Words>81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Calisto MT</vt:lpstr>
      <vt:lpstr>Wingdings 2</vt:lpstr>
      <vt:lpstr>Slate</vt:lpstr>
      <vt:lpstr>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Us</dc:title>
  <dc:creator>THE FIZZ</dc:creator>
  <cp:lastModifiedBy>THE FIZZ</cp:lastModifiedBy>
  <cp:revision>5</cp:revision>
  <dcterms:created xsi:type="dcterms:W3CDTF">2019-11-26T10:53:51Z</dcterms:created>
  <dcterms:modified xsi:type="dcterms:W3CDTF">2019-11-26T11:26:26Z</dcterms:modified>
</cp:coreProperties>
</file>