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73" r:id="rId7"/>
    <p:sldId id="274" r:id="rId8"/>
    <p:sldId id="275" r:id="rId9"/>
    <p:sldId id="284" r:id="rId10"/>
    <p:sldId id="276" r:id="rId11"/>
    <p:sldId id="269" r:id="rId12"/>
    <p:sldId id="277" r:id="rId13"/>
    <p:sldId id="278" r:id="rId14"/>
    <p:sldId id="279" r:id="rId15"/>
    <p:sldId id="283" r:id="rId16"/>
    <p:sldId id="280" r:id="rId17"/>
    <p:sldId id="266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0704" autoAdjust="0"/>
  </p:normalViewPr>
  <p:slideViewPr>
    <p:cSldViewPr snapToGrid="0">
      <p:cViewPr varScale="1">
        <p:scale>
          <a:sx n="86" d="100"/>
          <a:sy n="86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0783" y="4453231"/>
            <a:ext cx="4941771" cy="1122202"/>
          </a:xfrm>
        </p:spPr>
        <p:txBody>
          <a:bodyPr/>
          <a:lstStyle/>
          <a:p>
            <a:r>
              <a:rPr lang="en-US" dirty="0"/>
              <a:t>Predicting Length of Stay in Hospital (LOSH)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9430" y="5575433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Muhammad Usama Saleem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4321-285F-6D0A-A84E-2DC27BA6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180320"/>
            <a:ext cx="5111750" cy="1204912"/>
          </a:xfrm>
        </p:spPr>
        <p:txBody>
          <a:bodyPr/>
          <a:lstStyle/>
          <a:p>
            <a:r>
              <a:rPr lang="en-US" b="1" dirty="0"/>
              <a:t>Model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826FD-3154-464A-8357-81B24F842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101216"/>
            <a:ext cx="5111750" cy="185292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Split Data into test and train sets, trained data on 80% and test data 20%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Build several regression models including Linear Regression, SVR, K-Nearest Neighbors, and Random Forest Regressor.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Models to predict Length of Stay in Hospital (LOSH).</a:t>
            </a:r>
          </a:p>
        </p:txBody>
      </p:sp>
    </p:spTree>
    <p:extLst>
      <p:ext uri="{BB962C8B-B14F-4D97-AF65-F5344CB8AC3E}">
        <p14:creationId xmlns:p14="http://schemas.microsoft.com/office/powerpoint/2010/main" val="216987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3781-5B07-0373-0FF1-EEE4491E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66726"/>
            <a:ext cx="5111750" cy="1204912"/>
          </a:xfrm>
        </p:spPr>
        <p:txBody>
          <a:bodyPr/>
          <a:lstStyle/>
          <a:p>
            <a:r>
              <a:rPr lang="en-US" b="1" dirty="0"/>
              <a:t>Model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BF751-8258-4232-B0E8-BCB4CCEDE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2009395"/>
            <a:ext cx="5111750" cy="1525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Evaluated models using MAE, MSE, RMSE, R2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Metrics to measure accuracy and performance.</a:t>
            </a:r>
          </a:p>
        </p:txBody>
      </p:sp>
      <p:pic>
        <p:nvPicPr>
          <p:cNvPr id="8" name="Picture 7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4AEC41AB-2000-1FF9-9FCB-02E1BA4CE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408" y="4016838"/>
            <a:ext cx="3753571" cy="194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8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19010-4B34-79C0-3BAA-6022FBB25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15" y="334230"/>
            <a:ext cx="5111750" cy="1525588"/>
          </a:xfrm>
        </p:spPr>
        <p:txBody>
          <a:bodyPr>
            <a:normAutofit/>
          </a:bodyPr>
          <a:lstStyle/>
          <a:p>
            <a:r>
              <a:rPr lang="en-US" sz="2800" b="1" dirty="0"/>
              <a:t>The Coefficients and Intercept accessed through Linear Regression Model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EBAEDA2-8A3B-3DBE-3EF3-5DC445664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2088107"/>
            <a:ext cx="7465326" cy="300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3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7FE9-40B9-30D0-5171-5090D6EC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66726"/>
            <a:ext cx="5111750" cy="1204912"/>
          </a:xfrm>
        </p:spPr>
        <p:txBody>
          <a:bodyPr/>
          <a:lstStyle/>
          <a:p>
            <a:r>
              <a:rPr lang="en-US" b="1" dirty="0"/>
              <a:t>Feature Importance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B259B-EB09-AF4C-0CD7-33D4965FB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804678"/>
            <a:ext cx="5111750" cy="152558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For the best-performing model ,analyze feature importance scores to identify which factors have the most significant impact on predicting LOSH.</a:t>
            </a:r>
            <a:endParaRPr lang="en-US" sz="1800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FEAD1C1-9CA0-C6E4-1BC3-A35DC9959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894" y="3463306"/>
            <a:ext cx="6260840" cy="191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62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899" y="1071138"/>
            <a:ext cx="5111750" cy="1204912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5899" y="3138983"/>
            <a:ext cx="7151425" cy="307074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 conclusion, through the analysis, I have developed predictive models for predicting Length of Stay in Hospital (LOSH). By evaluating the model's performance metrics and assessing feature importance, I have gained valuable insights into the factors that significantly influence LOSH. Notably, I have identified that 'days on vent' (number of days on a ventilator) emerges as the most impactful factor affecting LOSH.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Interestingly, it's worth noting that despite employing different machine learning algorithms, I have observed remarkable consistency in the Mean Absolute Error (MAE), Mean Squared Error (MSE), Root Mean Squared Error (RMSE), and R2 score across all models.</a:t>
            </a: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4179" y="2188941"/>
            <a:ext cx="4179570" cy="1524735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Objective/Problem Statement: Accurately predict LOSH and identify significant impact factors using Machine Learning Algorithms.</a:t>
            </a:r>
          </a:p>
          <a:p>
            <a:r>
              <a:rPr lang="en-US" sz="1800" dirty="0"/>
              <a:t>LOSH prediction is crucial for hospital management and patient care.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09B8-0012-5DF9-F879-0B72F331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Dataset 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EBDC2-CCD3-DB0D-73D1-B02D624A8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Dataset: Data is collected in hospital contains patient different characteristics and hospital stay information.</a:t>
            </a:r>
          </a:p>
          <a:p>
            <a:r>
              <a:rPr lang="en-US" sz="1800" dirty="0"/>
              <a:t>Features: age, gender, BMI, days on oxygen, respiratory rate, days on a ventilator, </a:t>
            </a:r>
          </a:p>
          <a:p>
            <a:r>
              <a:rPr lang="en-US" sz="1800" dirty="0"/>
              <a:t>Target Variable: LOSH.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AF1C45A5-9A33-6CED-FDDB-2F1B9B3A9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907" y="2975973"/>
            <a:ext cx="4828478" cy="367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5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66AB-CA8E-857B-6996-502CF779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DA26F-6B8B-CC01-DF0B-C053FADA1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Model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15173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626D-D93B-B879-A5ED-AB8DC03F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68" y="587827"/>
            <a:ext cx="5111750" cy="890997"/>
          </a:xfrm>
        </p:spPr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84E03-2F93-A7AB-6B75-044629B62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3868" y="1772875"/>
            <a:ext cx="5111750" cy="1525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Cleaning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Handling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Ensuring the data is in a suitable format for analysis.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C28AE01-9892-96F9-3CC9-6A75F33BE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09" y="3820977"/>
            <a:ext cx="2886478" cy="1952898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2071A36-7844-DCFB-AD8D-13DCB91CF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590" y="3820977"/>
            <a:ext cx="1648055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0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6DACC6A-C7BE-86F9-B676-78B52449F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14" y="2197905"/>
            <a:ext cx="6697010" cy="4236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4416D5-3D9A-9506-711E-D1C76CC56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41" y="683267"/>
            <a:ext cx="5162309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3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FA60-AF01-6346-6664-6778F8A4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446" y="1063058"/>
            <a:ext cx="5111750" cy="1204912"/>
          </a:xfrm>
        </p:spPr>
        <p:txBody>
          <a:bodyPr/>
          <a:lstStyle/>
          <a:p>
            <a:r>
              <a:rPr lang="en-US" b="1" dirty="0"/>
              <a:t>Exploratory Data Analysis (EDA)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BAEA1-4217-ADAC-2F4B-035A6FA38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1446" y="2793441"/>
            <a:ext cx="5111750" cy="282943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Helvetica Neue"/>
              </a:rPr>
              <a:t>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xplore the dataset to gain insights into the relationships between different features and LOSH.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Helvetica Neue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dentify potential correlations and patterns.</a:t>
            </a:r>
          </a:p>
          <a:p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800" dirty="0"/>
              <a:t>NOTE: The feature with the highest correlation or strongest correlation is “</a:t>
            </a:r>
            <a:r>
              <a:rPr lang="en-US" sz="1800" b="1" dirty="0"/>
              <a:t>days on a ventilator”, </a:t>
            </a:r>
            <a:r>
              <a:rPr lang="en-US" sz="1800" dirty="0"/>
              <a:t>as shown in the upcoming slides through a correlation matrix.</a:t>
            </a:r>
          </a:p>
        </p:txBody>
      </p:sp>
    </p:spTree>
    <p:extLst>
      <p:ext uri="{BB962C8B-B14F-4D97-AF65-F5344CB8AC3E}">
        <p14:creationId xmlns:p14="http://schemas.microsoft.com/office/powerpoint/2010/main" val="198863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8F30D312-713E-9CF0-133C-D3DDED21DDC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181" y="941306"/>
            <a:ext cx="6727372" cy="477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blue and orange dots">
            <a:extLst>
              <a:ext uri="{FF2B5EF4-FFF2-40B4-BE49-F238E27FC236}">
                <a16:creationId xmlns:a16="http://schemas.microsoft.com/office/drawing/2014/main" id="{7A3EBF44-FC1E-A5BF-1467-5B83ED1F2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37" y="1201003"/>
            <a:ext cx="741073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0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328976 Minimalist presentation_Win32_v3" id="{68F91E1F-47E3-4784-97BA-A7779D45FCD8}" vid="{DD4A590D-E633-4E0F-B7C2-7C0F99B0E2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6CD170-8994-4B78-9EA8-2A6D16DEF2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871E02-0625-4B19-9E83-24FAEB4AAE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C4DF17-F044-499E-9F05-A29D5AD84F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398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Helvetica Neue</vt:lpstr>
      <vt:lpstr>Söhne</vt:lpstr>
      <vt:lpstr>Tenorite</vt:lpstr>
      <vt:lpstr>Office Theme</vt:lpstr>
      <vt:lpstr>Predicting Length of Stay in Hospital (LOSH) </vt:lpstr>
      <vt:lpstr>INTRODUCTION</vt:lpstr>
      <vt:lpstr>Dataset Overview</vt:lpstr>
      <vt:lpstr>Approach Overview</vt:lpstr>
      <vt:lpstr>Data preprocessing</vt:lpstr>
      <vt:lpstr>PowerPoint Presentation</vt:lpstr>
      <vt:lpstr>Exploratory Data Analysis (EDA)</vt:lpstr>
      <vt:lpstr>PowerPoint Presentation</vt:lpstr>
      <vt:lpstr>PowerPoint Presentation</vt:lpstr>
      <vt:lpstr>Model Building</vt:lpstr>
      <vt:lpstr>Model Evaluation</vt:lpstr>
      <vt:lpstr>PowerPoint Presentation</vt:lpstr>
      <vt:lpstr>Feature Importance Analysis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Length of Stay in Hospital (LOSH) </dc:title>
  <dc:creator>Osama Saleem</dc:creator>
  <cp:lastModifiedBy>Osama Saleem</cp:lastModifiedBy>
  <cp:revision>4</cp:revision>
  <dcterms:created xsi:type="dcterms:W3CDTF">2023-08-25T06:27:55Z</dcterms:created>
  <dcterms:modified xsi:type="dcterms:W3CDTF">2023-08-27T15:12:48Z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2023-08-25T09:39:59Z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6ec93710-9a7a-41ef-953a-7556ceb85039</vt:lpwstr>
  </property>
  <property fmtid="{D5CDD505-2E9C-101B-9397-08002B2CF9AE}" pid="8" name="MSIP_Label_defa4170-0d19-0005-0004-bc88714345d2_ActionId">
    <vt:lpwstr>f054e16d-b3fa-4493-9a5f-9560928a6e75</vt:lpwstr>
  </property>
  <property fmtid="{D5CDD505-2E9C-101B-9397-08002B2CF9AE}" pid="9" name="MSIP_Label_defa4170-0d19-0005-0004-bc88714345d2_ContentBits">
    <vt:lpwstr>0</vt:lpwstr>
  </property>
</Properties>
</file>