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F397-A6AC-467E-8E32-FE8CE316321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8E4D271B-2553-44EF-84DC-60C9C42A8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0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F397-A6AC-467E-8E32-FE8CE316321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271B-2553-44EF-84DC-60C9C42A8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5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F397-A6AC-467E-8E32-FE8CE316321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271B-2553-44EF-84DC-60C9C42A8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7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F397-A6AC-467E-8E32-FE8CE316321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271B-2553-44EF-84DC-60C9C42A8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4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F397-A6AC-467E-8E32-FE8CE316321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271B-2553-44EF-84DC-60C9C42A8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7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F397-A6AC-467E-8E32-FE8CE316321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271B-2553-44EF-84DC-60C9C42A8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F397-A6AC-467E-8E32-FE8CE316321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271B-2553-44EF-84DC-60C9C42A8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F397-A6AC-467E-8E32-FE8CE316321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271B-2553-44EF-84DC-60C9C42A8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3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F397-A6AC-467E-8E32-FE8CE316321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271B-2553-44EF-84DC-60C9C42A8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7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F397-A6AC-467E-8E32-FE8CE316321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271B-2553-44EF-84DC-60C9C42A8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1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66F397-A6AC-467E-8E32-FE8CE316321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271B-2553-44EF-84DC-60C9C42A8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1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6F397-A6AC-467E-8E32-FE8CE316321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4D271B-2553-44EF-84DC-60C9C42A8E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82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6845-F61F-7136-9F1E-510EAD3AC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Masyarakat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madani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5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52DF-631E-228C-2C4E-2E2A5450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23042-245C-9931-6DC9-E13C350386B9}"/>
              </a:ext>
            </a:extLst>
          </p:cNvPr>
          <p:cNvSpPr txBox="1"/>
          <p:nvPr/>
        </p:nvSpPr>
        <p:spPr>
          <a:xfrm>
            <a:off x="2289464" y="2297852"/>
            <a:ext cx="6102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Hafiz  Faturrohman (</a:t>
            </a:r>
            <a:br>
              <a:rPr lang="en-US" sz="1800" dirty="0"/>
            </a:br>
            <a:r>
              <a:rPr lang="en-US" sz="1800" dirty="0"/>
              <a:t>Azzam </a:t>
            </a:r>
            <a:r>
              <a:rPr lang="en-US" sz="1800" dirty="0" err="1"/>
              <a:t>Sauqi</a:t>
            </a:r>
            <a:r>
              <a:rPr lang="en-US" sz="1800" dirty="0"/>
              <a:t> Rabbani (</a:t>
            </a:r>
            <a:br>
              <a:rPr lang="en-US" sz="1800" dirty="0"/>
            </a:br>
            <a:r>
              <a:rPr lang="en-US" sz="1800" dirty="0" err="1"/>
              <a:t>Akram</a:t>
            </a:r>
            <a:r>
              <a:rPr lang="en-US" sz="1800" dirty="0"/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259843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4A2F-A131-04BD-14DC-BC42A33C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madani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4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6A768A-0647-CE67-99A3-7F73CD8E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7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44E8-0E4E-B104-AF2F-E8F4DA4C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B559-9386-113B-94DB-58B399F4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998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19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Rockwell</vt:lpstr>
      <vt:lpstr>Gallery</vt:lpstr>
      <vt:lpstr>Masyarakat madani</vt:lpstr>
      <vt:lpstr>Kelompok 12</vt:lpstr>
      <vt:lpstr>Pengertian masyarakat madani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Masyarakat madani</dc:title>
  <dc:creator>Hafiz Faturrohman</dc:creator>
  <cp:lastModifiedBy>Hafiz Faturrohman</cp:lastModifiedBy>
  <cp:revision>1</cp:revision>
  <dcterms:created xsi:type="dcterms:W3CDTF">2022-11-30T03:53:05Z</dcterms:created>
  <dcterms:modified xsi:type="dcterms:W3CDTF">2022-11-30T04:24:19Z</dcterms:modified>
</cp:coreProperties>
</file>