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96" r:id="rId4"/>
    <p:sldId id="297" r:id="rId5"/>
    <p:sldId id="258" r:id="rId6"/>
    <p:sldId id="269" r:id="rId7"/>
    <p:sldId id="299" r:id="rId8"/>
    <p:sldId id="300" r:id="rId9"/>
    <p:sldId id="302" r:id="rId10"/>
    <p:sldId id="301" r:id="rId11"/>
  </p:sldIdLst>
  <p:sldSz cx="9144000" cy="5143500" type="screen16x9"/>
  <p:notesSz cx="6858000" cy="9144000"/>
  <p:embeddedFontLst>
    <p:embeddedFont>
      <p:font typeface="Inter" panose="020B0604020202020204" charset="0"/>
      <p:regular r:id="rId13"/>
      <p:bold r:id="rId14"/>
    </p:embeddedFont>
    <p:embeddedFont>
      <p:font typeface="Nunito Light" pitchFamily="2" charset="0"/>
      <p:regular r:id="rId15"/>
      <p:italic r:id="rId16"/>
    </p:embeddedFont>
    <p:embeddedFont>
      <p:font typeface="Rajdhani SemiBold" panose="020B0604020202020204" charset="0"/>
      <p:regular r:id="rId17"/>
      <p:bold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DBF81B-5D09-4316-98AE-AC442F3D36C8}">
  <a:tblStyle styleId="{05DBF81B-5D09-4316-98AE-AC442F3D36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7D01F0-51AE-4EF9-BD1C-5147EF866A7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90ec08de20_6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290ec08de20_6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96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90ec08de20_6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290ec08de20_6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87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90e4141d9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290e4141d9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80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4500" y="1271424"/>
            <a:ext cx="6555000" cy="19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83300" y="3396263"/>
            <a:ext cx="5177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3025" y="211067"/>
            <a:ext cx="8565775" cy="4972045"/>
            <a:chOff x="283025" y="211067"/>
            <a:chExt cx="8565775" cy="4972045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844960" y="211067"/>
              <a:ext cx="7271687" cy="4782292"/>
              <a:chOff x="844960" y="211067"/>
              <a:chExt cx="7271687" cy="4782292"/>
            </a:xfrm>
          </p:grpSpPr>
          <p:grpSp>
            <p:nvGrpSpPr>
              <p:cNvPr id="14" name="Google Shape;14;p2"/>
              <p:cNvGrpSpPr/>
              <p:nvPr/>
            </p:nvGrpSpPr>
            <p:grpSpPr>
              <a:xfrm>
                <a:off x="7734396" y="4603998"/>
                <a:ext cx="382251" cy="389362"/>
                <a:chOff x="5524675" y="3533889"/>
                <a:chExt cx="467700" cy="476400"/>
              </a:xfrm>
            </p:grpSpPr>
            <p:cxnSp>
              <p:nvCxnSpPr>
                <p:cNvPr id="15" name="Google Shape;15;p2"/>
                <p:cNvCxnSpPr/>
                <p:nvPr/>
              </p:nvCxnSpPr>
              <p:spPr>
                <a:xfrm>
                  <a:off x="5758525" y="3533889"/>
                  <a:ext cx="0" cy="476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5524675" y="3772089"/>
                  <a:ext cx="467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" name="Google Shape;17;p2"/>
              <p:cNvGrpSpPr/>
              <p:nvPr/>
            </p:nvGrpSpPr>
            <p:grpSpPr>
              <a:xfrm>
                <a:off x="844960" y="211067"/>
                <a:ext cx="295583" cy="291778"/>
                <a:chOff x="6964679" y="3405250"/>
                <a:chExt cx="497782" cy="491375"/>
              </a:xfrm>
            </p:grpSpPr>
            <p:cxnSp>
              <p:nvCxnSpPr>
                <p:cNvPr id="18" name="Google Shape;18;p2"/>
                <p:cNvCxnSpPr/>
                <p:nvPr/>
              </p:nvCxnSpPr>
              <p:spPr>
                <a:xfrm>
                  <a:off x="6969504" y="3405250"/>
                  <a:ext cx="488100" cy="488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9" name="Google Shape;19;p2"/>
                <p:cNvSpPr/>
                <p:nvPr/>
              </p:nvSpPr>
              <p:spPr>
                <a:xfrm>
                  <a:off x="6964679" y="3406025"/>
                  <a:ext cx="497782" cy="4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2" h="19624" extrusionOk="0">
                      <a:moveTo>
                        <a:pt x="0" y="19624"/>
                      </a:moveTo>
                      <a:lnTo>
                        <a:pt x="22722" y="19624"/>
                      </a:lnTo>
                      <a:lnTo>
                        <a:pt x="22722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20" name="Google Shape;20;p2"/>
            <p:cNvGrpSpPr/>
            <p:nvPr/>
          </p:nvGrpSpPr>
          <p:grpSpPr>
            <a:xfrm>
              <a:off x="871016" y="4783238"/>
              <a:ext cx="2446837" cy="95401"/>
              <a:chOff x="-2255350" y="596250"/>
              <a:chExt cx="1431150" cy="55800"/>
            </a:xfrm>
          </p:grpSpPr>
          <p:cxnSp>
            <p:nvCxnSpPr>
              <p:cNvPr id="21" name="Google Shape;21;p2"/>
              <p:cNvCxnSpPr/>
              <p:nvPr/>
            </p:nvCxnSpPr>
            <p:spPr>
              <a:xfrm rot="10800000" flipH="1">
                <a:off x="-2255350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 flipH="1">
                <a:off x="-2197356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10800000" flipH="1">
                <a:off x="-2139362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-2081369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10800000" flipH="1">
                <a:off x="-2023375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10800000" flipH="1">
                <a:off x="-1965381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10800000" flipH="1">
                <a:off x="-1907387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 flipH="1">
                <a:off x="-1849394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 flipH="1">
                <a:off x="-1791400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10800000" flipH="1">
                <a:off x="-1733406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10800000" flipH="1">
                <a:off x="-1675412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10800000" flipH="1">
                <a:off x="-1617419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-1559425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-1501431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 flipH="1">
                <a:off x="-1443437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-1385444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-1327450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 flipH="1">
                <a:off x="-1269456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 flipH="1">
                <a:off x="-1211462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 flipH="1">
                <a:off x="-1153469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 flipH="1">
                <a:off x="-1095475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10800000" flipH="1">
                <a:off x="-1037481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rot="10800000" flipH="1">
                <a:off x="-979487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rot="10800000" flipH="1">
                <a:off x="-921494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 flipH="1">
                <a:off x="-863500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" name="Google Shape;46;p2"/>
            <p:cNvSpPr/>
            <p:nvPr/>
          </p:nvSpPr>
          <p:spPr>
            <a:xfrm>
              <a:off x="5013025" y="270800"/>
              <a:ext cx="3835775" cy="2925275"/>
            </a:xfrm>
            <a:custGeom>
              <a:avLst/>
              <a:gdLst/>
              <a:ahLst/>
              <a:cxnLst/>
              <a:rect l="l" t="t" r="r" b="b"/>
              <a:pathLst>
                <a:path w="153431" h="117011" extrusionOk="0">
                  <a:moveTo>
                    <a:pt x="0" y="7620"/>
                  </a:moveTo>
                  <a:lnTo>
                    <a:pt x="56197" y="7620"/>
                  </a:lnTo>
                  <a:lnTo>
                    <a:pt x="63817" y="0"/>
                  </a:lnTo>
                  <a:lnTo>
                    <a:pt x="142684" y="0"/>
                  </a:lnTo>
                  <a:lnTo>
                    <a:pt x="147066" y="4382"/>
                  </a:lnTo>
                  <a:lnTo>
                    <a:pt x="147066" y="45149"/>
                  </a:lnTo>
                  <a:lnTo>
                    <a:pt x="153360" y="51441"/>
                  </a:lnTo>
                  <a:lnTo>
                    <a:pt x="153384" y="70077"/>
                  </a:lnTo>
                  <a:lnTo>
                    <a:pt x="146304" y="77153"/>
                  </a:lnTo>
                  <a:lnTo>
                    <a:pt x="146304" y="102489"/>
                  </a:lnTo>
                  <a:lnTo>
                    <a:pt x="153431" y="109567"/>
                  </a:lnTo>
                  <a:lnTo>
                    <a:pt x="153384" y="11701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" name="Google Shape;47;p2"/>
            <p:cNvSpPr/>
            <p:nvPr/>
          </p:nvSpPr>
          <p:spPr>
            <a:xfrm rot="5400000">
              <a:off x="-1185175" y="3592988"/>
              <a:ext cx="3058325" cy="121925"/>
            </a:xfrm>
            <a:custGeom>
              <a:avLst/>
              <a:gdLst/>
              <a:ahLst/>
              <a:cxnLst/>
              <a:rect l="l" t="t" r="r" b="b"/>
              <a:pathLst>
                <a:path w="122333" h="4877" extrusionOk="0">
                  <a:moveTo>
                    <a:pt x="0" y="4188"/>
                  </a:moveTo>
                  <a:lnTo>
                    <a:pt x="21804" y="4188"/>
                  </a:lnTo>
                  <a:lnTo>
                    <a:pt x="25591" y="402"/>
                  </a:lnTo>
                  <a:lnTo>
                    <a:pt x="33395" y="402"/>
                  </a:lnTo>
                  <a:lnTo>
                    <a:pt x="37870" y="4877"/>
                  </a:lnTo>
                  <a:lnTo>
                    <a:pt x="59560" y="4877"/>
                  </a:lnTo>
                  <a:lnTo>
                    <a:pt x="64437" y="0"/>
                  </a:lnTo>
                  <a:lnTo>
                    <a:pt x="90545" y="0"/>
                  </a:lnTo>
                  <a:lnTo>
                    <a:pt x="95336" y="4791"/>
                  </a:lnTo>
                  <a:lnTo>
                    <a:pt x="122333" y="479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8" name="Google Shape;48;p2"/>
          <p:cNvGrpSpPr/>
          <p:nvPr/>
        </p:nvGrpSpPr>
        <p:grpSpPr>
          <a:xfrm>
            <a:off x="219300" y="220313"/>
            <a:ext cx="8698575" cy="4702687"/>
            <a:chOff x="219300" y="220313"/>
            <a:chExt cx="8698575" cy="4702687"/>
          </a:xfrm>
        </p:grpSpPr>
        <p:pic>
          <p:nvPicPr>
            <p:cNvPr id="49" name="Google Shape;49;p2"/>
            <p:cNvPicPr preferRelativeResize="0"/>
            <p:nvPr/>
          </p:nvPicPr>
          <p:blipFill rotWithShape="1">
            <a:blip r:embed="rId3">
              <a:alphaModFix/>
            </a:blip>
            <a:srcRect l="3247" t="14657" r="3425" b="7375"/>
            <a:stretch/>
          </p:blipFill>
          <p:spPr>
            <a:xfrm>
              <a:off x="7942675" y="220313"/>
              <a:ext cx="930601" cy="1099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2"/>
            <p:cNvPicPr preferRelativeResize="0"/>
            <p:nvPr/>
          </p:nvPicPr>
          <p:blipFill rotWithShape="1">
            <a:blip r:embed="rId4">
              <a:alphaModFix/>
            </a:blip>
            <a:srcRect l="23932" t="2874" r="22873" b="2865"/>
            <a:stretch/>
          </p:blipFill>
          <p:spPr>
            <a:xfrm flipH="1">
              <a:off x="8499150" y="3110025"/>
              <a:ext cx="418725" cy="1812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2"/>
            <p:cNvPicPr preferRelativeResize="0"/>
            <p:nvPr/>
          </p:nvPicPr>
          <p:blipFill rotWithShape="1">
            <a:blip r:embed="rId4">
              <a:alphaModFix/>
            </a:blip>
            <a:srcRect l="22063" t="3059" r="22063" b="-2059"/>
            <a:stretch/>
          </p:blipFill>
          <p:spPr>
            <a:xfrm rot="10800000" flipH="1">
              <a:off x="219300" y="699775"/>
              <a:ext cx="418725" cy="18129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6" name="Google Shape;676;p22"/>
          <p:cNvGrpSpPr/>
          <p:nvPr/>
        </p:nvGrpSpPr>
        <p:grpSpPr>
          <a:xfrm rot="10800000" flipH="1">
            <a:off x="363350" y="264825"/>
            <a:ext cx="8491122" cy="4882534"/>
            <a:chOff x="363350" y="-3850"/>
            <a:chExt cx="8491122" cy="4882534"/>
          </a:xfrm>
        </p:grpSpPr>
        <p:sp>
          <p:nvSpPr>
            <p:cNvPr id="677" name="Google Shape;677;p22"/>
            <p:cNvSpPr/>
            <p:nvPr/>
          </p:nvSpPr>
          <p:spPr>
            <a:xfrm flipH="1">
              <a:off x="8738401" y="-3850"/>
              <a:ext cx="105000" cy="2617950"/>
            </a:xfrm>
            <a:custGeom>
              <a:avLst/>
              <a:gdLst/>
              <a:ahLst/>
              <a:cxnLst/>
              <a:rect l="l" t="t" r="r" b="b"/>
              <a:pathLst>
                <a:path w="4200" h="104718" extrusionOk="0">
                  <a:moveTo>
                    <a:pt x="12" y="104718"/>
                  </a:moveTo>
                  <a:lnTo>
                    <a:pt x="12" y="82914"/>
                  </a:lnTo>
                  <a:lnTo>
                    <a:pt x="3798" y="79127"/>
                  </a:lnTo>
                  <a:lnTo>
                    <a:pt x="3798" y="71323"/>
                  </a:lnTo>
                  <a:lnTo>
                    <a:pt x="60" y="67556"/>
                  </a:lnTo>
                  <a:lnTo>
                    <a:pt x="30" y="44428"/>
                  </a:lnTo>
                  <a:lnTo>
                    <a:pt x="4200" y="40281"/>
                  </a:lnTo>
                  <a:lnTo>
                    <a:pt x="4200" y="14173"/>
                  </a:lnTo>
                  <a:lnTo>
                    <a:pt x="0" y="9912"/>
                  </a:lnTo>
                  <a:lnTo>
                    <a:pt x="3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8" name="Google Shape;678;p22"/>
            <p:cNvSpPr/>
            <p:nvPr/>
          </p:nvSpPr>
          <p:spPr>
            <a:xfrm>
              <a:off x="363350" y="4769250"/>
              <a:ext cx="3736325" cy="104650"/>
            </a:xfrm>
            <a:custGeom>
              <a:avLst/>
              <a:gdLst/>
              <a:ahLst/>
              <a:cxnLst/>
              <a:rect l="l" t="t" r="r" b="b"/>
              <a:pathLst>
                <a:path w="149453" h="4186" extrusionOk="0">
                  <a:moveTo>
                    <a:pt x="149453" y="343"/>
                  </a:moveTo>
                  <a:lnTo>
                    <a:pt x="90165" y="461"/>
                  </a:lnTo>
                  <a:lnTo>
                    <a:pt x="86585" y="4186"/>
                  </a:lnTo>
                  <a:lnTo>
                    <a:pt x="28279" y="4186"/>
                  </a:lnTo>
                  <a:lnTo>
                    <a:pt x="4590" y="413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79" name="Google Shape;679;p22"/>
            <p:cNvGrpSpPr/>
            <p:nvPr/>
          </p:nvGrpSpPr>
          <p:grpSpPr>
            <a:xfrm>
              <a:off x="8472221" y="4489323"/>
              <a:ext cx="382251" cy="389362"/>
              <a:chOff x="5524675" y="3423250"/>
              <a:chExt cx="467700" cy="476400"/>
            </a:xfrm>
          </p:grpSpPr>
          <p:cxnSp>
            <p:nvCxnSpPr>
              <p:cNvPr id="680" name="Google Shape;680;p22"/>
              <p:cNvCxnSpPr/>
              <p:nvPr/>
            </p:nvCxnSpPr>
            <p:spPr>
              <a:xfrm>
                <a:off x="5758525" y="3423250"/>
                <a:ext cx="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22"/>
              <p:cNvCxnSpPr/>
              <p:nvPr/>
            </p:nvCxnSpPr>
            <p:spPr>
              <a:xfrm>
                <a:off x="5524675" y="3661450"/>
                <a:ext cx="467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82" name="Google Shape;682;p22"/>
          <p:cNvGrpSpPr/>
          <p:nvPr/>
        </p:nvGrpSpPr>
        <p:grpSpPr>
          <a:xfrm rot="10800000" flipH="1">
            <a:off x="289491" y="4783295"/>
            <a:ext cx="2446837" cy="95401"/>
            <a:chOff x="-2255350" y="596250"/>
            <a:chExt cx="1431150" cy="55800"/>
          </a:xfrm>
        </p:grpSpPr>
        <p:cxnSp>
          <p:nvCxnSpPr>
            <p:cNvPr id="683" name="Google Shape;683;p22"/>
            <p:cNvCxnSpPr/>
            <p:nvPr/>
          </p:nvCxnSpPr>
          <p:spPr>
            <a:xfrm rot="10800000" flipH="1">
              <a:off x="-2255350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22"/>
            <p:cNvCxnSpPr/>
            <p:nvPr/>
          </p:nvCxnSpPr>
          <p:spPr>
            <a:xfrm rot="10800000" flipH="1">
              <a:off x="-2197356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22"/>
            <p:cNvCxnSpPr/>
            <p:nvPr/>
          </p:nvCxnSpPr>
          <p:spPr>
            <a:xfrm rot="10800000" flipH="1">
              <a:off x="-2139362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22"/>
            <p:cNvCxnSpPr/>
            <p:nvPr/>
          </p:nvCxnSpPr>
          <p:spPr>
            <a:xfrm rot="10800000" flipH="1">
              <a:off x="-2081369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22"/>
            <p:cNvCxnSpPr/>
            <p:nvPr/>
          </p:nvCxnSpPr>
          <p:spPr>
            <a:xfrm rot="10800000" flipH="1">
              <a:off x="-2023375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22"/>
            <p:cNvCxnSpPr/>
            <p:nvPr/>
          </p:nvCxnSpPr>
          <p:spPr>
            <a:xfrm rot="10800000" flipH="1">
              <a:off x="-1965381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22"/>
            <p:cNvCxnSpPr/>
            <p:nvPr/>
          </p:nvCxnSpPr>
          <p:spPr>
            <a:xfrm rot="10800000" flipH="1">
              <a:off x="-1907387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2"/>
            <p:cNvCxnSpPr/>
            <p:nvPr/>
          </p:nvCxnSpPr>
          <p:spPr>
            <a:xfrm rot="10800000" flipH="1">
              <a:off x="-1849394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2"/>
            <p:cNvCxnSpPr/>
            <p:nvPr/>
          </p:nvCxnSpPr>
          <p:spPr>
            <a:xfrm rot="10800000" flipH="1">
              <a:off x="-1791400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2"/>
            <p:cNvCxnSpPr/>
            <p:nvPr/>
          </p:nvCxnSpPr>
          <p:spPr>
            <a:xfrm rot="10800000" flipH="1">
              <a:off x="-1733406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2"/>
            <p:cNvCxnSpPr/>
            <p:nvPr/>
          </p:nvCxnSpPr>
          <p:spPr>
            <a:xfrm rot="10800000" flipH="1">
              <a:off x="-1675412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22"/>
            <p:cNvCxnSpPr/>
            <p:nvPr/>
          </p:nvCxnSpPr>
          <p:spPr>
            <a:xfrm rot="10800000" flipH="1">
              <a:off x="-1617419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22"/>
            <p:cNvCxnSpPr/>
            <p:nvPr/>
          </p:nvCxnSpPr>
          <p:spPr>
            <a:xfrm rot="10800000" flipH="1">
              <a:off x="-1559425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22"/>
            <p:cNvCxnSpPr/>
            <p:nvPr/>
          </p:nvCxnSpPr>
          <p:spPr>
            <a:xfrm rot="10800000" flipH="1">
              <a:off x="-1501431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22"/>
            <p:cNvCxnSpPr/>
            <p:nvPr/>
          </p:nvCxnSpPr>
          <p:spPr>
            <a:xfrm rot="10800000" flipH="1">
              <a:off x="-1443437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22"/>
            <p:cNvCxnSpPr/>
            <p:nvPr/>
          </p:nvCxnSpPr>
          <p:spPr>
            <a:xfrm rot="10800000" flipH="1">
              <a:off x="-1385444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22"/>
            <p:cNvCxnSpPr/>
            <p:nvPr/>
          </p:nvCxnSpPr>
          <p:spPr>
            <a:xfrm rot="10800000" flipH="1">
              <a:off x="-1327450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22"/>
            <p:cNvCxnSpPr/>
            <p:nvPr/>
          </p:nvCxnSpPr>
          <p:spPr>
            <a:xfrm rot="10800000" flipH="1">
              <a:off x="-1269456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22"/>
            <p:cNvCxnSpPr/>
            <p:nvPr/>
          </p:nvCxnSpPr>
          <p:spPr>
            <a:xfrm rot="10800000" flipH="1">
              <a:off x="-1211462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22"/>
            <p:cNvCxnSpPr/>
            <p:nvPr/>
          </p:nvCxnSpPr>
          <p:spPr>
            <a:xfrm rot="10800000" flipH="1">
              <a:off x="-1153469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22"/>
            <p:cNvCxnSpPr/>
            <p:nvPr/>
          </p:nvCxnSpPr>
          <p:spPr>
            <a:xfrm rot="10800000" flipH="1">
              <a:off x="-1095475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22"/>
            <p:cNvCxnSpPr/>
            <p:nvPr/>
          </p:nvCxnSpPr>
          <p:spPr>
            <a:xfrm rot="10800000" flipH="1">
              <a:off x="-1037481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22"/>
            <p:cNvCxnSpPr/>
            <p:nvPr/>
          </p:nvCxnSpPr>
          <p:spPr>
            <a:xfrm rot="10800000" flipH="1">
              <a:off x="-979487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22"/>
            <p:cNvCxnSpPr/>
            <p:nvPr/>
          </p:nvCxnSpPr>
          <p:spPr>
            <a:xfrm rot="10800000" flipH="1">
              <a:off x="-921494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22"/>
            <p:cNvCxnSpPr/>
            <p:nvPr/>
          </p:nvCxnSpPr>
          <p:spPr>
            <a:xfrm rot="10800000" flipH="1">
              <a:off x="-863500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08" name="Google Shape;708;p22"/>
          <p:cNvPicPr preferRelativeResize="0"/>
          <p:nvPr/>
        </p:nvPicPr>
        <p:blipFill rotWithShape="1">
          <a:blip r:embed="rId3">
            <a:alphaModFix/>
          </a:blip>
          <a:srcRect l="3247" t="17795" r="3425" b="7371"/>
          <a:stretch/>
        </p:blipFill>
        <p:spPr>
          <a:xfrm flipH="1">
            <a:off x="265650" y="264859"/>
            <a:ext cx="930601" cy="10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" name="Google Shape;71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1" name="Google Shape;711;p23"/>
          <p:cNvGrpSpPr/>
          <p:nvPr/>
        </p:nvGrpSpPr>
        <p:grpSpPr>
          <a:xfrm rot="10800000">
            <a:off x="2957082" y="180100"/>
            <a:ext cx="5920918" cy="4747269"/>
            <a:chOff x="247925" y="181588"/>
            <a:chExt cx="5920918" cy="4747269"/>
          </a:xfrm>
        </p:grpSpPr>
        <p:pic>
          <p:nvPicPr>
            <p:cNvPr id="712" name="Google Shape;712;p23"/>
            <p:cNvPicPr preferRelativeResize="0"/>
            <p:nvPr/>
          </p:nvPicPr>
          <p:blipFill rotWithShape="1">
            <a:blip r:embed="rId3">
              <a:alphaModFix/>
            </a:blip>
            <a:srcRect l="22063" t="3059" r="22063" b="-2059"/>
            <a:stretch/>
          </p:blipFill>
          <p:spPr>
            <a:xfrm rot="5400000" flipH="1">
              <a:off x="5052993" y="3813007"/>
              <a:ext cx="418725" cy="1812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3" name="Google Shape;713;p23"/>
            <p:cNvPicPr preferRelativeResize="0"/>
            <p:nvPr/>
          </p:nvPicPr>
          <p:blipFill rotWithShape="1">
            <a:blip r:embed="rId4">
              <a:alphaModFix/>
            </a:blip>
            <a:srcRect l="3247" t="14657" r="3425" b="7375"/>
            <a:stretch/>
          </p:blipFill>
          <p:spPr>
            <a:xfrm flipH="1">
              <a:off x="247925" y="181588"/>
              <a:ext cx="930601" cy="10995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4" name="Google Shape;714;p23"/>
          <p:cNvGrpSpPr/>
          <p:nvPr/>
        </p:nvGrpSpPr>
        <p:grpSpPr>
          <a:xfrm rot="10800000">
            <a:off x="-42900" y="245169"/>
            <a:ext cx="8881465" cy="4738513"/>
            <a:chOff x="292535" y="162550"/>
            <a:chExt cx="8881465" cy="4738513"/>
          </a:xfrm>
        </p:grpSpPr>
        <p:grpSp>
          <p:nvGrpSpPr>
            <p:cNvPr id="715" name="Google Shape;715;p23"/>
            <p:cNvGrpSpPr/>
            <p:nvPr/>
          </p:nvGrpSpPr>
          <p:grpSpPr>
            <a:xfrm>
              <a:off x="292535" y="267398"/>
              <a:ext cx="8560412" cy="4608048"/>
              <a:chOff x="292535" y="267398"/>
              <a:chExt cx="8560412" cy="4608048"/>
            </a:xfrm>
          </p:grpSpPr>
          <p:grpSp>
            <p:nvGrpSpPr>
              <p:cNvPr id="716" name="Google Shape;716;p23"/>
              <p:cNvGrpSpPr/>
              <p:nvPr/>
            </p:nvGrpSpPr>
            <p:grpSpPr>
              <a:xfrm>
                <a:off x="8470696" y="267398"/>
                <a:ext cx="382251" cy="389362"/>
                <a:chOff x="5428199" y="3328517"/>
                <a:chExt cx="467700" cy="476400"/>
              </a:xfrm>
            </p:grpSpPr>
            <p:cxnSp>
              <p:nvCxnSpPr>
                <p:cNvPr id="717" name="Google Shape;717;p23"/>
                <p:cNvCxnSpPr/>
                <p:nvPr/>
              </p:nvCxnSpPr>
              <p:spPr>
                <a:xfrm>
                  <a:off x="5662049" y="3328517"/>
                  <a:ext cx="0" cy="476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8" name="Google Shape;718;p23"/>
                <p:cNvCxnSpPr/>
                <p:nvPr/>
              </p:nvCxnSpPr>
              <p:spPr>
                <a:xfrm>
                  <a:off x="5428199" y="3566717"/>
                  <a:ext cx="467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9" name="Google Shape;719;p23"/>
              <p:cNvGrpSpPr/>
              <p:nvPr/>
            </p:nvGrpSpPr>
            <p:grpSpPr>
              <a:xfrm rot="10800000" flipH="1">
                <a:off x="292535" y="4583667"/>
                <a:ext cx="295583" cy="291778"/>
                <a:chOff x="6517769" y="3538039"/>
                <a:chExt cx="497782" cy="491375"/>
              </a:xfrm>
            </p:grpSpPr>
            <p:cxnSp>
              <p:nvCxnSpPr>
                <p:cNvPr id="720" name="Google Shape;720;p23"/>
                <p:cNvCxnSpPr/>
                <p:nvPr/>
              </p:nvCxnSpPr>
              <p:spPr>
                <a:xfrm>
                  <a:off x="6522594" y="3538039"/>
                  <a:ext cx="488100" cy="488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21" name="Google Shape;721;p23"/>
                <p:cNvSpPr/>
                <p:nvPr/>
              </p:nvSpPr>
              <p:spPr>
                <a:xfrm>
                  <a:off x="6517769" y="3538814"/>
                  <a:ext cx="497782" cy="4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2" h="19624" extrusionOk="0">
                      <a:moveTo>
                        <a:pt x="0" y="19624"/>
                      </a:moveTo>
                      <a:lnTo>
                        <a:pt x="22722" y="19624"/>
                      </a:lnTo>
                      <a:lnTo>
                        <a:pt x="22722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22" name="Google Shape;722;p23"/>
            <p:cNvGrpSpPr/>
            <p:nvPr/>
          </p:nvGrpSpPr>
          <p:grpSpPr>
            <a:xfrm>
              <a:off x="1130775" y="162550"/>
              <a:ext cx="8043225" cy="4738513"/>
              <a:chOff x="1125600" y="125275"/>
              <a:chExt cx="8043225" cy="4738513"/>
            </a:xfrm>
          </p:grpSpPr>
          <p:sp>
            <p:nvSpPr>
              <p:cNvPr id="723" name="Google Shape;723;p23"/>
              <p:cNvSpPr/>
              <p:nvPr/>
            </p:nvSpPr>
            <p:spPr>
              <a:xfrm>
                <a:off x="1125600" y="125275"/>
                <a:ext cx="2723125" cy="121925"/>
              </a:xfrm>
              <a:custGeom>
                <a:avLst/>
                <a:gdLst/>
                <a:ahLst/>
                <a:cxnLst/>
                <a:rect l="l" t="t" r="r" b="b"/>
                <a:pathLst>
                  <a:path w="108925" h="4877" extrusionOk="0">
                    <a:moveTo>
                      <a:pt x="0" y="4188"/>
                    </a:moveTo>
                    <a:lnTo>
                      <a:pt x="21804" y="4188"/>
                    </a:lnTo>
                    <a:lnTo>
                      <a:pt x="25591" y="402"/>
                    </a:lnTo>
                    <a:lnTo>
                      <a:pt x="33395" y="402"/>
                    </a:lnTo>
                    <a:lnTo>
                      <a:pt x="37870" y="4877"/>
                    </a:lnTo>
                    <a:lnTo>
                      <a:pt x="59560" y="4877"/>
                    </a:lnTo>
                    <a:lnTo>
                      <a:pt x="64437" y="0"/>
                    </a:lnTo>
                    <a:lnTo>
                      <a:pt x="90545" y="0"/>
                    </a:lnTo>
                    <a:lnTo>
                      <a:pt x="95336" y="4791"/>
                    </a:lnTo>
                    <a:lnTo>
                      <a:pt x="108925" y="4842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24" name="Google Shape;724;p23"/>
              <p:cNvSpPr/>
              <p:nvPr/>
            </p:nvSpPr>
            <p:spPr>
              <a:xfrm>
                <a:off x="6110500" y="4741863"/>
                <a:ext cx="3058325" cy="121925"/>
              </a:xfrm>
              <a:custGeom>
                <a:avLst/>
                <a:gdLst/>
                <a:ahLst/>
                <a:cxnLst/>
                <a:rect l="l" t="t" r="r" b="b"/>
                <a:pathLst>
                  <a:path w="122333" h="4877" extrusionOk="0">
                    <a:moveTo>
                      <a:pt x="0" y="4188"/>
                    </a:moveTo>
                    <a:lnTo>
                      <a:pt x="21804" y="4188"/>
                    </a:lnTo>
                    <a:lnTo>
                      <a:pt x="25591" y="402"/>
                    </a:lnTo>
                    <a:lnTo>
                      <a:pt x="33395" y="402"/>
                    </a:lnTo>
                    <a:lnTo>
                      <a:pt x="37870" y="4877"/>
                    </a:lnTo>
                    <a:lnTo>
                      <a:pt x="59560" y="4877"/>
                    </a:lnTo>
                    <a:lnTo>
                      <a:pt x="64437" y="0"/>
                    </a:lnTo>
                    <a:lnTo>
                      <a:pt x="90545" y="0"/>
                    </a:lnTo>
                    <a:lnTo>
                      <a:pt x="95336" y="4791"/>
                    </a:lnTo>
                    <a:lnTo>
                      <a:pt x="122333" y="479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-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713225" y="781200"/>
            <a:ext cx="40587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subTitle" idx="1"/>
          </p:nvPr>
        </p:nvSpPr>
        <p:spPr>
          <a:xfrm>
            <a:off x="713225" y="1868700"/>
            <a:ext cx="4058700" cy="24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88" name="Google Shape;188;p7"/>
          <p:cNvSpPr>
            <a:spLocks noGrp="1"/>
          </p:cNvSpPr>
          <p:nvPr>
            <p:ph type="pic" idx="2"/>
          </p:nvPr>
        </p:nvSpPr>
        <p:spPr>
          <a:xfrm>
            <a:off x="5169075" y="539500"/>
            <a:ext cx="32274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9" name="Google Shape;189;p7"/>
          <p:cNvGrpSpPr/>
          <p:nvPr/>
        </p:nvGrpSpPr>
        <p:grpSpPr>
          <a:xfrm>
            <a:off x="269196" y="266706"/>
            <a:ext cx="8579604" cy="4603396"/>
            <a:chOff x="269196" y="266706"/>
            <a:chExt cx="8579604" cy="4603396"/>
          </a:xfrm>
        </p:grpSpPr>
        <p:grpSp>
          <p:nvGrpSpPr>
            <p:cNvPr id="190" name="Google Shape;190;p7"/>
            <p:cNvGrpSpPr/>
            <p:nvPr/>
          </p:nvGrpSpPr>
          <p:grpSpPr>
            <a:xfrm rot="10800000" flipH="1">
              <a:off x="269196" y="266706"/>
              <a:ext cx="382251" cy="389362"/>
              <a:chOff x="5506765" y="3382781"/>
              <a:chExt cx="467700" cy="476400"/>
            </a:xfrm>
          </p:grpSpPr>
          <p:cxnSp>
            <p:nvCxnSpPr>
              <p:cNvPr id="191" name="Google Shape;191;p7"/>
              <p:cNvCxnSpPr/>
              <p:nvPr/>
            </p:nvCxnSpPr>
            <p:spPr>
              <a:xfrm>
                <a:off x="5740615" y="3382781"/>
                <a:ext cx="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7"/>
              <p:cNvCxnSpPr/>
              <p:nvPr/>
            </p:nvCxnSpPr>
            <p:spPr>
              <a:xfrm>
                <a:off x="5506765" y="3620981"/>
                <a:ext cx="467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3" name="Google Shape;193;p7"/>
            <p:cNvGrpSpPr/>
            <p:nvPr/>
          </p:nvGrpSpPr>
          <p:grpSpPr>
            <a:xfrm rot="10800000" flipH="1">
              <a:off x="304616" y="4774701"/>
              <a:ext cx="2446837" cy="95401"/>
              <a:chOff x="-2255350" y="596250"/>
              <a:chExt cx="1431150" cy="55800"/>
            </a:xfrm>
          </p:grpSpPr>
          <p:cxnSp>
            <p:nvCxnSpPr>
              <p:cNvPr id="194" name="Google Shape;194;p7"/>
              <p:cNvCxnSpPr/>
              <p:nvPr/>
            </p:nvCxnSpPr>
            <p:spPr>
              <a:xfrm rot="10800000" flipH="1">
                <a:off x="-2255350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7"/>
              <p:cNvCxnSpPr/>
              <p:nvPr/>
            </p:nvCxnSpPr>
            <p:spPr>
              <a:xfrm rot="10800000" flipH="1">
                <a:off x="-2197356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7"/>
              <p:cNvCxnSpPr/>
              <p:nvPr/>
            </p:nvCxnSpPr>
            <p:spPr>
              <a:xfrm rot="10800000" flipH="1">
                <a:off x="-2139362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7"/>
              <p:cNvCxnSpPr/>
              <p:nvPr/>
            </p:nvCxnSpPr>
            <p:spPr>
              <a:xfrm rot="10800000" flipH="1">
                <a:off x="-2081369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7"/>
              <p:cNvCxnSpPr/>
              <p:nvPr/>
            </p:nvCxnSpPr>
            <p:spPr>
              <a:xfrm rot="10800000" flipH="1">
                <a:off x="-2023375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7"/>
              <p:cNvCxnSpPr/>
              <p:nvPr/>
            </p:nvCxnSpPr>
            <p:spPr>
              <a:xfrm rot="10800000" flipH="1">
                <a:off x="-1965381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7"/>
              <p:cNvCxnSpPr/>
              <p:nvPr/>
            </p:nvCxnSpPr>
            <p:spPr>
              <a:xfrm rot="10800000" flipH="1">
                <a:off x="-1907387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7"/>
              <p:cNvCxnSpPr/>
              <p:nvPr/>
            </p:nvCxnSpPr>
            <p:spPr>
              <a:xfrm rot="10800000" flipH="1">
                <a:off x="-1849394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7"/>
              <p:cNvCxnSpPr/>
              <p:nvPr/>
            </p:nvCxnSpPr>
            <p:spPr>
              <a:xfrm rot="10800000" flipH="1">
                <a:off x="-1791400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7"/>
              <p:cNvCxnSpPr/>
              <p:nvPr/>
            </p:nvCxnSpPr>
            <p:spPr>
              <a:xfrm rot="10800000" flipH="1">
                <a:off x="-1733406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7"/>
              <p:cNvCxnSpPr/>
              <p:nvPr/>
            </p:nvCxnSpPr>
            <p:spPr>
              <a:xfrm rot="10800000" flipH="1">
                <a:off x="-1675412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7"/>
              <p:cNvCxnSpPr/>
              <p:nvPr/>
            </p:nvCxnSpPr>
            <p:spPr>
              <a:xfrm rot="10800000" flipH="1">
                <a:off x="-1617419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7"/>
              <p:cNvCxnSpPr/>
              <p:nvPr/>
            </p:nvCxnSpPr>
            <p:spPr>
              <a:xfrm rot="10800000" flipH="1">
                <a:off x="-1559425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7"/>
              <p:cNvCxnSpPr/>
              <p:nvPr/>
            </p:nvCxnSpPr>
            <p:spPr>
              <a:xfrm rot="10800000" flipH="1">
                <a:off x="-1501431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7"/>
              <p:cNvCxnSpPr/>
              <p:nvPr/>
            </p:nvCxnSpPr>
            <p:spPr>
              <a:xfrm rot="10800000" flipH="1">
                <a:off x="-1443437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7"/>
              <p:cNvCxnSpPr/>
              <p:nvPr/>
            </p:nvCxnSpPr>
            <p:spPr>
              <a:xfrm rot="10800000" flipH="1">
                <a:off x="-1385444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7"/>
              <p:cNvCxnSpPr/>
              <p:nvPr/>
            </p:nvCxnSpPr>
            <p:spPr>
              <a:xfrm rot="10800000" flipH="1">
                <a:off x="-1327450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7"/>
              <p:cNvCxnSpPr/>
              <p:nvPr/>
            </p:nvCxnSpPr>
            <p:spPr>
              <a:xfrm rot="10800000" flipH="1">
                <a:off x="-1269456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7"/>
              <p:cNvCxnSpPr/>
              <p:nvPr/>
            </p:nvCxnSpPr>
            <p:spPr>
              <a:xfrm rot="10800000" flipH="1">
                <a:off x="-1211462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7"/>
              <p:cNvCxnSpPr/>
              <p:nvPr/>
            </p:nvCxnSpPr>
            <p:spPr>
              <a:xfrm rot="10800000" flipH="1">
                <a:off x="-1153469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7"/>
              <p:cNvCxnSpPr/>
              <p:nvPr/>
            </p:nvCxnSpPr>
            <p:spPr>
              <a:xfrm rot="10800000" flipH="1">
                <a:off x="-1095475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7"/>
              <p:cNvCxnSpPr/>
              <p:nvPr/>
            </p:nvCxnSpPr>
            <p:spPr>
              <a:xfrm rot="10800000" flipH="1">
                <a:off x="-1037481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7"/>
              <p:cNvCxnSpPr/>
              <p:nvPr/>
            </p:nvCxnSpPr>
            <p:spPr>
              <a:xfrm rot="10800000" flipH="1">
                <a:off x="-979487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7"/>
              <p:cNvCxnSpPr/>
              <p:nvPr/>
            </p:nvCxnSpPr>
            <p:spPr>
              <a:xfrm rot="10800000" flipH="1">
                <a:off x="-921494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7"/>
              <p:cNvCxnSpPr/>
              <p:nvPr/>
            </p:nvCxnSpPr>
            <p:spPr>
              <a:xfrm rot="10800000" flipH="1">
                <a:off x="-863500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9" name="Google Shape;219;p7"/>
            <p:cNvSpPr/>
            <p:nvPr/>
          </p:nvSpPr>
          <p:spPr>
            <a:xfrm>
              <a:off x="5580725" y="270800"/>
              <a:ext cx="3268075" cy="4352225"/>
            </a:xfrm>
            <a:custGeom>
              <a:avLst/>
              <a:gdLst/>
              <a:ahLst/>
              <a:cxnLst/>
              <a:rect l="l" t="t" r="r" b="b"/>
              <a:pathLst>
                <a:path w="130723" h="174089" extrusionOk="0">
                  <a:moveTo>
                    <a:pt x="0" y="7806"/>
                  </a:moveTo>
                  <a:lnTo>
                    <a:pt x="33489" y="7620"/>
                  </a:lnTo>
                  <a:lnTo>
                    <a:pt x="41109" y="0"/>
                  </a:lnTo>
                  <a:lnTo>
                    <a:pt x="119976" y="0"/>
                  </a:lnTo>
                  <a:lnTo>
                    <a:pt x="124358" y="4382"/>
                  </a:lnTo>
                  <a:lnTo>
                    <a:pt x="124358" y="45149"/>
                  </a:lnTo>
                  <a:lnTo>
                    <a:pt x="130652" y="51441"/>
                  </a:lnTo>
                  <a:lnTo>
                    <a:pt x="130676" y="70077"/>
                  </a:lnTo>
                  <a:lnTo>
                    <a:pt x="123596" y="77153"/>
                  </a:lnTo>
                  <a:lnTo>
                    <a:pt x="123596" y="102489"/>
                  </a:lnTo>
                  <a:lnTo>
                    <a:pt x="130723" y="109567"/>
                  </a:lnTo>
                  <a:lnTo>
                    <a:pt x="130583" y="174089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20" name="Google Shape;220;p7"/>
          <p:cNvPicPr preferRelativeResize="0"/>
          <p:nvPr/>
        </p:nvPicPr>
        <p:blipFill rotWithShape="1">
          <a:blip r:embed="rId3">
            <a:alphaModFix/>
          </a:blip>
          <a:srcRect l="3247" t="14657" r="3425" b="7375"/>
          <a:stretch/>
        </p:blipFill>
        <p:spPr>
          <a:xfrm>
            <a:off x="7942675" y="220313"/>
            <a:ext cx="930601" cy="109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7288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9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7704000" cy="3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27" name="Google Shape;227;p9"/>
          <p:cNvGrpSpPr/>
          <p:nvPr/>
        </p:nvGrpSpPr>
        <p:grpSpPr>
          <a:xfrm>
            <a:off x="363350" y="-3850"/>
            <a:ext cx="8491122" cy="4882534"/>
            <a:chOff x="363350" y="-3850"/>
            <a:chExt cx="8491122" cy="4882534"/>
          </a:xfrm>
        </p:grpSpPr>
        <p:sp>
          <p:nvSpPr>
            <p:cNvPr id="228" name="Google Shape;228;p9"/>
            <p:cNvSpPr/>
            <p:nvPr/>
          </p:nvSpPr>
          <p:spPr>
            <a:xfrm flipH="1">
              <a:off x="8738401" y="-3850"/>
              <a:ext cx="105000" cy="2617950"/>
            </a:xfrm>
            <a:custGeom>
              <a:avLst/>
              <a:gdLst/>
              <a:ahLst/>
              <a:cxnLst/>
              <a:rect l="l" t="t" r="r" b="b"/>
              <a:pathLst>
                <a:path w="4200" h="104718" extrusionOk="0">
                  <a:moveTo>
                    <a:pt x="12" y="104718"/>
                  </a:moveTo>
                  <a:lnTo>
                    <a:pt x="12" y="82914"/>
                  </a:lnTo>
                  <a:lnTo>
                    <a:pt x="3798" y="79127"/>
                  </a:lnTo>
                  <a:lnTo>
                    <a:pt x="3798" y="71323"/>
                  </a:lnTo>
                  <a:lnTo>
                    <a:pt x="60" y="67556"/>
                  </a:lnTo>
                  <a:lnTo>
                    <a:pt x="30" y="44428"/>
                  </a:lnTo>
                  <a:lnTo>
                    <a:pt x="4200" y="40281"/>
                  </a:lnTo>
                  <a:lnTo>
                    <a:pt x="4200" y="14173"/>
                  </a:lnTo>
                  <a:lnTo>
                    <a:pt x="0" y="9912"/>
                  </a:lnTo>
                  <a:lnTo>
                    <a:pt x="3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9" name="Google Shape;229;p9"/>
            <p:cNvSpPr/>
            <p:nvPr/>
          </p:nvSpPr>
          <p:spPr>
            <a:xfrm>
              <a:off x="363350" y="4769250"/>
              <a:ext cx="3736325" cy="104650"/>
            </a:xfrm>
            <a:custGeom>
              <a:avLst/>
              <a:gdLst/>
              <a:ahLst/>
              <a:cxnLst/>
              <a:rect l="l" t="t" r="r" b="b"/>
              <a:pathLst>
                <a:path w="149453" h="4186" extrusionOk="0">
                  <a:moveTo>
                    <a:pt x="149453" y="343"/>
                  </a:moveTo>
                  <a:lnTo>
                    <a:pt x="90165" y="461"/>
                  </a:lnTo>
                  <a:lnTo>
                    <a:pt x="86585" y="4186"/>
                  </a:lnTo>
                  <a:lnTo>
                    <a:pt x="28279" y="4186"/>
                  </a:lnTo>
                  <a:lnTo>
                    <a:pt x="4590" y="413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30" name="Google Shape;230;p9"/>
            <p:cNvGrpSpPr/>
            <p:nvPr/>
          </p:nvGrpSpPr>
          <p:grpSpPr>
            <a:xfrm>
              <a:off x="8472221" y="4489323"/>
              <a:ext cx="382251" cy="389362"/>
              <a:chOff x="5524675" y="3423250"/>
              <a:chExt cx="467700" cy="476400"/>
            </a:xfrm>
          </p:grpSpPr>
          <p:cxnSp>
            <p:nvCxnSpPr>
              <p:cNvPr id="231" name="Google Shape;231;p9"/>
              <p:cNvCxnSpPr/>
              <p:nvPr/>
            </p:nvCxnSpPr>
            <p:spPr>
              <a:xfrm>
                <a:off x="5758525" y="3423250"/>
                <a:ext cx="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5524675" y="3661450"/>
                <a:ext cx="467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3" name="Google Shape;233;p9"/>
          <p:cNvGrpSpPr/>
          <p:nvPr/>
        </p:nvGrpSpPr>
        <p:grpSpPr>
          <a:xfrm>
            <a:off x="289491" y="264813"/>
            <a:ext cx="2446837" cy="95401"/>
            <a:chOff x="-2255350" y="596250"/>
            <a:chExt cx="1431150" cy="55800"/>
          </a:xfrm>
        </p:grpSpPr>
        <p:cxnSp>
          <p:nvCxnSpPr>
            <p:cNvPr id="234" name="Google Shape;234;p9"/>
            <p:cNvCxnSpPr/>
            <p:nvPr/>
          </p:nvCxnSpPr>
          <p:spPr>
            <a:xfrm rot="10800000" flipH="1">
              <a:off x="-2255350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rot="10800000" flipH="1">
              <a:off x="-2197356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-2139362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9"/>
            <p:cNvCxnSpPr/>
            <p:nvPr/>
          </p:nvCxnSpPr>
          <p:spPr>
            <a:xfrm rot="10800000" flipH="1">
              <a:off x="-2081369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9"/>
            <p:cNvCxnSpPr/>
            <p:nvPr/>
          </p:nvCxnSpPr>
          <p:spPr>
            <a:xfrm rot="10800000" flipH="1">
              <a:off x="-2023375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9"/>
            <p:cNvCxnSpPr/>
            <p:nvPr/>
          </p:nvCxnSpPr>
          <p:spPr>
            <a:xfrm rot="10800000" flipH="1">
              <a:off x="-1965381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9"/>
            <p:cNvCxnSpPr/>
            <p:nvPr/>
          </p:nvCxnSpPr>
          <p:spPr>
            <a:xfrm rot="10800000" flipH="1">
              <a:off x="-1907387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9"/>
            <p:cNvCxnSpPr/>
            <p:nvPr/>
          </p:nvCxnSpPr>
          <p:spPr>
            <a:xfrm rot="10800000" flipH="1">
              <a:off x="-1849394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9"/>
            <p:cNvCxnSpPr/>
            <p:nvPr/>
          </p:nvCxnSpPr>
          <p:spPr>
            <a:xfrm rot="10800000" flipH="1">
              <a:off x="-1791400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9"/>
            <p:cNvCxnSpPr/>
            <p:nvPr/>
          </p:nvCxnSpPr>
          <p:spPr>
            <a:xfrm rot="10800000" flipH="1">
              <a:off x="-1733406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9"/>
            <p:cNvCxnSpPr/>
            <p:nvPr/>
          </p:nvCxnSpPr>
          <p:spPr>
            <a:xfrm rot="10800000" flipH="1">
              <a:off x="-1675412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9"/>
            <p:cNvCxnSpPr/>
            <p:nvPr/>
          </p:nvCxnSpPr>
          <p:spPr>
            <a:xfrm rot="10800000" flipH="1">
              <a:off x="-1617419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9"/>
            <p:cNvCxnSpPr/>
            <p:nvPr/>
          </p:nvCxnSpPr>
          <p:spPr>
            <a:xfrm rot="10800000" flipH="1">
              <a:off x="-1559425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9"/>
            <p:cNvCxnSpPr/>
            <p:nvPr/>
          </p:nvCxnSpPr>
          <p:spPr>
            <a:xfrm rot="10800000" flipH="1">
              <a:off x="-1501431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9"/>
            <p:cNvCxnSpPr/>
            <p:nvPr/>
          </p:nvCxnSpPr>
          <p:spPr>
            <a:xfrm rot="10800000" flipH="1">
              <a:off x="-1443437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9"/>
            <p:cNvCxnSpPr/>
            <p:nvPr/>
          </p:nvCxnSpPr>
          <p:spPr>
            <a:xfrm rot="10800000" flipH="1">
              <a:off x="-1385444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9"/>
            <p:cNvCxnSpPr/>
            <p:nvPr/>
          </p:nvCxnSpPr>
          <p:spPr>
            <a:xfrm rot="10800000" flipH="1">
              <a:off x="-1327450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9"/>
            <p:cNvCxnSpPr/>
            <p:nvPr/>
          </p:nvCxnSpPr>
          <p:spPr>
            <a:xfrm rot="10800000" flipH="1">
              <a:off x="-1269456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9"/>
            <p:cNvCxnSpPr/>
            <p:nvPr/>
          </p:nvCxnSpPr>
          <p:spPr>
            <a:xfrm rot="10800000" flipH="1">
              <a:off x="-1211462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9"/>
            <p:cNvCxnSpPr/>
            <p:nvPr/>
          </p:nvCxnSpPr>
          <p:spPr>
            <a:xfrm rot="10800000" flipH="1">
              <a:off x="-1153469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9"/>
            <p:cNvCxnSpPr/>
            <p:nvPr/>
          </p:nvCxnSpPr>
          <p:spPr>
            <a:xfrm rot="10800000" flipH="1">
              <a:off x="-1095475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9"/>
            <p:cNvCxnSpPr/>
            <p:nvPr/>
          </p:nvCxnSpPr>
          <p:spPr>
            <a:xfrm rot="10800000" flipH="1">
              <a:off x="-1037481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9"/>
            <p:cNvCxnSpPr/>
            <p:nvPr/>
          </p:nvCxnSpPr>
          <p:spPr>
            <a:xfrm rot="10800000" flipH="1">
              <a:off x="-979487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9"/>
            <p:cNvCxnSpPr/>
            <p:nvPr/>
          </p:nvCxnSpPr>
          <p:spPr>
            <a:xfrm rot="10800000" flipH="1">
              <a:off x="-921494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9"/>
            <p:cNvCxnSpPr/>
            <p:nvPr/>
          </p:nvCxnSpPr>
          <p:spPr>
            <a:xfrm rot="10800000" flipH="1">
              <a:off x="-863500" y="596250"/>
              <a:ext cx="39300" cy="5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59" name="Google Shape;259;p9"/>
          <p:cNvPicPr preferRelativeResize="0"/>
          <p:nvPr/>
        </p:nvPicPr>
        <p:blipFill rotWithShape="1">
          <a:blip r:embed="rId3">
            <a:alphaModFix/>
          </a:blip>
          <a:srcRect l="3247" t="17795" r="3425" b="7371"/>
          <a:stretch/>
        </p:blipFill>
        <p:spPr>
          <a:xfrm rot="10800000">
            <a:off x="265650" y="3823275"/>
            <a:ext cx="930601" cy="10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10"/>
          <p:cNvSpPr txBox="1">
            <a:spLocks noGrp="1"/>
          </p:cNvSpPr>
          <p:nvPr>
            <p:ph type="title"/>
          </p:nvPr>
        </p:nvSpPr>
        <p:spPr>
          <a:xfrm>
            <a:off x="1948800" y="4014450"/>
            <a:ext cx="5246400" cy="441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810600"/>
            <a:ext cx="6576000" cy="102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66" name="Google Shape;266;p11"/>
          <p:cNvSpPr txBox="1">
            <a:spLocks noGrp="1"/>
          </p:cNvSpPr>
          <p:nvPr>
            <p:ph type="subTitle" idx="1"/>
          </p:nvPr>
        </p:nvSpPr>
        <p:spPr>
          <a:xfrm>
            <a:off x="1284000" y="283580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67" name="Google Shape;267;p11"/>
          <p:cNvGrpSpPr/>
          <p:nvPr/>
        </p:nvGrpSpPr>
        <p:grpSpPr>
          <a:xfrm>
            <a:off x="283025" y="150148"/>
            <a:ext cx="8565775" cy="5032965"/>
            <a:chOff x="283025" y="150148"/>
            <a:chExt cx="8565775" cy="5032965"/>
          </a:xfrm>
        </p:grpSpPr>
        <p:grpSp>
          <p:nvGrpSpPr>
            <p:cNvPr id="268" name="Google Shape;268;p11"/>
            <p:cNvGrpSpPr/>
            <p:nvPr/>
          </p:nvGrpSpPr>
          <p:grpSpPr>
            <a:xfrm>
              <a:off x="5413166" y="4783263"/>
              <a:ext cx="2446837" cy="95401"/>
              <a:chOff x="-2255350" y="596250"/>
              <a:chExt cx="1431150" cy="55800"/>
            </a:xfrm>
          </p:grpSpPr>
          <p:cxnSp>
            <p:nvCxnSpPr>
              <p:cNvPr id="269" name="Google Shape;269;p11"/>
              <p:cNvCxnSpPr/>
              <p:nvPr/>
            </p:nvCxnSpPr>
            <p:spPr>
              <a:xfrm rot="10800000" flipH="1">
                <a:off x="-2255350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11"/>
              <p:cNvCxnSpPr/>
              <p:nvPr/>
            </p:nvCxnSpPr>
            <p:spPr>
              <a:xfrm rot="10800000" flipH="1">
                <a:off x="-2197356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11"/>
              <p:cNvCxnSpPr/>
              <p:nvPr/>
            </p:nvCxnSpPr>
            <p:spPr>
              <a:xfrm rot="10800000" flipH="1">
                <a:off x="-2139362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11"/>
              <p:cNvCxnSpPr/>
              <p:nvPr/>
            </p:nvCxnSpPr>
            <p:spPr>
              <a:xfrm rot="10800000" flipH="1">
                <a:off x="-2081369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11"/>
              <p:cNvCxnSpPr/>
              <p:nvPr/>
            </p:nvCxnSpPr>
            <p:spPr>
              <a:xfrm rot="10800000" flipH="1">
                <a:off x="-2023375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11"/>
              <p:cNvCxnSpPr/>
              <p:nvPr/>
            </p:nvCxnSpPr>
            <p:spPr>
              <a:xfrm rot="10800000" flipH="1">
                <a:off x="-1965381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11"/>
              <p:cNvCxnSpPr/>
              <p:nvPr/>
            </p:nvCxnSpPr>
            <p:spPr>
              <a:xfrm rot="10800000" flipH="1">
                <a:off x="-1907387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11"/>
              <p:cNvCxnSpPr/>
              <p:nvPr/>
            </p:nvCxnSpPr>
            <p:spPr>
              <a:xfrm rot="10800000" flipH="1">
                <a:off x="-1849394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11"/>
              <p:cNvCxnSpPr/>
              <p:nvPr/>
            </p:nvCxnSpPr>
            <p:spPr>
              <a:xfrm rot="10800000" flipH="1">
                <a:off x="-1791400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11"/>
              <p:cNvCxnSpPr/>
              <p:nvPr/>
            </p:nvCxnSpPr>
            <p:spPr>
              <a:xfrm rot="10800000" flipH="1">
                <a:off x="-1733406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11"/>
              <p:cNvCxnSpPr/>
              <p:nvPr/>
            </p:nvCxnSpPr>
            <p:spPr>
              <a:xfrm rot="10800000" flipH="1">
                <a:off x="-1675412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11"/>
              <p:cNvCxnSpPr/>
              <p:nvPr/>
            </p:nvCxnSpPr>
            <p:spPr>
              <a:xfrm rot="10800000" flipH="1">
                <a:off x="-1617419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11"/>
              <p:cNvCxnSpPr/>
              <p:nvPr/>
            </p:nvCxnSpPr>
            <p:spPr>
              <a:xfrm rot="10800000" flipH="1">
                <a:off x="-1559425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11"/>
              <p:cNvCxnSpPr/>
              <p:nvPr/>
            </p:nvCxnSpPr>
            <p:spPr>
              <a:xfrm rot="10800000" flipH="1">
                <a:off x="-1501431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11"/>
              <p:cNvCxnSpPr/>
              <p:nvPr/>
            </p:nvCxnSpPr>
            <p:spPr>
              <a:xfrm rot="10800000" flipH="1">
                <a:off x="-1443437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11"/>
              <p:cNvCxnSpPr/>
              <p:nvPr/>
            </p:nvCxnSpPr>
            <p:spPr>
              <a:xfrm rot="10800000" flipH="1">
                <a:off x="-1385444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11"/>
              <p:cNvCxnSpPr/>
              <p:nvPr/>
            </p:nvCxnSpPr>
            <p:spPr>
              <a:xfrm rot="10800000" flipH="1">
                <a:off x="-1327450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11"/>
              <p:cNvCxnSpPr/>
              <p:nvPr/>
            </p:nvCxnSpPr>
            <p:spPr>
              <a:xfrm rot="10800000" flipH="1">
                <a:off x="-1269456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11"/>
              <p:cNvCxnSpPr/>
              <p:nvPr/>
            </p:nvCxnSpPr>
            <p:spPr>
              <a:xfrm rot="10800000" flipH="1">
                <a:off x="-1211462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11"/>
              <p:cNvCxnSpPr/>
              <p:nvPr/>
            </p:nvCxnSpPr>
            <p:spPr>
              <a:xfrm rot="10800000" flipH="1">
                <a:off x="-1153469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11"/>
              <p:cNvCxnSpPr/>
              <p:nvPr/>
            </p:nvCxnSpPr>
            <p:spPr>
              <a:xfrm rot="10800000" flipH="1">
                <a:off x="-1095475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11"/>
              <p:cNvCxnSpPr/>
              <p:nvPr/>
            </p:nvCxnSpPr>
            <p:spPr>
              <a:xfrm rot="10800000" flipH="1">
                <a:off x="-1037481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11"/>
              <p:cNvCxnSpPr/>
              <p:nvPr/>
            </p:nvCxnSpPr>
            <p:spPr>
              <a:xfrm rot="10800000" flipH="1">
                <a:off x="-979487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11"/>
              <p:cNvCxnSpPr/>
              <p:nvPr/>
            </p:nvCxnSpPr>
            <p:spPr>
              <a:xfrm rot="10800000" flipH="1">
                <a:off x="-921494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11"/>
              <p:cNvCxnSpPr/>
              <p:nvPr/>
            </p:nvCxnSpPr>
            <p:spPr>
              <a:xfrm rot="10800000" flipH="1">
                <a:off x="-863500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4" name="Google Shape;294;p11"/>
            <p:cNvGrpSpPr/>
            <p:nvPr/>
          </p:nvGrpSpPr>
          <p:grpSpPr>
            <a:xfrm>
              <a:off x="1327321" y="150148"/>
              <a:ext cx="382251" cy="389362"/>
              <a:chOff x="5524675" y="3423250"/>
              <a:chExt cx="467700" cy="476400"/>
            </a:xfrm>
          </p:grpSpPr>
          <p:cxnSp>
            <p:nvCxnSpPr>
              <p:cNvPr id="295" name="Google Shape;295;p11"/>
              <p:cNvCxnSpPr/>
              <p:nvPr/>
            </p:nvCxnSpPr>
            <p:spPr>
              <a:xfrm>
                <a:off x="5758525" y="3423250"/>
                <a:ext cx="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11"/>
              <p:cNvCxnSpPr/>
              <p:nvPr/>
            </p:nvCxnSpPr>
            <p:spPr>
              <a:xfrm>
                <a:off x="5524675" y="3661450"/>
                <a:ext cx="467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7" name="Google Shape;297;p11"/>
            <p:cNvGrpSpPr/>
            <p:nvPr/>
          </p:nvGrpSpPr>
          <p:grpSpPr>
            <a:xfrm rot="10800000" flipH="1">
              <a:off x="1327335" y="4603992"/>
              <a:ext cx="295583" cy="291778"/>
              <a:chOff x="6964679" y="3405250"/>
              <a:chExt cx="497782" cy="491375"/>
            </a:xfrm>
          </p:grpSpPr>
          <p:cxnSp>
            <p:nvCxnSpPr>
              <p:cNvPr id="298" name="Google Shape;298;p11"/>
              <p:cNvCxnSpPr/>
              <p:nvPr/>
            </p:nvCxnSpPr>
            <p:spPr>
              <a:xfrm>
                <a:off x="6969504" y="3405250"/>
                <a:ext cx="488100" cy="4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9" name="Google Shape;299;p11"/>
              <p:cNvSpPr/>
              <p:nvPr/>
            </p:nvSpPr>
            <p:spPr>
              <a:xfrm>
                <a:off x="6964679" y="3406025"/>
                <a:ext cx="497782" cy="490600"/>
              </a:xfrm>
              <a:custGeom>
                <a:avLst/>
                <a:gdLst/>
                <a:ahLst/>
                <a:cxnLst/>
                <a:rect l="l" t="t" r="r" b="b"/>
                <a:pathLst>
                  <a:path w="22722" h="19624" extrusionOk="0">
                    <a:moveTo>
                      <a:pt x="0" y="19624"/>
                    </a:moveTo>
                    <a:lnTo>
                      <a:pt x="22722" y="19624"/>
                    </a:lnTo>
                    <a:lnTo>
                      <a:pt x="22722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00" name="Google Shape;300;p11"/>
            <p:cNvSpPr/>
            <p:nvPr/>
          </p:nvSpPr>
          <p:spPr>
            <a:xfrm>
              <a:off x="5013025" y="270800"/>
              <a:ext cx="3835775" cy="2925275"/>
            </a:xfrm>
            <a:custGeom>
              <a:avLst/>
              <a:gdLst/>
              <a:ahLst/>
              <a:cxnLst/>
              <a:rect l="l" t="t" r="r" b="b"/>
              <a:pathLst>
                <a:path w="153431" h="117011" extrusionOk="0">
                  <a:moveTo>
                    <a:pt x="0" y="7620"/>
                  </a:moveTo>
                  <a:lnTo>
                    <a:pt x="56197" y="7620"/>
                  </a:lnTo>
                  <a:lnTo>
                    <a:pt x="63817" y="0"/>
                  </a:lnTo>
                  <a:lnTo>
                    <a:pt x="142684" y="0"/>
                  </a:lnTo>
                  <a:lnTo>
                    <a:pt x="147066" y="4382"/>
                  </a:lnTo>
                  <a:lnTo>
                    <a:pt x="147066" y="45149"/>
                  </a:lnTo>
                  <a:lnTo>
                    <a:pt x="153360" y="51441"/>
                  </a:lnTo>
                  <a:lnTo>
                    <a:pt x="153384" y="70077"/>
                  </a:lnTo>
                  <a:lnTo>
                    <a:pt x="146304" y="77153"/>
                  </a:lnTo>
                  <a:lnTo>
                    <a:pt x="146304" y="102489"/>
                  </a:lnTo>
                  <a:lnTo>
                    <a:pt x="153431" y="109567"/>
                  </a:lnTo>
                  <a:lnTo>
                    <a:pt x="153384" y="11701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11"/>
            <p:cNvSpPr/>
            <p:nvPr/>
          </p:nvSpPr>
          <p:spPr>
            <a:xfrm rot="5400000">
              <a:off x="-1185175" y="3592988"/>
              <a:ext cx="3058325" cy="121925"/>
            </a:xfrm>
            <a:custGeom>
              <a:avLst/>
              <a:gdLst/>
              <a:ahLst/>
              <a:cxnLst/>
              <a:rect l="l" t="t" r="r" b="b"/>
              <a:pathLst>
                <a:path w="122333" h="4877" extrusionOk="0">
                  <a:moveTo>
                    <a:pt x="0" y="4188"/>
                  </a:moveTo>
                  <a:lnTo>
                    <a:pt x="21804" y="4188"/>
                  </a:lnTo>
                  <a:lnTo>
                    <a:pt x="25591" y="402"/>
                  </a:lnTo>
                  <a:lnTo>
                    <a:pt x="33395" y="402"/>
                  </a:lnTo>
                  <a:lnTo>
                    <a:pt x="37870" y="4877"/>
                  </a:lnTo>
                  <a:lnTo>
                    <a:pt x="59560" y="4877"/>
                  </a:lnTo>
                  <a:lnTo>
                    <a:pt x="64437" y="0"/>
                  </a:lnTo>
                  <a:lnTo>
                    <a:pt x="90545" y="0"/>
                  </a:lnTo>
                  <a:lnTo>
                    <a:pt x="95336" y="4791"/>
                  </a:lnTo>
                  <a:lnTo>
                    <a:pt x="122333" y="479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11"/>
          <p:cNvGrpSpPr/>
          <p:nvPr/>
        </p:nvGrpSpPr>
        <p:grpSpPr>
          <a:xfrm>
            <a:off x="219300" y="220313"/>
            <a:ext cx="8698575" cy="4702687"/>
            <a:chOff x="219300" y="220313"/>
            <a:chExt cx="8698575" cy="4702687"/>
          </a:xfrm>
        </p:grpSpPr>
        <p:pic>
          <p:nvPicPr>
            <p:cNvPr id="303" name="Google Shape;303;p11"/>
            <p:cNvPicPr preferRelativeResize="0"/>
            <p:nvPr/>
          </p:nvPicPr>
          <p:blipFill rotWithShape="1">
            <a:blip r:embed="rId3">
              <a:alphaModFix/>
            </a:blip>
            <a:srcRect l="3247" t="14657" r="3425" b="7375"/>
            <a:stretch/>
          </p:blipFill>
          <p:spPr>
            <a:xfrm>
              <a:off x="7942675" y="220313"/>
              <a:ext cx="930601" cy="1099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1"/>
            <p:cNvPicPr preferRelativeResize="0"/>
            <p:nvPr/>
          </p:nvPicPr>
          <p:blipFill rotWithShape="1">
            <a:blip r:embed="rId4">
              <a:alphaModFix/>
            </a:blip>
            <a:srcRect l="23932" t="2874" r="22873" b="2865"/>
            <a:stretch/>
          </p:blipFill>
          <p:spPr>
            <a:xfrm flipH="1">
              <a:off x="8499150" y="3110025"/>
              <a:ext cx="418725" cy="1812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11"/>
            <p:cNvPicPr preferRelativeResize="0"/>
            <p:nvPr/>
          </p:nvPicPr>
          <p:blipFill rotWithShape="1">
            <a:blip r:embed="rId4">
              <a:alphaModFix/>
            </a:blip>
            <a:srcRect l="22063" t="3059" r="22063" b="-2059"/>
            <a:stretch/>
          </p:blipFill>
          <p:spPr>
            <a:xfrm rot="10800000" flipH="1">
              <a:off x="219300" y="699775"/>
              <a:ext cx="418725" cy="18129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72248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8622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2" name="Google Shape;312;p13"/>
          <p:cNvSpPr txBox="1">
            <a:spLocks noGrp="1"/>
          </p:cNvSpPr>
          <p:nvPr>
            <p:ph type="title" idx="4" hasCustomPrompt="1"/>
          </p:nvPr>
        </p:nvSpPr>
        <p:spPr>
          <a:xfrm>
            <a:off x="3306000" y="1272248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3" name="Google Shape;313;p13"/>
          <p:cNvSpPr txBox="1">
            <a:spLocks noGrp="1"/>
          </p:cNvSpPr>
          <p:nvPr>
            <p:ph type="title" idx="5" hasCustomPrompt="1"/>
          </p:nvPr>
        </p:nvSpPr>
        <p:spPr>
          <a:xfrm>
            <a:off x="3306000" y="28622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4" name="Google Shape;314;p13"/>
          <p:cNvSpPr txBox="1">
            <a:spLocks noGrp="1"/>
          </p:cNvSpPr>
          <p:nvPr>
            <p:ph type="title" idx="6" hasCustomPrompt="1"/>
          </p:nvPr>
        </p:nvSpPr>
        <p:spPr>
          <a:xfrm>
            <a:off x="5892000" y="1272248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5" name="Google Shape;315;p13"/>
          <p:cNvSpPr txBox="1">
            <a:spLocks noGrp="1"/>
          </p:cNvSpPr>
          <p:nvPr>
            <p:ph type="title" idx="7" hasCustomPrompt="1"/>
          </p:nvPr>
        </p:nvSpPr>
        <p:spPr>
          <a:xfrm>
            <a:off x="5892000" y="28622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>
            <a:spLocks noGrp="1"/>
          </p:cNvSpPr>
          <p:nvPr>
            <p:ph type="subTitle" idx="1"/>
          </p:nvPr>
        </p:nvSpPr>
        <p:spPr>
          <a:xfrm>
            <a:off x="720000" y="1875500"/>
            <a:ext cx="23337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subTitle" idx="8"/>
          </p:nvPr>
        </p:nvSpPr>
        <p:spPr>
          <a:xfrm>
            <a:off x="3306000" y="1875500"/>
            <a:ext cx="23337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8" name="Google Shape;318;p13"/>
          <p:cNvSpPr txBox="1">
            <a:spLocks noGrp="1"/>
          </p:cNvSpPr>
          <p:nvPr>
            <p:ph type="subTitle" idx="9"/>
          </p:nvPr>
        </p:nvSpPr>
        <p:spPr>
          <a:xfrm>
            <a:off x="5892000" y="1875500"/>
            <a:ext cx="23337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9" name="Google Shape;319;p13"/>
          <p:cNvSpPr txBox="1">
            <a:spLocks noGrp="1"/>
          </p:cNvSpPr>
          <p:nvPr>
            <p:ph type="subTitle" idx="13"/>
          </p:nvPr>
        </p:nvSpPr>
        <p:spPr>
          <a:xfrm>
            <a:off x="720000" y="3465525"/>
            <a:ext cx="23337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0" name="Google Shape;320;p13"/>
          <p:cNvSpPr txBox="1">
            <a:spLocks noGrp="1"/>
          </p:cNvSpPr>
          <p:nvPr>
            <p:ph type="subTitle" idx="14"/>
          </p:nvPr>
        </p:nvSpPr>
        <p:spPr>
          <a:xfrm>
            <a:off x="3306000" y="3465525"/>
            <a:ext cx="23337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subTitle" idx="15"/>
          </p:nvPr>
        </p:nvSpPr>
        <p:spPr>
          <a:xfrm>
            <a:off x="5892000" y="3465525"/>
            <a:ext cx="23337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22" name="Google Shape;322;p13"/>
          <p:cNvGrpSpPr/>
          <p:nvPr/>
        </p:nvGrpSpPr>
        <p:grpSpPr>
          <a:xfrm>
            <a:off x="253100" y="218863"/>
            <a:ext cx="5920918" cy="4823469"/>
            <a:chOff x="247925" y="181588"/>
            <a:chExt cx="5920918" cy="4823469"/>
          </a:xfrm>
        </p:grpSpPr>
        <p:pic>
          <p:nvPicPr>
            <p:cNvPr id="323" name="Google Shape;323;p13"/>
            <p:cNvPicPr preferRelativeResize="0"/>
            <p:nvPr/>
          </p:nvPicPr>
          <p:blipFill rotWithShape="1">
            <a:blip r:embed="rId3">
              <a:alphaModFix/>
            </a:blip>
            <a:srcRect l="22063" t="3059" r="22063" b="-2059"/>
            <a:stretch/>
          </p:blipFill>
          <p:spPr>
            <a:xfrm rot="5400000" flipH="1">
              <a:off x="5052993" y="3889207"/>
              <a:ext cx="418725" cy="1812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13"/>
            <p:cNvPicPr preferRelativeResize="0"/>
            <p:nvPr/>
          </p:nvPicPr>
          <p:blipFill rotWithShape="1">
            <a:blip r:embed="rId4">
              <a:alphaModFix/>
            </a:blip>
            <a:srcRect l="3247" t="14657" r="3425" b="7375"/>
            <a:stretch/>
          </p:blipFill>
          <p:spPr>
            <a:xfrm flipH="1">
              <a:off x="247925" y="181588"/>
              <a:ext cx="930601" cy="10995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" name="Google Shape;325;p13"/>
          <p:cNvGrpSpPr/>
          <p:nvPr/>
        </p:nvGrpSpPr>
        <p:grpSpPr>
          <a:xfrm>
            <a:off x="292535" y="162550"/>
            <a:ext cx="8881465" cy="4814713"/>
            <a:chOff x="292535" y="162550"/>
            <a:chExt cx="8881465" cy="4814713"/>
          </a:xfrm>
        </p:grpSpPr>
        <p:grpSp>
          <p:nvGrpSpPr>
            <p:cNvPr id="326" name="Google Shape;326;p13"/>
            <p:cNvGrpSpPr/>
            <p:nvPr/>
          </p:nvGrpSpPr>
          <p:grpSpPr>
            <a:xfrm>
              <a:off x="292535" y="267398"/>
              <a:ext cx="8560412" cy="4608048"/>
              <a:chOff x="292535" y="267398"/>
              <a:chExt cx="8560412" cy="4608048"/>
            </a:xfrm>
          </p:grpSpPr>
          <p:grpSp>
            <p:nvGrpSpPr>
              <p:cNvPr id="327" name="Google Shape;327;p13"/>
              <p:cNvGrpSpPr/>
              <p:nvPr/>
            </p:nvGrpSpPr>
            <p:grpSpPr>
              <a:xfrm>
                <a:off x="8470696" y="267398"/>
                <a:ext cx="382251" cy="389362"/>
                <a:chOff x="5428199" y="3328517"/>
                <a:chExt cx="467700" cy="476400"/>
              </a:xfrm>
            </p:grpSpPr>
            <p:cxnSp>
              <p:nvCxnSpPr>
                <p:cNvPr id="328" name="Google Shape;328;p13"/>
                <p:cNvCxnSpPr/>
                <p:nvPr/>
              </p:nvCxnSpPr>
              <p:spPr>
                <a:xfrm>
                  <a:off x="5662049" y="3328517"/>
                  <a:ext cx="0" cy="476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" name="Google Shape;329;p13"/>
                <p:cNvCxnSpPr/>
                <p:nvPr/>
              </p:nvCxnSpPr>
              <p:spPr>
                <a:xfrm>
                  <a:off x="5428199" y="3566717"/>
                  <a:ext cx="467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30" name="Google Shape;330;p13"/>
              <p:cNvGrpSpPr/>
              <p:nvPr/>
            </p:nvGrpSpPr>
            <p:grpSpPr>
              <a:xfrm rot="10800000" flipH="1">
                <a:off x="292535" y="4583667"/>
                <a:ext cx="295583" cy="291778"/>
                <a:chOff x="6517769" y="3538039"/>
                <a:chExt cx="497782" cy="491375"/>
              </a:xfrm>
            </p:grpSpPr>
            <p:cxnSp>
              <p:nvCxnSpPr>
                <p:cNvPr id="331" name="Google Shape;331;p13"/>
                <p:cNvCxnSpPr/>
                <p:nvPr/>
              </p:nvCxnSpPr>
              <p:spPr>
                <a:xfrm>
                  <a:off x="6522594" y="3538039"/>
                  <a:ext cx="488100" cy="488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32" name="Google Shape;332;p13"/>
                <p:cNvSpPr/>
                <p:nvPr/>
              </p:nvSpPr>
              <p:spPr>
                <a:xfrm>
                  <a:off x="6517769" y="3538814"/>
                  <a:ext cx="497782" cy="4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2" h="19624" extrusionOk="0">
                      <a:moveTo>
                        <a:pt x="0" y="19624"/>
                      </a:moveTo>
                      <a:lnTo>
                        <a:pt x="22722" y="19624"/>
                      </a:lnTo>
                      <a:lnTo>
                        <a:pt x="22722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33" name="Google Shape;333;p13"/>
            <p:cNvGrpSpPr/>
            <p:nvPr/>
          </p:nvGrpSpPr>
          <p:grpSpPr>
            <a:xfrm>
              <a:off x="1130775" y="162550"/>
              <a:ext cx="8043225" cy="4814713"/>
              <a:chOff x="1125600" y="125275"/>
              <a:chExt cx="8043225" cy="4814713"/>
            </a:xfrm>
          </p:grpSpPr>
          <p:sp>
            <p:nvSpPr>
              <p:cNvPr id="334" name="Google Shape;334;p13"/>
              <p:cNvSpPr/>
              <p:nvPr/>
            </p:nvSpPr>
            <p:spPr>
              <a:xfrm>
                <a:off x="1125600" y="125275"/>
                <a:ext cx="2723125" cy="121925"/>
              </a:xfrm>
              <a:custGeom>
                <a:avLst/>
                <a:gdLst/>
                <a:ahLst/>
                <a:cxnLst/>
                <a:rect l="l" t="t" r="r" b="b"/>
                <a:pathLst>
                  <a:path w="108925" h="4877" extrusionOk="0">
                    <a:moveTo>
                      <a:pt x="0" y="4188"/>
                    </a:moveTo>
                    <a:lnTo>
                      <a:pt x="21804" y="4188"/>
                    </a:lnTo>
                    <a:lnTo>
                      <a:pt x="25591" y="402"/>
                    </a:lnTo>
                    <a:lnTo>
                      <a:pt x="33395" y="402"/>
                    </a:lnTo>
                    <a:lnTo>
                      <a:pt x="37870" y="4877"/>
                    </a:lnTo>
                    <a:lnTo>
                      <a:pt x="59560" y="4877"/>
                    </a:lnTo>
                    <a:lnTo>
                      <a:pt x="64437" y="0"/>
                    </a:lnTo>
                    <a:lnTo>
                      <a:pt x="90545" y="0"/>
                    </a:lnTo>
                    <a:lnTo>
                      <a:pt x="95336" y="4791"/>
                    </a:lnTo>
                    <a:lnTo>
                      <a:pt x="108925" y="4842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5" name="Google Shape;335;p13"/>
              <p:cNvSpPr/>
              <p:nvPr/>
            </p:nvSpPr>
            <p:spPr>
              <a:xfrm>
                <a:off x="6110500" y="4818063"/>
                <a:ext cx="3058325" cy="121925"/>
              </a:xfrm>
              <a:custGeom>
                <a:avLst/>
                <a:gdLst/>
                <a:ahLst/>
                <a:cxnLst/>
                <a:rect l="l" t="t" r="r" b="b"/>
                <a:pathLst>
                  <a:path w="122333" h="4877" extrusionOk="0">
                    <a:moveTo>
                      <a:pt x="0" y="4188"/>
                    </a:moveTo>
                    <a:lnTo>
                      <a:pt x="21804" y="4188"/>
                    </a:lnTo>
                    <a:lnTo>
                      <a:pt x="25591" y="402"/>
                    </a:lnTo>
                    <a:lnTo>
                      <a:pt x="33395" y="402"/>
                    </a:lnTo>
                    <a:lnTo>
                      <a:pt x="37870" y="4877"/>
                    </a:lnTo>
                    <a:lnTo>
                      <a:pt x="59560" y="4877"/>
                    </a:lnTo>
                    <a:lnTo>
                      <a:pt x="64437" y="0"/>
                    </a:lnTo>
                    <a:lnTo>
                      <a:pt x="90545" y="0"/>
                    </a:lnTo>
                    <a:lnTo>
                      <a:pt x="95336" y="4791"/>
                    </a:lnTo>
                    <a:lnTo>
                      <a:pt x="122333" y="479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5"/>
          <p:cNvSpPr txBox="1">
            <a:spLocks noGrp="1"/>
          </p:cNvSpPr>
          <p:nvPr>
            <p:ph type="title"/>
          </p:nvPr>
        </p:nvSpPr>
        <p:spPr>
          <a:xfrm>
            <a:off x="4413150" y="1001425"/>
            <a:ext cx="29790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1"/>
          </p:nvPr>
        </p:nvSpPr>
        <p:spPr>
          <a:xfrm>
            <a:off x="3965375" y="2209525"/>
            <a:ext cx="4218900" cy="20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78" name="Google Shape;378;p15"/>
          <p:cNvGrpSpPr/>
          <p:nvPr/>
        </p:nvGrpSpPr>
        <p:grpSpPr>
          <a:xfrm>
            <a:off x="295210" y="264817"/>
            <a:ext cx="8559265" cy="4603772"/>
            <a:chOff x="295210" y="264817"/>
            <a:chExt cx="8559265" cy="4603772"/>
          </a:xfrm>
        </p:grpSpPr>
        <p:grpSp>
          <p:nvGrpSpPr>
            <p:cNvPr id="379" name="Google Shape;379;p15"/>
            <p:cNvGrpSpPr/>
            <p:nvPr/>
          </p:nvGrpSpPr>
          <p:grpSpPr>
            <a:xfrm flipH="1">
              <a:off x="5976781" y="4773188"/>
              <a:ext cx="2446837" cy="95401"/>
              <a:chOff x="-2255350" y="596250"/>
              <a:chExt cx="1431150" cy="55800"/>
            </a:xfrm>
          </p:grpSpPr>
          <p:cxnSp>
            <p:nvCxnSpPr>
              <p:cNvPr id="380" name="Google Shape;380;p15"/>
              <p:cNvCxnSpPr/>
              <p:nvPr/>
            </p:nvCxnSpPr>
            <p:spPr>
              <a:xfrm rot="10800000" flipH="1">
                <a:off x="-2255350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15"/>
              <p:cNvCxnSpPr/>
              <p:nvPr/>
            </p:nvCxnSpPr>
            <p:spPr>
              <a:xfrm rot="10800000" flipH="1">
                <a:off x="-2197356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15"/>
              <p:cNvCxnSpPr/>
              <p:nvPr/>
            </p:nvCxnSpPr>
            <p:spPr>
              <a:xfrm rot="10800000" flipH="1">
                <a:off x="-2139362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15"/>
              <p:cNvCxnSpPr/>
              <p:nvPr/>
            </p:nvCxnSpPr>
            <p:spPr>
              <a:xfrm rot="10800000" flipH="1">
                <a:off x="-2081369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15"/>
              <p:cNvCxnSpPr/>
              <p:nvPr/>
            </p:nvCxnSpPr>
            <p:spPr>
              <a:xfrm rot="10800000" flipH="1">
                <a:off x="-2023375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15"/>
              <p:cNvCxnSpPr/>
              <p:nvPr/>
            </p:nvCxnSpPr>
            <p:spPr>
              <a:xfrm rot="10800000" flipH="1">
                <a:off x="-1965381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15"/>
              <p:cNvCxnSpPr/>
              <p:nvPr/>
            </p:nvCxnSpPr>
            <p:spPr>
              <a:xfrm rot="10800000" flipH="1">
                <a:off x="-1907387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15"/>
              <p:cNvCxnSpPr/>
              <p:nvPr/>
            </p:nvCxnSpPr>
            <p:spPr>
              <a:xfrm rot="10800000" flipH="1">
                <a:off x="-1849394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15"/>
              <p:cNvCxnSpPr/>
              <p:nvPr/>
            </p:nvCxnSpPr>
            <p:spPr>
              <a:xfrm rot="10800000" flipH="1">
                <a:off x="-1791400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15"/>
              <p:cNvCxnSpPr/>
              <p:nvPr/>
            </p:nvCxnSpPr>
            <p:spPr>
              <a:xfrm rot="10800000" flipH="1">
                <a:off x="-1733406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15"/>
              <p:cNvCxnSpPr/>
              <p:nvPr/>
            </p:nvCxnSpPr>
            <p:spPr>
              <a:xfrm rot="10800000" flipH="1">
                <a:off x="-1675412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15"/>
              <p:cNvCxnSpPr/>
              <p:nvPr/>
            </p:nvCxnSpPr>
            <p:spPr>
              <a:xfrm rot="10800000" flipH="1">
                <a:off x="-1617419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15"/>
              <p:cNvCxnSpPr/>
              <p:nvPr/>
            </p:nvCxnSpPr>
            <p:spPr>
              <a:xfrm rot="10800000" flipH="1">
                <a:off x="-1559425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15"/>
              <p:cNvCxnSpPr/>
              <p:nvPr/>
            </p:nvCxnSpPr>
            <p:spPr>
              <a:xfrm rot="10800000" flipH="1">
                <a:off x="-1501431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15"/>
              <p:cNvCxnSpPr/>
              <p:nvPr/>
            </p:nvCxnSpPr>
            <p:spPr>
              <a:xfrm rot="10800000" flipH="1">
                <a:off x="-1443437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15"/>
              <p:cNvCxnSpPr/>
              <p:nvPr/>
            </p:nvCxnSpPr>
            <p:spPr>
              <a:xfrm rot="10800000" flipH="1">
                <a:off x="-1385444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15"/>
              <p:cNvCxnSpPr/>
              <p:nvPr/>
            </p:nvCxnSpPr>
            <p:spPr>
              <a:xfrm rot="10800000" flipH="1">
                <a:off x="-1327450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15"/>
              <p:cNvCxnSpPr/>
              <p:nvPr/>
            </p:nvCxnSpPr>
            <p:spPr>
              <a:xfrm rot="10800000" flipH="1">
                <a:off x="-1269456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15"/>
              <p:cNvCxnSpPr/>
              <p:nvPr/>
            </p:nvCxnSpPr>
            <p:spPr>
              <a:xfrm rot="10800000" flipH="1">
                <a:off x="-1211462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15"/>
              <p:cNvCxnSpPr/>
              <p:nvPr/>
            </p:nvCxnSpPr>
            <p:spPr>
              <a:xfrm rot="10800000" flipH="1">
                <a:off x="-1153469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15"/>
              <p:cNvCxnSpPr/>
              <p:nvPr/>
            </p:nvCxnSpPr>
            <p:spPr>
              <a:xfrm rot="10800000" flipH="1">
                <a:off x="-1095475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15"/>
              <p:cNvCxnSpPr/>
              <p:nvPr/>
            </p:nvCxnSpPr>
            <p:spPr>
              <a:xfrm rot="10800000" flipH="1">
                <a:off x="-1037481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15"/>
              <p:cNvCxnSpPr/>
              <p:nvPr/>
            </p:nvCxnSpPr>
            <p:spPr>
              <a:xfrm rot="10800000" flipH="1">
                <a:off x="-979487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15"/>
              <p:cNvCxnSpPr/>
              <p:nvPr/>
            </p:nvCxnSpPr>
            <p:spPr>
              <a:xfrm rot="10800000" flipH="1">
                <a:off x="-921494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15"/>
              <p:cNvCxnSpPr/>
              <p:nvPr/>
            </p:nvCxnSpPr>
            <p:spPr>
              <a:xfrm rot="10800000" flipH="1">
                <a:off x="-863500" y="596250"/>
                <a:ext cx="39300" cy="5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5" name="Google Shape;405;p15"/>
            <p:cNvGrpSpPr/>
            <p:nvPr/>
          </p:nvGrpSpPr>
          <p:grpSpPr>
            <a:xfrm flipH="1">
              <a:off x="8558892" y="264817"/>
              <a:ext cx="295583" cy="291778"/>
              <a:chOff x="6451375" y="3405250"/>
              <a:chExt cx="497782" cy="491375"/>
            </a:xfrm>
          </p:grpSpPr>
          <p:cxnSp>
            <p:nvCxnSpPr>
              <p:cNvPr id="406" name="Google Shape;406;p15"/>
              <p:cNvCxnSpPr/>
              <p:nvPr/>
            </p:nvCxnSpPr>
            <p:spPr>
              <a:xfrm>
                <a:off x="6456200" y="3405250"/>
                <a:ext cx="488100" cy="4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7" name="Google Shape;407;p15"/>
              <p:cNvSpPr/>
              <p:nvPr/>
            </p:nvSpPr>
            <p:spPr>
              <a:xfrm>
                <a:off x="6451375" y="3406025"/>
                <a:ext cx="497782" cy="490600"/>
              </a:xfrm>
              <a:custGeom>
                <a:avLst/>
                <a:gdLst/>
                <a:ahLst/>
                <a:cxnLst/>
                <a:rect l="l" t="t" r="r" b="b"/>
                <a:pathLst>
                  <a:path w="22722" h="19624" extrusionOk="0">
                    <a:moveTo>
                      <a:pt x="0" y="19624"/>
                    </a:moveTo>
                    <a:lnTo>
                      <a:pt x="22722" y="19624"/>
                    </a:lnTo>
                    <a:lnTo>
                      <a:pt x="22722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08" name="Google Shape;408;p15"/>
            <p:cNvSpPr/>
            <p:nvPr/>
          </p:nvSpPr>
          <p:spPr>
            <a:xfrm flipH="1">
              <a:off x="295210" y="270775"/>
              <a:ext cx="3835775" cy="2925275"/>
            </a:xfrm>
            <a:custGeom>
              <a:avLst/>
              <a:gdLst/>
              <a:ahLst/>
              <a:cxnLst/>
              <a:rect l="l" t="t" r="r" b="b"/>
              <a:pathLst>
                <a:path w="153431" h="117011" extrusionOk="0">
                  <a:moveTo>
                    <a:pt x="0" y="7620"/>
                  </a:moveTo>
                  <a:lnTo>
                    <a:pt x="56197" y="7620"/>
                  </a:lnTo>
                  <a:lnTo>
                    <a:pt x="63817" y="0"/>
                  </a:lnTo>
                  <a:lnTo>
                    <a:pt x="142684" y="0"/>
                  </a:lnTo>
                  <a:lnTo>
                    <a:pt x="147066" y="4382"/>
                  </a:lnTo>
                  <a:lnTo>
                    <a:pt x="147066" y="45149"/>
                  </a:lnTo>
                  <a:lnTo>
                    <a:pt x="153360" y="51441"/>
                  </a:lnTo>
                  <a:lnTo>
                    <a:pt x="153384" y="70077"/>
                  </a:lnTo>
                  <a:lnTo>
                    <a:pt x="146304" y="77153"/>
                  </a:lnTo>
                  <a:lnTo>
                    <a:pt x="146304" y="102489"/>
                  </a:lnTo>
                  <a:lnTo>
                    <a:pt x="153431" y="109567"/>
                  </a:lnTo>
                  <a:lnTo>
                    <a:pt x="153384" y="11701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09" name="Google Shape;409;p15"/>
          <p:cNvGrpSpPr/>
          <p:nvPr/>
        </p:nvGrpSpPr>
        <p:grpSpPr>
          <a:xfrm>
            <a:off x="226135" y="245631"/>
            <a:ext cx="1121398" cy="4677344"/>
            <a:chOff x="226135" y="245631"/>
            <a:chExt cx="1121398" cy="4677344"/>
          </a:xfrm>
        </p:grpSpPr>
        <p:pic>
          <p:nvPicPr>
            <p:cNvPr id="410" name="Google Shape;410;p15"/>
            <p:cNvPicPr preferRelativeResize="0"/>
            <p:nvPr/>
          </p:nvPicPr>
          <p:blipFill rotWithShape="1">
            <a:blip r:embed="rId3">
              <a:alphaModFix/>
            </a:blip>
            <a:srcRect l="23932" t="2874" r="22873" b="2865"/>
            <a:stretch/>
          </p:blipFill>
          <p:spPr>
            <a:xfrm>
              <a:off x="226135" y="3110000"/>
              <a:ext cx="418725" cy="1812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15"/>
            <p:cNvPicPr preferRelativeResize="0"/>
            <p:nvPr/>
          </p:nvPicPr>
          <p:blipFill rotWithShape="1">
            <a:blip r:embed="rId4">
              <a:alphaModFix/>
            </a:blip>
            <a:srcRect l="3247" t="14657" r="3425" b="7375"/>
            <a:stretch/>
          </p:blipFill>
          <p:spPr>
            <a:xfrm rot="-5400000">
              <a:off x="332444" y="161143"/>
              <a:ext cx="930601" cy="10995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 SemiBold"/>
              <a:buNone/>
              <a:defRPr sz="30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 SemiBold"/>
              <a:buNone/>
              <a:defRPr sz="30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 SemiBold"/>
              <a:buNone/>
              <a:defRPr sz="30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 SemiBold"/>
              <a:buNone/>
              <a:defRPr sz="30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 SemiBold"/>
              <a:buNone/>
              <a:defRPr sz="30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 SemiBold"/>
              <a:buNone/>
              <a:defRPr sz="30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 SemiBold"/>
              <a:buNone/>
              <a:defRPr sz="30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 SemiBold"/>
              <a:buNone/>
              <a:defRPr sz="30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 SemiBold"/>
              <a:buNone/>
              <a:defRPr sz="30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7"/>
          <p:cNvSpPr txBox="1">
            <a:spLocks noGrp="1"/>
          </p:cNvSpPr>
          <p:nvPr>
            <p:ph type="ctrTitle"/>
          </p:nvPr>
        </p:nvSpPr>
        <p:spPr>
          <a:xfrm>
            <a:off x="406617" y="1463363"/>
            <a:ext cx="8330765" cy="19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jdhani SemiBold"/>
                <a:ea typeface="Rajdhani SemiBold"/>
                <a:cs typeface="Rajdhani SemiBold"/>
                <a:sym typeface="Rajdhani SemiBold"/>
              </a:rPr>
              <a:t>PEMBUATAN APLIKASI GAME BERBASIS ROBLOX STUDIO</a:t>
            </a:r>
            <a:endParaRPr dirty="0"/>
          </a:p>
        </p:txBody>
      </p:sp>
      <p:sp>
        <p:nvSpPr>
          <p:cNvPr id="736" name="Google Shape;736;p27"/>
          <p:cNvSpPr txBox="1">
            <a:spLocks noGrp="1"/>
          </p:cNvSpPr>
          <p:nvPr>
            <p:ph type="subTitle" idx="1"/>
          </p:nvPr>
        </p:nvSpPr>
        <p:spPr>
          <a:xfrm>
            <a:off x="1983300" y="3396263"/>
            <a:ext cx="517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Hafizh Arqamilandri Wakhyudi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XII RPL 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963" name="Google Shape;963;p4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Do you have any questions?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14591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0"/>
          <p:cNvSpPr txBox="1">
            <a:spLocks noGrp="1"/>
          </p:cNvSpPr>
          <p:nvPr>
            <p:ph type="title"/>
          </p:nvPr>
        </p:nvSpPr>
        <p:spPr>
          <a:xfrm>
            <a:off x="713225" y="781200"/>
            <a:ext cx="40587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768" name="Google Shape;768;p30"/>
          <p:cNvSpPr txBox="1">
            <a:spLocks noGrp="1"/>
          </p:cNvSpPr>
          <p:nvPr>
            <p:ph type="subTitle" idx="1"/>
          </p:nvPr>
        </p:nvSpPr>
        <p:spPr>
          <a:xfrm>
            <a:off x="713225" y="1868700"/>
            <a:ext cx="4058700" cy="24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Pada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game </a:t>
            </a:r>
            <a:r>
              <a:rPr lang="en-US" sz="1400" dirty="0" err="1"/>
              <a:t>roblox</a:t>
            </a:r>
            <a:r>
              <a:rPr lang="en-US" sz="1400" dirty="0"/>
              <a:t> </a:t>
            </a:r>
            <a:r>
              <a:rPr lang="en-US" sz="1400" dirty="0" err="1"/>
              <a:t>kebanyakan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 oleh developer </a:t>
            </a:r>
            <a:r>
              <a:rPr lang="en-US" sz="1400" dirty="0" err="1"/>
              <a:t>luar</a:t>
            </a:r>
            <a:r>
              <a:rPr lang="en-US" sz="1400" dirty="0"/>
              <a:t> </a:t>
            </a:r>
            <a:r>
              <a:rPr lang="en-US" sz="1400" dirty="0" err="1"/>
              <a:t>negri,maka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game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memperbanyak</a:t>
            </a:r>
            <a:r>
              <a:rPr lang="en-US" sz="1400" dirty="0"/>
              <a:t> game </a:t>
            </a:r>
            <a:r>
              <a:rPr lang="en-US" sz="1400" dirty="0" err="1"/>
              <a:t>roblox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indonesia</a:t>
            </a:r>
            <a:endParaRPr sz="1400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7FD0C6F-D90F-B44A-B59A-E97ABF93BCB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3053" r="23053"/>
          <a:stretch/>
        </p:blipFill>
        <p:spPr>
          <a:xfrm>
            <a:off x="5169075" y="539500"/>
            <a:ext cx="3261700" cy="40644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138ECB-27E8-FBA5-CB35-39F3FBF5F76C}"/>
              </a:ext>
            </a:extLst>
          </p:cNvPr>
          <p:cNvSpPr/>
          <p:nvPr/>
        </p:nvSpPr>
        <p:spPr>
          <a:xfrm>
            <a:off x="5169075" y="539500"/>
            <a:ext cx="3261700" cy="40644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&amp; FUNGSI APLIKASI</a:t>
            </a:r>
            <a:endParaRPr dirty="0"/>
          </a:p>
        </p:txBody>
      </p:sp>
      <p:sp>
        <p:nvSpPr>
          <p:cNvPr id="1027" name="Google Shape;1027;p48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7704000" cy="3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Sebagai hiburan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7659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KELEBIHAN APLIKASI</a:t>
            </a:r>
            <a:endParaRPr dirty="0"/>
          </a:p>
        </p:txBody>
      </p:sp>
      <p:sp>
        <p:nvSpPr>
          <p:cNvPr id="1027" name="Google Shape;1027;p48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7704000" cy="8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sz="2000" dirty="0"/>
              <a:t>Smooth camera movement</a:t>
            </a:r>
            <a:endParaRPr sz="2000" dirty="0"/>
          </a:p>
        </p:txBody>
      </p:sp>
      <p:sp>
        <p:nvSpPr>
          <p:cNvPr id="2" name="Google Shape;1026;p48">
            <a:extLst>
              <a:ext uri="{FF2B5EF4-FFF2-40B4-BE49-F238E27FC236}">
                <a16:creationId xmlns:a16="http://schemas.microsoft.com/office/drawing/2014/main" id="{A2DDD38A-90BD-20F6-273A-F3E646302986}"/>
              </a:ext>
            </a:extLst>
          </p:cNvPr>
          <p:cNvSpPr txBox="1">
            <a:spLocks/>
          </p:cNvSpPr>
          <p:nvPr/>
        </p:nvSpPr>
        <p:spPr>
          <a:xfrm>
            <a:off x="720000" y="19990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 SemiBold"/>
              <a:buNone/>
              <a:defRPr sz="3000" b="0" i="0" u="none" strike="noStrike" cap="none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 SemiBold"/>
              <a:buNone/>
              <a:defRPr sz="3000" b="0" i="0" u="none" strike="noStrike" cap="none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 SemiBold"/>
              <a:buNone/>
              <a:defRPr sz="3000" b="0" i="0" u="none" strike="noStrike" cap="none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 SemiBold"/>
              <a:buNone/>
              <a:defRPr sz="3000" b="0" i="0" u="none" strike="noStrike" cap="none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 SemiBold"/>
              <a:buNone/>
              <a:defRPr sz="3000" b="0" i="0" u="none" strike="noStrike" cap="none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 SemiBold"/>
              <a:buNone/>
              <a:defRPr sz="3000" b="0" i="0" u="none" strike="noStrike" cap="none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 SemiBold"/>
              <a:buNone/>
              <a:defRPr sz="3000" b="0" i="0" u="none" strike="noStrike" cap="none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 SemiBold"/>
              <a:buNone/>
              <a:defRPr sz="3000" b="0" i="0" u="none" strike="noStrike" cap="none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 SemiBold"/>
              <a:buNone/>
              <a:defRPr sz="3000" b="0" i="0" u="none" strike="noStrike" cap="none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9pPr>
          </a:lstStyle>
          <a:p>
            <a:r>
              <a:rPr lang="en-ID" dirty="0"/>
              <a:t>KEKURANGAN APLIKASI</a:t>
            </a:r>
          </a:p>
        </p:txBody>
      </p:sp>
      <p:sp>
        <p:nvSpPr>
          <p:cNvPr id="3" name="Google Shape;1027;p48">
            <a:extLst>
              <a:ext uri="{FF2B5EF4-FFF2-40B4-BE49-F238E27FC236}">
                <a16:creationId xmlns:a16="http://schemas.microsoft.com/office/drawing/2014/main" id="{96392664-AA00-72B0-47E6-C9EF92EF0653}"/>
              </a:ext>
            </a:extLst>
          </p:cNvPr>
          <p:cNvSpPr txBox="1">
            <a:spLocks/>
          </p:cNvSpPr>
          <p:nvPr/>
        </p:nvSpPr>
        <p:spPr>
          <a:xfrm>
            <a:off x="720000" y="2858550"/>
            <a:ext cx="77040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342900" indent="-342900"/>
            <a:r>
              <a:rPr lang="en-ID" sz="2000" dirty="0"/>
              <a:t>AI yang </a:t>
            </a:r>
            <a:r>
              <a:rPr lang="en-ID" sz="2000" dirty="0" err="1"/>
              <a:t>masih</a:t>
            </a:r>
            <a:r>
              <a:rPr lang="en-ID" sz="2000" dirty="0"/>
              <a:t> </a:t>
            </a:r>
            <a:r>
              <a:rPr lang="en-ID" sz="2000" dirty="0" err="1"/>
              <a:t>kurang</a:t>
            </a:r>
            <a:r>
              <a:rPr lang="en-ID" sz="2000" dirty="0"/>
              <a:t> </a:t>
            </a:r>
            <a:r>
              <a:rPr lang="en-ID" sz="2000" dirty="0" err="1"/>
              <a:t>sempurna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mencari</a:t>
            </a:r>
            <a:r>
              <a:rPr lang="en-ID" sz="2000" dirty="0"/>
              <a:t> path finding</a:t>
            </a:r>
          </a:p>
        </p:txBody>
      </p:sp>
    </p:spTree>
    <p:extLst>
      <p:ext uri="{BB962C8B-B14F-4D97-AF65-F5344CB8AC3E}">
        <p14:creationId xmlns:p14="http://schemas.microsoft.com/office/powerpoint/2010/main" val="170036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FITUR-FITUR APLIKASI</a:t>
            </a:r>
            <a:endParaRPr dirty="0"/>
          </a:p>
        </p:txBody>
      </p:sp>
      <p:sp>
        <p:nvSpPr>
          <p:cNvPr id="751" name="Google Shape;751;p29"/>
          <p:cNvSpPr txBox="1">
            <a:spLocks noGrp="1"/>
          </p:cNvSpPr>
          <p:nvPr>
            <p:ph type="title" idx="2"/>
          </p:nvPr>
        </p:nvSpPr>
        <p:spPr>
          <a:xfrm>
            <a:off x="720000" y="127224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53" name="Google Shape;753;p29"/>
          <p:cNvSpPr txBox="1">
            <a:spLocks noGrp="1"/>
          </p:cNvSpPr>
          <p:nvPr>
            <p:ph type="title" idx="4"/>
          </p:nvPr>
        </p:nvSpPr>
        <p:spPr>
          <a:xfrm>
            <a:off x="3306000" y="127224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5" name="Google Shape;755;p29"/>
          <p:cNvSpPr txBox="1">
            <a:spLocks noGrp="1"/>
          </p:cNvSpPr>
          <p:nvPr>
            <p:ph type="title" idx="6"/>
          </p:nvPr>
        </p:nvSpPr>
        <p:spPr>
          <a:xfrm>
            <a:off x="5892000" y="127224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7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720000" y="1875500"/>
            <a:ext cx="23337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MUSUH/ENEMY</a:t>
            </a:r>
            <a:endParaRPr dirty="0"/>
          </a:p>
        </p:txBody>
      </p:sp>
      <p:sp>
        <p:nvSpPr>
          <p:cNvPr id="758" name="Google Shape;758;p29"/>
          <p:cNvSpPr txBox="1">
            <a:spLocks noGrp="1"/>
          </p:cNvSpPr>
          <p:nvPr>
            <p:ph type="subTitle" idx="8"/>
          </p:nvPr>
        </p:nvSpPr>
        <p:spPr>
          <a:xfrm>
            <a:off x="3306000" y="1875500"/>
            <a:ext cx="23337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SOUND effect</a:t>
            </a:r>
            <a:endParaRPr dirty="0"/>
          </a:p>
        </p:txBody>
      </p:sp>
      <p:sp>
        <p:nvSpPr>
          <p:cNvPr id="759" name="Google Shape;759;p29"/>
          <p:cNvSpPr txBox="1">
            <a:spLocks noGrp="1"/>
          </p:cNvSpPr>
          <p:nvPr>
            <p:ph type="subTitle" idx="9"/>
          </p:nvPr>
        </p:nvSpPr>
        <p:spPr>
          <a:xfrm>
            <a:off x="5892000" y="1875500"/>
            <a:ext cx="23337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SETTING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0"/>
          <p:cNvSpPr txBox="1">
            <a:spLocks noGrp="1"/>
          </p:cNvSpPr>
          <p:nvPr>
            <p:ph type="title"/>
          </p:nvPr>
        </p:nvSpPr>
        <p:spPr>
          <a:xfrm>
            <a:off x="4055004" y="793080"/>
            <a:ext cx="4129271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SASARAN PEMASARAN</a:t>
            </a:r>
            <a:endParaRPr dirty="0"/>
          </a:p>
        </p:txBody>
      </p:sp>
      <p:sp>
        <p:nvSpPr>
          <p:cNvPr id="872" name="Google Shape;872;p40"/>
          <p:cNvSpPr txBox="1">
            <a:spLocks noGrp="1"/>
          </p:cNvSpPr>
          <p:nvPr>
            <p:ph type="subTitle" idx="1"/>
          </p:nvPr>
        </p:nvSpPr>
        <p:spPr>
          <a:xfrm>
            <a:off x="3965375" y="2209525"/>
            <a:ext cx="4218900" cy="20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Roblox/ Roblox User</a:t>
            </a:r>
            <a:endParaRPr dirty="0"/>
          </a:p>
        </p:txBody>
      </p:sp>
      <p:sp>
        <p:nvSpPr>
          <p:cNvPr id="873" name="Google Shape;873;p40"/>
          <p:cNvSpPr/>
          <p:nvPr/>
        </p:nvSpPr>
        <p:spPr>
          <a:xfrm>
            <a:off x="1526454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4" name="Google Shape;874;p40"/>
          <p:cNvGrpSpPr/>
          <p:nvPr/>
        </p:nvGrpSpPr>
        <p:grpSpPr>
          <a:xfrm>
            <a:off x="1441276" y="709411"/>
            <a:ext cx="1834973" cy="3724678"/>
            <a:chOff x="5186401" y="494525"/>
            <a:chExt cx="1834973" cy="3724678"/>
          </a:xfrm>
        </p:grpSpPr>
        <p:sp>
          <p:nvSpPr>
            <p:cNvPr id="875" name="Google Shape;875;p40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C7EC86-D81A-962A-A195-D3DAE3F4E6FB}"/>
              </a:ext>
            </a:extLst>
          </p:cNvPr>
          <p:cNvSpPr/>
          <p:nvPr/>
        </p:nvSpPr>
        <p:spPr>
          <a:xfrm>
            <a:off x="1624263" y="891931"/>
            <a:ext cx="1443790" cy="31762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E971E32B-28C3-B4F6-7F78-DA108348979E}"/>
              </a:ext>
            </a:extLst>
          </p:cNvPr>
          <p:cNvSpPr/>
          <p:nvPr/>
        </p:nvSpPr>
        <p:spPr>
          <a:xfrm>
            <a:off x="1227221" y="1299412"/>
            <a:ext cx="962815" cy="29884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START</a:t>
            </a:r>
          </a:p>
        </p:txBody>
      </p:sp>
      <p:sp>
        <p:nvSpPr>
          <p:cNvPr id="6" name="Google Shape;1026;p48">
            <a:extLst>
              <a:ext uri="{FF2B5EF4-FFF2-40B4-BE49-F238E27FC236}">
                <a16:creationId xmlns:a16="http://schemas.microsoft.com/office/drawing/2014/main" id="{EA9226AA-D134-E451-6886-94F4DBF5C1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42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 SISTEM APLIKASI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7FDBDC-767B-868C-5FE0-B8D097F4C240}"/>
              </a:ext>
            </a:extLst>
          </p:cNvPr>
          <p:cNvSpPr/>
          <p:nvPr/>
        </p:nvSpPr>
        <p:spPr>
          <a:xfrm>
            <a:off x="733925" y="1858887"/>
            <a:ext cx="1949114" cy="57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Lobby</a:t>
            </a:r>
            <a:r>
              <a:rPr lang="en-US" b="1" dirty="0"/>
              <a:t> </a:t>
            </a:r>
            <a:r>
              <a:rPr lang="en-US" dirty="0"/>
              <a:t>Game</a:t>
            </a:r>
            <a:endParaRPr lang="en-ID" dirty="0"/>
          </a:p>
        </p:txBody>
      </p:sp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E99E0444-BC72-6721-9163-A75AAA98F161}"/>
              </a:ext>
            </a:extLst>
          </p:cNvPr>
          <p:cNvSpPr/>
          <p:nvPr/>
        </p:nvSpPr>
        <p:spPr>
          <a:xfrm>
            <a:off x="920559" y="2692217"/>
            <a:ext cx="1575846" cy="1529680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1.Play Game</a:t>
            </a:r>
          </a:p>
          <a:p>
            <a:pPr algn="ctr"/>
            <a:r>
              <a:rPr lang="en-US" dirty="0"/>
              <a:t>2. Setting</a:t>
            </a:r>
          </a:p>
          <a:p>
            <a:pPr algn="ctr"/>
            <a:r>
              <a:rPr lang="en-US" dirty="0"/>
              <a:t>3.Credits</a:t>
            </a:r>
            <a:endParaRPr lang="en-ID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694004-172D-9775-BD53-2087655B87B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708482" y="1598257"/>
            <a:ext cx="147" cy="26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3D9356-A99C-E6A4-F7F4-95BA6AEF3D4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708482" y="2431587"/>
            <a:ext cx="0" cy="26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F257B533-F1F7-3905-A2DE-0412B9FAD0ED}"/>
              </a:ext>
            </a:extLst>
          </p:cNvPr>
          <p:cNvSpPr/>
          <p:nvPr/>
        </p:nvSpPr>
        <p:spPr>
          <a:xfrm>
            <a:off x="1487903" y="448252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F7AFD2-FD7D-0D0F-9C4D-A690C1B2780C}"/>
              </a:ext>
            </a:extLst>
          </p:cNvPr>
          <p:cNvCxnSpPr>
            <a:cxnSpLocks/>
          </p:cNvCxnSpPr>
          <p:nvPr/>
        </p:nvCxnSpPr>
        <p:spPr>
          <a:xfrm>
            <a:off x="1716503" y="4221897"/>
            <a:ext cx="0" cy="26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2D7B3B36-F7FA-D0F9-0507-42F12183DBEF}"/>
              </a:ext>
            </a:extLst>
          </p:cNvPr>
          <p:cNvSpPr/>
          <p:nvPr/>
        </p:nvSpPr>
        <p:spPr>
          <a:xfrm>
            <a:off x="4022553" y="122023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D2ADC1-D901-CC32-FDBD-D9FF0A3E888B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>
            <a:off x="4251153" y="1677434"/>
            <a:ext cx="0" cy="26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ECD0E46A-2170-AE6D-848C-29D781094F99}"/>
              </a:ext>
            </a:extLst>
          </p:cNvPr>
          <p:cNvSpPr/>
          <p:nvPr/>
        </p:nvSpPr>
        <p:spPr>
          <a:xfrm>
            <a:off x="3577744" y="1940237"/>
            <a:ext cx="1346818" cy="90236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Play?</a:t>
            </a:r>
            <a:endParaRPr lang="en-ID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DACB51-D999-6BAE-3B70-4A64877AF2EB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4251153" y="2842605"/>
            <a:ext cx="0" cy="23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AA7D29C2-68DE-B4A5-E529-15280451D8E5}"/>
              </a:ext>
            </a:extLst>
          </p:cNvPr>
          <p:cNvSpPr/>
          <p:nvPr/>
        </p:nvSpPr>
        <p:spPr>
          <a:xfrm>
            <a:off x="3504882" y="3073956"/>
            <a:ext cx="1492542" cy="100000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Setting?</a:t>
            </a:r>
            <a:endParaRPr lang="en-ID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1CF861-AF30-82AB-D649-80136D564FF5}"/>
              </a:ext>
            </a:extLst>
          </p:cNvPr>
          <p:cNvCxnSpPr>
            <a:cxnSpLocks/>
            <a:stCxn id="31" idx="2"/>
            <a:endCxn id="55" idx="0"/>
          </p:cNvCxnSpPr>
          <p:nvPr/>
        </p:nvCxnSpPr>
        <p:spPr>
          <a:xfrm>
            <a:off x="4251153" y="4073959"/>
            <a:ext cx="0" cy="27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7139528-2043-C2E9-C45B-2AE18DF9F6C7}"/>
              </a:ext>
            </a:extLst>
          </p:cNvPr>
          <p:cNvSpPr/>
          <p:nvPr/>
        </p:nvSpPr>
        <p:spPr>
          <a:xfrm>
            <a:off x="5197633" y="2109141"/>
            <a:ext cx="1346818" cy="57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Pilih</a:t>
            </a:r>
            <a:r>
              <a:rPr lang="en-US" dirty="0"/>
              <a:t> Map</a:t>
            </a:r>
            <a:endParaRPr lang="en-ID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773930-75C9-999B-923E-423BE0B1235F}"/>
              </a:ext>
            </a:extLst>
          </p:cNvPr>
          <p:cNvSpPr/>
          <p:nvPr/>
        </p:nvSpPr>
        <p:spPr>
          <a:xfrm>
            <a:off x="5197633" y="3287607"/>
            <a:ext cx="1346818" cy="57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 game</a:t>
            </a:r>
            <a:endParaRPr lang="en-ID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9FB82F-9BDC-D3C0-F07B-444A53397ACA}"/>
              </a:ext>
            </a:extLst>
          </p:cNvPr>
          <p:cNvCxnSpPr>
            <a:cxnSpLocks/>
            <a:stCxn id="28" idx="3"/>
            <a:endCxn id="37" idx="1"/>
          </p:cNvCxnSpPr>
          <p:nvPr/>
        </p:nvCxnSpPr>
        <p:spPr>
          <a:xfrm>
            <a:off x="4924562" y="2391421"/>
            <a:ext cx="273071" cy="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1CDFA6-1D22-0A25-5B11-074B77A56C56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4997424" y="3573957"/>
            <a:ext cx="2002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30BB74-2174-E351-66AE-BF09BDD07C30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 flipV="1">
            <a:off x="6544451" y="2391421"/>
            <a:ext cx="285109" cy="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E488B27-16BD-3890-B7BC-DAC0BD75172F}"/>
              </a:ext>
            </a:extLst>
          </p:cNvPr>
          <p:cNvSpPr/>
          <p:nvPr/>
        </p:nvSpPr>
        <p:spPr>
          <a:xfrm>
            <a:off x="6829560" y="2105071"/>
            <a:ext cx="1357457" cy="57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game</a:t>
            </a:r>
            <a:endParaRPr lang="en-ID" dirty="0"/>
          </a:p>
        </p:txBody>
      </p:sp>
      <p:sp>
        <p:nvSpPr>
          <p:cNvPr id="51" name="Flowchart: Off-page Connector 50">
            <a:extLst>
              <a:ext uri="{FF2B5EF4-FFF2-40B4-BE49-F238E27FC236}">
                <a16:creationId xmlns:a16="http://schemas.microsoft.com/office/drawing/2014/main" id="{A57BBF07-3954-6ABA-0188-BD1EF0A1666E}"/>
              </a:ext>
            </a:extLst>
          </p:cNvPr>
          <p:cNvSpPr/>
          <p:nvPr/>
        </p:nvSpPr>
        <p:spPr>
          <a:xfrm>
            <a:off x="8509608" y="2080552"/>
            <a:ext cx="585752" cy="618419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BA720E-A34D-8645-0DC4-03631D14BF4C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8187017" y="2389762"/>
            <a:ext cx="322591" cy="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Off-page Connector 54">
            <a:extLst>
              <a:ext uri="{FF2B5EF4-FFF2-40B4-BE49-F238E27FC236}">
                <a16:creationId xmlns:a16="http://schemas.microsoft.com/office/drawing/2014/main" id="{956072D4-AD2B-327C-4C7F-DC98D87EB6AB}"/>
              </a:ext>
            </a:extLst>
          </p:cNvPr>
          <p:cNvSpPr/>
          <p:nvPr/>
        </p:nvSpPr>
        <p:spPr>
          <a:xfrm>
            <a:off x="3958277" y="4352212"/>
            <a:ext cx="585752" cy="618419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8" name="Flowchart: Off-page Connector 57">
            <a:extLst>
              <a:ext uri="{FF2B5EF4-FFF2-40B4-BE49-F238E27FC236}">
                <a16:creationId xmlns:a16="http://schemas.microsoft.com/office/drawing/2014/main" id="{BD01594C-2F3E-F5FE-97A2-4498FC380CA2}"/>
              </a:ext>
            </a:extLst>
          </p:cNvPr>
          <p:cNvSpPr/>
          <p:nvPr/>
        </p:nvSpPr>
        <p:spPr>
          <a:xfrm>
            <a:off x="2770117" y="3147471"/>
            <a:ext cx="585752" cy="618419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B,C,E</a:t>
            </a:r>
            <a:endParaRPr lang="en-ID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46E7CE-D51A-ED9C-F1B3-C40634E7BB92}"/>
              </a:ext>
            </a:extLst>
          </p:cNvPr>
          <p:cNvCxnSpPr>
            <a:cxnSpLocks/>
            <a:stCxn id="9" idx="3"/>
            <a:endCxn id="58" idx="1"/>
          </p:cNvCxnSpPr>
          <p:nvPr/>
        </p:nvCxnSpPr>
        <p:spPr>
          <a:xfrm flipV="1">
            <a:off x="2496405" y="3456681"/>
            <a:ext cx="273712" cy="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Off-page Connector 61">
            <a:extLst>
              <a:ext uri="{FF2B5EF4-FFF2-40B4-BE49-F238E27FC236}">
                <a16:creationId xmlns:a16="http://schemas.microsoft.com/office/drawing/2014/main" id="{277C60A8-E7A0-4B08-F125-69C162D3D88B}"/>
              </a:ext>
            </a:extLst>
          </p:cNvPr>
          <p:cNvSpPr/>
          <p:nvPr/>
        </p:nvSpPr>
        <p:spPr>
          <a:xfrm>
            <a:off x="6935581" y="3270303"/>
            <a:ext cx="585752" cy="618419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ABAF39-E017-B4C7-611E-E09BD94423F1}"/>
              </a:ext>
            </a:extLst>
          </p:cNvPr>
          <p:cNvCxnSpPr>
            <a:cxnSpLocks/>
            <a:stCxn id="38" idx="3"/>
            <a:endCxn id="62" idx="1"/>
          </p:cNvCxnSpPr>
          <p:nvPr/>
        </p:nvCxnSpPr>
        <p:spPr>
          <a:xfrm>
            <a:off x="6544451" y="3573957"/>
            <a:ext cx="391130" cy="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CCFF5C-625D-9EF2-8C84-886839455241}"/>
              </a:ext>
            </a:extLst>
          </p:cNvPr>
          <p:cNvSpPr txBox="1"/>
          <p:nvPr/>
        </p:nvSpPr>
        <p:spPr>
          <a:xfrm>
            <a:off x="4733970" y="1778393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Yes</a:t>
            </a:r>
            <a:endParaRPr lang="en-ID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A4B6D-E0C2-0DF8-BF89-37E8C1489716}"/>
              </a:ext>
            </a:extLst>
          </p:cNvPr>
          <p:cNvSpPr txBox="1"/>
          <p:nvPr/>
        </p:nvSpPr>
        <p:spPr>
          <a:xfrm>
            <a:off x="4740402" y="274160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No</a:t>
            </a:r>
            <a:endParaRPr lang="en-ID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07B2C-CF8E-ABBB-8BFC-D3C199A5AFCF}"/>
              </a:ext>
            </a:extLst>
          </p:cNvPr>
          <p:cNvSpPr txBox="1"/>
          <p:nvPr/>
        </p:nvSpPr>
        <p:spPr>
          <a:xfrm>
            <a:off x="4732586" y="3090009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Yes</a:t>
            </a:r>
            <a:endParaRPr lang="en-ID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1C8DE-8267-EE35-3BA9-D5CCFBD0471B}"/>
              </a:ext>
            </a:extLst>
          </p:cNvPr>
          <p:cNvSpPr txBox="1"/>
          <p:nvPr/>
        </p:nvSpPr>
        <p:spPr>
          <a:xfrm>
            <a:off x="4739018" y="405321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No</a:t>
            </a:r>
            <a:endParaRPr lang="en-ID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4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26;p48">
            <a:extLst>
              <a:ext uri="{FF2B5EF4-FFF2-40B4-BE49-F238E27FC236}">
                <a16:creationId xmlns:a16="http://schemas.microsoft.com/office/drawing/2014/main" id="{EA9226AA-D134-E451-6886-94F4DBF5C1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42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 SISTEM APLIKASI</a:t>
            </a:r>
            <a:endParaRPr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694004-172D-9775-BD53-2087655B87B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08482" y="1702244"/>
            <a:ext cx="0" cy="25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3D9356-A99C-E6A4-F7F4-95BA6AEF3D40}"/>
              </a:ext>
            </a:extLst>
          </p:cNvPr>
          <p:cNvCxnSpPr>
            <a:cxnSpLocks/>
            <a:stCxn id="31" idx="2"/>
            <a:endCxn id="16" idx="0"/>
          </p:cNvCxnSpPr>
          <p:nvPr/>
        </p:nvCxnSpPr>
        <p:spPr>
          <a:xfrm>
            <a:off x="1708482" y="2971901"/>
            <a:ext cx="0" cy="70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AA7D29C2-68DE-B4A5-E529-15280451D8E5}"/>
              </a:ext>
            </a:extLst>
          </p:cNvPr>
          <p:cNvSpPr/>
          <p:nvPr/>
        </p:nvSpPr>
        <p:spPr>
          <a:xfrm>
            <a:off x="962211" y="1971898"/>
            <a:ext cx="1492542" cy="100000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Credits?</a:t>
            </a:r>
            <a:endParaRPr lang="en-ID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488B27-16BD-3890-B7BC-DAC0BD75172F}"/>
              </a:ext>
            </a:extLst>
          </p:cNvPr>
          <p:cNvSpPr/>
          <p:nvPr/>
        </p:nvSpPr>
        <p:spPr>
          <a:xfrm>
            <a:off x="2778342" y="2185549"/>
            <a:ext cx="1357457" cy="57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Credits Game</a:t>
            </a:r>
            <a:endParaRPr lang="en-ID" dirty="0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D112E15A-CE70-0FFF-0610-1C80C7225EE6}"/>
              </a:ext>
            </a:extLst>
          </p:cNvPr>
          <p:cNvSpPr/>
          <p:nvPr/>
        </p:nvSpPr>
        <p:spPr>
          <a:xfrm>
            <a:off x="1394733" y="1129543"/>
            <a:ext cx="627498" cy="572701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923A87C6-3575-726C-F8F8-9A0BD4C37B9C}"/>
              </a:ext>
            </a:extLst>
          </p:cNvPr>
          <p:cNvSpPr/>
          <p:nvPr/>
        </p:nvSpPr>
        <p:spPr>
          <a:xfrm>
            <a:off x="4572000" y="2185549"/>
            <a:ext cx="627498" cy="572701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67F18990-5692-8537-68FE-51F53124B119}"/>
              </a:ext>
            </a:extLst>
          </p:cNvPr>
          <p:cNvSpPr/>
          <p:nvPr/>
        </p:nvSpPr>
        <p:spPr>
          <a:xfrm>
            <a:off x="1227074" y="3673058"/>
            <a:ext cx="962815" cy="29884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2FE405-D864-E98A-ED2C-9B3DD9C9B631}"/>
              </a:ext>
            </a:extLst>
          </p:cNvPr>
          <p:cNvCxnSpPr>
            <a:stCxn id="31" idx="3"/>
            <a:endCxn id="45" idx="1"/>
          </p:cNvCxnSpPr>
          <p:nvPr/>
        </p:nvCxnSpPr>
        <p:spPr>
          <a:xfrm flipV="1">
            <a:off x="2454753" y="2471899"/>
            <a:ext cx="3235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80C6AA-8EE3-C493-3F17-0C586921B44D}"/>
              </a:ext>
            </a:extLst>
          </p:cNvPr>
          <p:cNvCxnSpPr>
            <a:cxnSpLocks/>
            <a:stCxn id="45" idx="3"/>
            <a:endCxn id="7" idx="1"/>
          </p:cNvCxnSpPr>
          <p:nvPr/>
        </p:nvCxnSpPr>
        <p:spPr>
          <a:xfrm>
            <a:off x="4135799" y="2471899"/>
            <a:ext cx="4362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B892EF-C4C2-4477-D86A-C40E702A239C}"/>
              </a:ext>
            </a:extLst>
          </p:cNvPr>
          <p:cNvSpPr txBox="1"/>
          <p:nvPr/>
        </p:nvSpPr>
        <p:spPr>
          <a:xfrm>
            <a:off x="2235053" y="1795039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Yes</a:t>
            </a:r>
            <a:endParaRPr lang="en-ID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AC750-8E85-EBA0-FAFD-7D50FF77CD53}"/>
              </a:ext>
            </a:extLst>
          </p:cNvPr>
          <p:cNvSpPr txBox="1"/>
          <p:nvPr/>
        </p:nvSpPr>
        <p:spPr>
          <a:xfrm>
            <a:off x="2241485" y="275824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No</a:t>
            </a:r>
            <a:endParaRPr lang="en-ID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2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E971E32B-28C3-B4F6-7F78-DA108348979E}"/>
              </a:ext>
            </a:extLst>
          </p:cNvPr>
          <p:cNvSpPr/>
          <p:nvPr/>
        </p:nvSpPr>
        <p:spPr>
          <a:xfrm>
            <a:off x="1227221" y="1299412"/>
            <a:ext cx="962815" cy="29884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START</a:t>
            </a:r>
          </a:p>
        </p:txBody>
      </p:sp>
      <p:sp>
        <p:nvSpPr>
          <p:cNvPr id="6" name="Google Shape;1026;p48">
            <a:extLst>
              <a:ext uri="{FF2B5EF4-FFF2-40B4-BE49-F238E27FC236}">
                <a16:creationId xmlns:a16="http://schemas.microsoft.com/office/drawing/2014/main" id="{EA9226AA-D134-E451-6886-94F4DBF5C1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42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 ALUR APLIKASI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7FDBDC-767B-868C-5FE0-B8D097F4C240}"/>
              </a:ext>
            </a:extLst>
          </p:cNvPr>
          <p:cNvSpPr/>
          <p:nvPr/>
        </p:nvSpPr>
        <p:spPr>
          <a:xfrm>
            <a:off x="733925" y="1850759"/>
            <a:ext cx="1949114" cy="57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Mulai</a:t>
            </a:r>
            <a:r>
              <a:rPr lang="en-US" dirty="0"/>
              <a:t> game</a:t>
            </a:r>
            <a:endParaRPr lang="en-ID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694004-172D-9775-BD53-2087655B87B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708482" y="1598257"/>
            <a:ext cx="147" cy="25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3D9356-A99C-E6A4-F7F4-95BA6AEF3D40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1707786" y="2423459"/>
            <a:ext cx="696" cy="38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F257B533-F1F7-3905-A2DE-0412B9FAD0ED}"/>
              </a:ext>
            </a:extLst>
          </p:cNvPr>
          <p:cNvSpPr/>
          <p:nvPr/>
        </p:nvSpPr>
        <p:spPr>
          <a:xfrm>
            <a:off x="1476752" y="448252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F7AFD2-FD7D-0D0F-9C4D-A690C1B2780C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705352" y="4230025"/>
            <a:ext cx="0" cy="25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2D7B3B36-F7FA-D0F9-0507-42F12183DBEF}"/>
              </a:ext>
            </a:extLst>
          </p:cNvPr>
          <p:cNvSpPr/>
          <p:nvPr/>
        </p:nvSpPr>
        <p:spPr>
          <a:xfrm>
            <a:off x="4067113" y="110675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D2ADC1-D901-CC32-FDBD-D9FF0A3E888B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>
            <a:off x="4295713" y="1563956"/>
            <a:ext cx="2" cy="15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ECD0E46A-2170-AE6D-848C-29D781094F99}"/>
              </a:ext>
            </a:extLst>
          </p:cNvPr>
          <p:cNvSpPr/>
          <p:nvPr/>
        </p:nvSpPr>
        <p:spPr>
          <a:xfrm>
            <a:off x="3589228" y="1723855"/>
            <a:ext cx="1412973" cy="105184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Bertemu</a:t>
            </a:r>
            <a:r>
              <a:rPr lang="en-US" dirty="0"/>
              <a:t> </a:t>
            </a:r>
            <a:r>
              <a:rPr lang="en-US" dirty="0" err="1"/>
              <a:t>musuh</a:t>
            </a:r>
            <a:r>
              <a:rPr lang="en-US" dirty="0"/>
              <a:t>?</a:t>
            </a:r>
            <a:endParaRPr lang="en-ID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DACB51-D999-6BAE-3B70-4A64877AF2EB}"/>
              </a:ext>
            </a:extLst>
          </p:cNvPr>
          <p:cNvCxnSpPr>
            <a:cxnSpLocks/>
            <a:stCxn id="28" idx="2"/>
            <a:endCxn id="83" idx="0"/>
          </p:cNvCxnSpPr>
          <p:nvPr/>
        </p:nvCxnSpPr>
        <p:spPr>
          <a:xfrm flipH="1">
            <a:off x="4295713" y="2775699"/>
            <a:ext cx="2" cy="18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1CF861-AF30-82AB-D649-80136D564FF5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>
            <a:off x="4303412" y="4351236"/>
            <a:ext cx="3453" cy="2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7139528-2043-C2E9-C45B-2AE18DF9F6C7}"/>
              </a:ext>
            </a:extLst>
          </p:cNvPr>
          <p:cNvSpPr/>
          <p:nvPr/>
        </p:nvSpPr>
        <p:spPr>
          <a:xfrm>
            <a:off x="5201452" y="1963427"/>
            <a:ext cx="1346818" cy="57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Musuh</a:t>
            </a:r>
            <a:r>
              <a:rPr lang="en-US" dirty="0"/>
              <a:t> </a:t>
            </a:r>
            <a:r>
              <a:rPr lang="en-US" dirty="0" err="1"/>
              <a:t>Mengejar</a:t>
            </a:r>
            <a:endParaRPr lang="en-ID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9FB82F-9BDC-D3C0-F07B-444A53397ACA}"/>
              </a:ext>
            </a:extLst>
          </p:cNvPr>
          <p:cNvCxnSpPr>
            <a:cxnSpLocks/>
            <a:stCxn id="28" idx="3"/>
            <a:endCxn id="37" idx="1"/>
          </p:cNvCxnSpPr>
          <p:nvPr/>
        </p:nvCxnSpPr>
        <p:spPr>
          <a:xfrm>
            <a:off x="5002201" y="2249777"/>
            <a:ext cx="199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30BB74-2174-E351-66AE-BF09BDD07C30}"/>
              </a:ext>
            </a:extLst>
          </p:cNvPr>
          <p:cNvCxnSpPr>
            <a:cxnSpLocks/>
            <a:stCxn id="37" idx="3"/>
            <a:endCxn id="26" idx="1"/>
          </p:cNvCxnSpPr>
          <p:nvPr/>
        </p:nvCxnSpPr>
        <p:spPr>
          <a:xfrm>
            <a:off x="6548270" y="2249777"/>
            <a:ext cx="142242" cy="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BA720E-A34D-8645-0DC4-03631D14BF4C}"/>
              </a:ext>
            </a:extLst>
          </p:cNvPr>
          <p:cNvCxnSpPr>
            <a:cxnSpLocks/>
            <a:stCxn id="26" idx="0"/>
            <a:endCxn id="73" idx="2"/>
          </p:cNvCxnSpPr>
          <p:nvPr/>
        </p:nvCxnSpPr>
        <p:spPr>
          <a:xfrm flipV="1">
            <a:off x="7363921" y="1294330"/>
            <a:ext cx="0" cy="39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933343A-D63C-A043-1D30-C17A9ACE3995}"/>
              </a:ext>
            </a:extLst>
          </p:cNvPr>
          <p:cNvSpPr/>
          <p:nvPr/>
        </p:nvSpPr>
        <p:spPr>
          <a:xfrm>
            <a:off x="730795" y="3657325"/>
            <a:ext cx="1949114" cy="57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Pecahkan</a:t>
            </a:r>
            <a:r>
              <a:rPr lang="en-US" dirty="0"/>
              <a:t> </a:t>
            </a:r>
            <a:r>
              <a:rPr lang="en-US" dirty="0" err="1"/>
              <a:t>Teka-teki</a:t>
            </a:r>
            <a:endParaRPr lang="en-ID" dirty="0"/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1E52B54-40F2-4858-D13B-F1D9BFEA5104}"/>
              </a:ext>
            </a:extLst>
          </p:cNvPr>
          <p:cNvSpPr/>
          <p:nvPr/>
        </p:nvSpPr>
        <p:spPr>
          <a:xfrm>
            <a:off x="6690512" y="1690402"/>
            <a:ext cx="1346818" cy="113177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Tertangkap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AF1BC98D-5CBA-6C08-1DC5-EA30124B161B}"/>
              </a:ext>
            </a:extLst>
          </p:cNvPr>
          <p:cNvSpPr/>
          <p:nvPr/>
        </p:nvSpPr>
        <p:spPr>
          <a:xfrm>
            <a:off x="3825457" y="4641022"/>
            <a:ext cx="962815" cy="29884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120DAC2-538C-FD09-1275-AC33EAB4D9F0}"/>
              </a:ext>
            </a:extLst>
          </p:cNvPr>
          <p:cNvSpPr/>
          <p:nvPr/>
        </p:nvSpPr>
        <p:spPr>
          <a:xfrm>
            <a:off x="3630003" y="3778536"/>
            <a:ext cx="1346818" cy="57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</a:t>
            </a:r>
            <a:r>
              <a:rPr lang="en-US" dirty="0" err="1"/>
              <a:t>Selesai</a:t>
            </a:r>
            <a:endParaRPr lang="en-ID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7188644-86FD-8FA0-ABA8-AEE09F2924C3}"/>
              </a:ext>
            </a:extLst>
          </p:cNvPr>
          <p:cNvSpPr/>
          <p:nvPr/>
        </p:nvSpPr>
        <p:spPr>
          <a:xfrm>
            <a:off x="6690512" y="721630"/>
            <a:ext cx="1346818" cy="57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</a:t>
            </a:r>
            <a:r>
              <a:rPr lang="en-US" dirty="0" err="1"/>
              <a:t>Kalah</a:t>
            </a:r>
            <a:endParaRPr lang="en-ID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EA34996-873E-B5DF-61CE-02961351A2B5}"/>
              </a:ext>
            </a:extLst>
          </p:cNvPr>
          <p:cNvSpPr/>
          <p:nvPr/>
        </p:nvSpPr>
        <p:spPr>
          <a:xfrm>
            <a:off x="6696416" y="2971665"/>
            <a:ext cx="1346818" cy="57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</a:t>
            </a:r>
            <a:r>
              <a:rPr lang="en-US" dirty="0" err="1"/>
              <a:t>Kabur</a:t>
            </a:r>
            <a:endParaRPr lang="en-ID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F0EFBED-7682-5D53-4195-02BB6D9F0B96}"/>
              </a:ext>
            </a:extLst>
          </p:cNvPr>
          <p:cNvCxnSpPr>
            <a:cxnSpLocks/>
            <a:stCxn id="26" idx="2"/>
            <a:endCxn id="76" idx="0"/>
          </p:cNvCxnSpPr>
          <p:nvPr/>
        </p:nvCxnSpPr>
        <p:spPr>
          <a:xfrm>
            <a:off x="7363921" y="2822175"/>
            <a:ext cx="5904" cy="14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D93E6CA-2B19-3B98-CDA8-B550AF5F8505}"/>
              </a:ext>
            </a:extLst>
          </p:cNvPr>
          <p:cNvSpPr/>
          <p:nvPr/>
        </p:nvSpPr>
        <p:spPr>
          <a:xfrm>
            <a:off x="3622304" y="2965126"/>
            <a:ext cx="1346818" cy="57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Pintu</a:t>
            </a:r>
            <a:r>
              <a:rPr lang="en-US" dirty="0"/>
              <a:t> </a:t>
            </a:r>
            <a:r>
              <a:rPr lang="en-US" dirty="0" err="1"/>
              <a:t>Keluar</a:t>
            </a:r>
            <a:endParaRPr lang="en-ID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DD64BB1-D98F-1A59-8E13-924520D2CEA8}"/>
              </a:ext>
            </a:extLst>
          </p:cNvPr>
          <p:cNvCxnSpPr>
            <a:cxnSpLocks/>
            <a:stCxn id="83" idx="2"/>
            <a:endCxn id="50" idx="0"/>
          </p:cNvCxnSpPr>
          <p:nvPr/>
        </p:nvCxnSpPr>
        <p:spPr>
          <a:xfrm>
            <a:off x="4295713" y="3537826"/>
            <a:ext cx="7699" cy="24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AA241F2-D182-D9EB-5CA5-F97132D3A9C3}"/>
              </a:ext>
            </a:extLst>
          </p:cNvPr>
          <p:cNvSpPr txBox="1"/>
          <p:nvPr/>
        </p:nvSpPr>
        <p:spPr>
          <a:xfrm>
            <a:off x="4892708" y="1644937"/>
            <a:ext cx="85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Yes</a:t>
            </a:r>
            <a:endParaRPr lang="en-ID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C4670E-43DD-489F-8BF5-A195FBB6A801}"/>
              </a:ext>
            </a:extLst>
          </p:cNvPr>
          <p:cNvSpPr txBox="1"/>
          <p:nvPr/>
        </p:nvSpPr>
        <p:spPr>
          <a:xfrm>
            <a:off x="4918867" y="2611096"/>
            <a:ext cx="85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No</a:t>
            </a:r>
            <a:endParaRPr lang="en-ID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66797D-48BA-34A8-9026-7BEA5C5C1D8B}"/>
              </a:ext>
            </a:extLst>
          </p:cNvPr>
          <p:cNvSpPr txBox="1"/>
          <p:nvPr/>
        </p:nvSpPr>
        <p:spPr>
          <a:xfrm>
            <a:off x="6581019" y="1684054"/>
            <a:ext cx="85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Yes</a:t>
            </a:r>
            <a:endParaRPr lang="en-ID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8E4449D-C65C-7F39-DADD-1F5035D8F108}"/>
              </a:ext>
            </a:extLst>
          </p:cNvPr>
          <p:cNvSpPr txBox="1"/>
          <p:nvPr/>
        </p:nvSpPr>
        <p:spPr>
          <a:xfrm>
            <a:off x="6607178" y="2650213"/>
            <a:ext cx="85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No</a:t>
            </a:r>
            <a:endParaRPr lang="en-ID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3FB30B2-FFB8-0BDC-C951-5BB53D2AEE5F}"/>
              </a:ext>
            </a:extLst>
          </p:cNvPr>
          <p:cNvCxnSpPr>
            <a:cxnSpLocks/>
            <a:stCxn id="76" idx="1"/>
            <a:endCxn id="83" idx="3"/>
          </p:cNvCxnSpPr>
          <p:nvPr/>
        </p:nvCxnSpPr>
        <p:spPr>
          <a:xfrm flipH="1" flipV="1">
            <a:off x="4969122" y="3251476"/>
            <a:ext cx="1727294" cy="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9F90C5-6CBE-1E2E-AFDC-6056C79E5ACC}"/>
              </a:ext>
            </a:extLst>
          </p:cNvPr>
          <p:cNvCxnSpPr>
            <a:stCxn id="73" idx="1"/>
          </p:cNvCxnSpPr>
          <p:nvPr/>
        </p:nvCxnSpPr>
        <p:spPr>
          <a:xfrm flipH="1">
            <a:off x="6345044" y="1007980"/>
            <a:ext cx="345468" cy="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BE44DDF-4E0C-2C09-644A-877A5EEC0AF6}"/>
              </a:ext>
            </a:extLst>
          </p:cNvPr>
          <p:cNvSpPr/>
          <p:nvPr/>
        </p:nvSpPr>
        <p:spPr>
          <a:xfrm>
            <a:off x="5887844" y="79087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38532FE-A027-3B78-4243-124144A99A4F}"/>
              </a:ext>
            </a:extLst>
          </p:cNvPr>
          <p:cNvSpPr/>
          <p:nvPr/>
        </p:nvSpPr>
        <p:spPr>
          <a:xfrm>
            <a:off x="2979360" y="190651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13E1AE-5CD4-F325-B080-951C4C4FDB64}"/>
              </a:ext>
            </a:extLst>
          </p:cNvPr>
          <p:cNvCxnSpPr>
            <a:cxnSpLocks/>
            <a:stCxn id="12" idx="2"/>
            <a:endCxn id="8" idx="3"/>
          </p:cNvCxnSpPr>
          <p:nvPr/>
        </p:nvCxnSpPr>
        <p:spPr>
          <a:xfrm flipH="1">
            <a:off x="2683039" y="2135114"/>
            <a:ext cx="296321" cy="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EAE86EB-96A9-F851-6BE1-21A51DF46497}"/>
              </a:ext>
            </a:extLst>
          </p:cNvPr>
          <p:cNvSpPr/>
          <p:nvPr/>
        </p:nvSpPr>
        <p:spPr>
          <a:xfrm>
            <a:off x="733229" y="2804101"/>
            <a:ext cx="1949114" cy="57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dirty="0" err="1"/>
              <a:t>Pertama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406831-56DD-BA4D-EB47-9800FD325D71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1705352" y="3376801"/>
            <a:ext cx="2434" cy="28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89419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Business Entity Proposal by Slidesgo">
  <a:themeElements>
    <a:clrScheme name="Simple Light">
      <a:dk1>
        <a:srgbClr val="FFFFFF"/>
      </a:dk1>
      <a:lt1>
        <a:srgbClr val="400150"/>
      </a:lt1>
      <a:dk2>
        <a:srgbClr val="110015"/>
      </a:dk2>
      <a:lt2>
        <a:srgbClr val="FA65E7"/>
      </a:lt2>
      <a:accent1>
        <a:srgbClr val="BA61EA"/>
      </a:accent1>
      <a:accent2>
        <a:srgbClr val="F4AAF5"/>
      </a:accent2>
      <a:accent3>
        <a:srgbClr val="F8D1F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11265</TotalTime>
  <Words>177</Words>
  <Application>Microsoft Office PowerPoint</Application>
  <PresentationFormat>On-screen Show (16:9)</PresentationFormat>
  <Paragraphs>72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Inter</vt:lpstr>
      <vt:lpstr>Raleway</vt:lpstr>
      <vt:lpstr>Rajdhani SemiBold</vt:lpstr>
      <vt:lpstr>Arial</vt:lpstr>
      <vt:lpstr>Nunito Light</vt:lpstr>
      <vt:lpstr>Digital Business Entity Proposal by Slidesgo</vt:lpstr>
      <vt:lpstr>PEMBUATAN APLIKASI GAME BERBASIS ROBLOX STUDIO</vt:lpstr>
      <vt:lpstr>LATAR BELAKANG</vt:lpstr>
      <vt:lpstr>MANFAAT &amp; FUNGSI APLIKASI</vt:lpstr>
      <vt:lpstr>KELEBIHAN APLIKASI</vt:lpstr>
      <vt:lpstr>FITUR-FITUR APLIKASI</vt:lpstr>
      <vt:lpstr>SASARAN PEMASARAN</vt:lpstr>
      <vt:lpstr>FLOWCHART SISTEM APLIKASI</vt:lpstr>
      <vt:lpstr>FLOWCHART SISTEM APLIKASI</vt:lpstr>
      <vt:lpstr>FLOWCHART ALUR APLIKASI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PEMBUATAN APLIKASI GAME BERBASIS ROBLOX STUDIO</dc:title>
  <dc:creator>Hafizh Arqamilandri</dc:creator>
  <cp:lastModifiedBy>Hafizh Arqamilandri</cp:lastModifiedBy>
  <cp:revision>6</cp:revision>
  <dcterms:modified xsi:type="dcterms:W3CDTF">2023-11-24T16:23:44Z</dcterms:modified>
</cp:coreProperties>
</file>