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00CC"/>
    <a:srgbClr val="3333CC"/>
    <a:srgbClr val="33CCCC"/>
    <a:srgbClr val="00FF00"/>
    <a:srgbClr val="007DDA"/>
    <a:srgbClr val="F12D2D"/>
    <a:srgbClr val="EDC9C9"/>
    <a:srgbClr val="FFB7B7"/>
    <a:srgbClr val="CD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4200" y="114685"/>
            <a:ext cx="5562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marL="564515" marR="65405" indent="-6350" algn="ctr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“OSTEM”</a:t>
            </a:r>
            <a:endParaRPr lang="en-ID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3485" y="5479701"/>
            <a:ext cx="4351414" cy="1263614"/>
          </a:xfrm>
          <a:prstGeom prst="roundRect">
            <a:avLst>
              <a:gd name="adj" fmla="val 0"/>
            </a:avLst>
          </a:prstGeom>
          <a:solidFill>
            <a:srgbClr val="3333CC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Jasa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Perakitan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34899" y="5479701"/>
            <a:ext cx="4398041" cy="1256916"/>
          </a:xfrm>
          <a:prstGeom prst="roundRect">
            <a:avLst>
              <a:gd name="adj" fmla="val 0"/>
            </a:avLst>
          </a:prstGeom>
          <a:solidFill>
            <a:srgbClr val="CC00CC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AMQE PT. Telkom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Witel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Surabaya Utara.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1" y="664125"/>
            <a:ext cx="1807910" cy="485835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PROBLEM</a:t>
            </a:r>
          </a:p>
          <a:p>
            <a:endParaRPr lang="en-US" sz="1600" b="1" u="sng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mini OLT yang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rawan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dicuri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Adanya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praktik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vandalism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terhadap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mini OLT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Minimnya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keamanan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mini OLT yang mahal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1" y="664125"/>
            <a:ext cx="1823451" cy="2336202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SOLUTION</a:t>
            </a:r>
          </a:p>
          <a:p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pengaman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 OLT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Telegram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2734" y="2057400"/>
            <a:ext cx="1807908" cy="3465077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KEY METRICS</a:t>
            </a:r>
            <a:endParaRPr lang="en-US" sz="107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tag yang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RFID.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menempelkan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RFID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tag yang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teridentifikasi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pintu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dibuka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paksa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buzzer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menyala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Bot Telegram dan 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40644" y="664125"/>
            <a:ext cx="1678254" cy="4858352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UNIQUE VALUE PROPOSITION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 OLT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vandalisme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E-KTP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tracing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vandalisme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6"/>
            <a:ext cx="1764792" cy="1850472"/>
          </a:xfrm>
          <a:prstGeom prst="roundRect">
            <a:avLst>
              <a:gd name="adj" fmla="val 0"/>
            </a:avLst>
          </a:prstGeom>
          <a:solidFill>
            <a:srgbClr val="33CC33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UNFAIR ADVANTAGE</a:t>
            </a:r>
          </a:p>
          <a:p>
            <a:endParaRPr lang="en-US" sz="1600" b="1" u="sng" dirty="0">
              <a:solidFill>
                <a:srgbClr val="33CC33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Belum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pengaman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mini OLT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berbasis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mikrokontroler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RFID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32837" y="2514599"/>
            <a:ext cx="1764792" cy="3007877"/>
          </a:xfrm>
          <a:prstGeom prst="roundRect">
            <a:avLst>
              <a:gd name="adj" fmla="val 0"/>
            </a:avLst>
          </a:prstGeom>
          <a:solidFill>
            <a:srgbClr val="33CCCC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CHANNELS</a:t>
            </a:r>
          </a:p>
          <a:p>
            <a:endParaRPr lang="en-US" sz="1600" b="1" u="sng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Kerjasama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divisi AMQE PT. Telkom Indonesia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Witel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Surabaya Utara.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SAS Telkom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Maintenance Telkom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Waspang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4858352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CUSTOMER SEGMENTS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Rekan-rekan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Telkom Indonesia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Witel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Surabaya Utara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607919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206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Shafa Ayu Azharia</cp:lastModifiedBy>
  <cp:revision>51</cp:revision>
  <dcterms:created xsi:type="dcterms:W3CDTF">2013-01-06T22:45:06Z</dcterms:created>
  <dcterms:modified xsi:type="dcterms:W3CDTF">2021-09-24T04:16:14Z</dcterms:modified>
  <cp:category/>
</cp:coreProperties>
</file>