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10D762-799C-40A4-9ADC-4838180CD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34EC58E-E160-4EC3-BDBF-6BCBEAACD30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710D762-799C-40A4-9ADC-4838180CD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4EC58E-E160-4EC3-BDBF-6BCBEAACD30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710D762-799C-40A4-9ADC-4838180CD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4EC58E-E160-4EC3-BDBF-6BCBEAACD302}" type="slidenum">
              <a:rPr lang="en-US" smtClean="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2710D762-799C-40A4-9ADC-4838180CD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4EC58E-E160-4EC3-BDBF-6BCBEAACD302}"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2710D762-799C-40A4-9ADC-4838180CD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4EC58E-E160-4EC3-BDBF-6BCBEAACD302}" type="slidenum">
              <a:rPr lang="en-US" smtClean="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2710D762-799C-40A4-9ADC-4838180CD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4EC58E-E160-4EC3-BDBF-6BCBEAACD302}"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710D762-799C-40A4-9ADC-4838180CD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4EC58E-E160-4EC3-BDBF-6BCBEAACD302}"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710D762-799C-40A4-9ADC-4838180CD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4EC58E-E160-4EC3-BDBF-6BCBEAACD30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710D762-799C-40A4-9ADC-4838180CD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34EC58E-E160-4EC3-BDBF-6BCBEAACD30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710D762-799C-40A4-9ADC-4838180CD81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34EC58E-E160-4EC3-BDBF-6BCBEAACD30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710D762-799C-40A4-9ADC-4838180CD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34EC58E-E160-4EC3-BDBF-6BCBEAACD30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710D762-799C-40A4-9ADC-4838180CD81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34EC58E-E160-4EC3-BDBF-6BCBEAACD30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10D762-799C-40A4-9ADC-4838180CD81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34EC58E-E160-4EC3-BDBF-6BCBEAACD30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0D762-799C-40A4-9ADC-4838180CD81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34EC58E-E160-4EC3-BDBF-6BCBEAACD30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710D762-799C-40A4-9ADC-4838180CD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34EC58E-E160-4EC3-BDBF-6BCBEAACD30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710D762-799C-40A4-9ADC-4838180CD81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34EC58E-E160-4EC3-BDBF-6BCBEAACD30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710D762-799C-40A4-9ADC-4838180CD810}" type="datetimeFigureOut">
              <a:rPr lang="en-US" smtClean="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34EC58E-E160-4EC3-BDBF-6BCBEAACD30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ctr"/>
            <a:r>
              <a:rPr lang="en-US" b="1" dirty="0">
                <a:solidFill>
                  <a:schemeClr val="accent3"/>
                </a:solidFill>
              </a:rPr>
              <a:t>FINAL PROJECT</a:t>
            </a:r>
            <a:endParaRPr lang="en-US" b="1" dirty="0">
              <a:solidFill>
                <a:schemeClr val="accent3"/>
              </a:solidFill>
            </a:endParaRPr>
          </a:p>
        </p:txBody>
      </p:sp>
      <p:sp>
        <p:nvSpPr>
          <p:cNvPr id="7" name="Subtitle 6"/>
          <p:cNvSpPr>
            <a:spLocks noGrp="1"/>
          </p:cNvSpPr>
          <p:nvPr>
            <p:ph type="subTitle" idx="1"/>
          </p:nvPr>
        </p:nvSpPr>
        <p:spPr/>
        <p:txBody>
          <a:bodyPr>
            <a:normAutofit/>
          </a:bodyPr>
          <a:lstStyle/>
          <a:p>
            <a:pPr algn="ctr"/>
            <a:r>
              <a:rPr lang="en-US" sz="2800" b="1" i="1" dirty="0">
                <a:solidFill>
                  <a:schemeClr val="accent3"/>
                </a:solidFill>
                <a:latin typeface="Arial Black" panose="020B0A04020102020204" pitchFamily="34" charset="0"/>
              </a:rPr>
              <a:t>SELF-PRESENTATION</a:t>
            </a:r>
            <a:endParaRPr lang="en-US" sz="2800" b="1" i="1" dirty="0">
              <a:solidFill>
                <a:schemeClr val="accent3"/>
              </a:solidFill>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ctr" anchorCtr="0"/>
          <a:p>
            <a:pPr fontAlgn="ctr"/>
            <a:r>
              <a:rPr lang="en-US"/>
              <a:t> </a:t>
            </a:r>
            <a:r>
              <a:rPr lang="en-US" sz="2800">
                <a:latin typeface="Arial Black" panose="020B0A04020102020204" pitchFamily="34" charset="0"/>
                <a:cs typeface="Arial Black" panose="020B0A04020102020204" pitchFamily="34" charset="0"/>
              </a:rPr>
              <a:t>FUN FACT :</a:t>
            </a:r>
            <a:endParaRPr lang="en-US" sz="2800">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p:txBody>
          <a:bodyPr/>
          <a:p>
            <a:pPr fontAlgn="ctr"/>
            <a:r>
              <a:rPr lang="en-US" altLang="en-US" sz="2000">
                <a:latin typeface="Times New Roman" panose="02020603050405020304" charset="0"/>
                <a:cs typeface="Times New Roman" panose="02020603050405020304" charset="0"/>
              </a:rPr>
              <a:t>A fun fact about me is that I never miss a cricket match of my favourite team, no matter how busy I am! I also enjoy collecting cricket facts and sharing them with my friends.</a:t>
            </a:r>
            <a:endParaRPr lang="en-US" altLang="en-US" sz="20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89530" y="2512060"/>
            <a:ext cx="8915400" cy="1830070"/>
          </a:xfrm>
        </p:spPr>
        <p:txBody>
          <a:bodyPr/>
          <a:p>
            <a:pPr algn="ctr"/>
            <a:r>
              <a:rPr lang="en-US" sz="9600">
                <a:latin typeface="Arial Black" panose="020B0A04020102020204" pitchFamily="34" charset="0"/>
                <a:cs typeface="Arial Black" panose="020B0A04020102020204" pitchFamily="34" charset="0"/>
              </a:rPr>
              <a:t>THANK YOU</a:t>
            </a:r>
            <a:endParaRPr lang="en-US" sz="9600">
              <a:latin typeface="Arial Black" panose="020B0A04020102020204" pitchFamily="34" charset="0"/>
              <a:cs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06484"/>
          </a:xfrm>
        </p:spPr>
        <p:txBody>
          <a:bodyPr/>
          <a:lstStyle/>
          <a:p>
            <a:pPr fontAlgn="ctr"/>
            <a:r>
              <a:rPr lang="en-US" sz="2800" b="1" i="1" dirty="0">
                <a:latin typeface="Arial Black" panose="020B0A04020102020204" pitchFamily="34" charset="0"/>
                <a:cs typeface="Arial Black" panose="020B0A04020102020204" pitchFamily="34" charset="0"/>
              </a:rPr>
              <a:t>INTRODUCTION</a:t>
            </a:r>
            <a:r>
              <a:rPr lang="en-US" b="1" i="1" dirty="0">
                <a:latin typeface="Arial Black" panose="020B0A04020102020204" pitchFamily="34" charset="0"/>
                <a:cs typeface="Arial Black" panose="020B0A04020102020204" pitchFamily="34" charset="0"/>
              </a:rPr>
              <a:t>:</a:t>
            </a:r>
            <a:endParaRPr lang="en-US" b="1" i="1" dirty="0">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a:xfrm>
            <a:off x="2589212" y="1430594"/>
            <a:ext cx="8915400" cy="4480628"/>
          </a:xfrm>
        </p:spPr>
        <p:txBody>
          <a:bodyPr/>
          <a:lstStyle/>
          <a:p>
            <a:pPr fontAlgn="ctr">
              <a:buFont typeface="Wingdings" panose="05000000000000000000" pitchFamily="2" charset="2"/>
              <a:buChar char="v"/>
            </a:pPr>
            <a:r>
              <a:rPr lang="en-US" sz="2000" dirty="0">
                <a:latin typeface="Times New Roman" panose="02020603050405020304" charset="0"/>
                <a:cs typeface="Times New Roman" panose="02020603050405020304" charset="0"/>
              </a:rPr>
              <a:t>My Name Is Hamza Aftab.</a:t>
            </a:r>
            <a:endParaRPr lang="en-US" sz="2000" dirty="0">
              <a:latin typeface="Times New Roman" panose="02020603050405020304" charset="0"/>
              <a:cs typeface="Times New Roman" panose="02020603050405020304" charset="0"/>
            </a:endParaRPr>
          </a:p>
          <a:p>
            <a:pPr fontAlgn="ctr">
              <a:buFont typeface="Wingdings" panose="05000000000000000000" pitchFamily="2" charset="2"/>
              <a:buChar char="v"/>
            </a:pPr>
            <a:r>
              <a:rPr lang="en-US" sz="2000" dirty="0">
                <a:latin typeface="Times New Roman" panose="02020603050405020304" charset="0"/>
                <a:cs typeface="Times New Roman" panose="02020603050405020304" charset="0"/>
              </a:rPr>
              <a:t>My Country Name Is Pakistan.</a:t>
            </a:r>
            <a:endParaRPr lang="en-US" sz="2000" dirty="0">
              <a:latin typeface="Times New Roman" panose="02020603050405020304" charset="0"/>
              <a:cs typeface="Times New Roman" panose="02020603050405020304" charset="0"/>
            </a:endParaRPr>
          </a:p>
          <a:p>
            <a:pPr fontAlgn="ctr">
              <a:buFont typeface="Wingdings" panose="05000000000000000000" pitchFamily="2" charset="2"/>
              <a:buChar char="v"/>
            </a:pPr>
            <a:r>
              <a:rPr lang="en-US" sz="2000" dirty="0">
                <a:latin typeface="Times New Roman" panose="02020603050405020304" charset="0"/>
                <a:cs typeface="Times New Roman" panose="02020603050405020304" charset="0"/>
              </a:rPr>
              <a:t>I Live In Karachi.</a:t>
            </a:r>
            <a:endParaRPr lang="en-US" sz="2000" dirty="0">
              <a:latin typeface="Times New Roman" panose="02020603050405020304" charset="0"/>
              <a:cs typeface="Times New Roman" panose="02020603050405020304" charset="0"/>
            </a:endParaRPr>
          </a:p>
          <a:p>
            <a:pPr fontAlgn="ctr">
              <a:buFont typeface="Wingdings" panose="05000000000000000000" pitchFamily="2" charset="2"/>
              <a:buChar char="v"/>
            </a:pPr>
            <a:r>
              <a:rPr lang="en-US" sz="2000" dirty="0">
                <a:latin typeface="Times New Roman" panose="02020603050405020304" charset="0"/>
                <a:cs typeface="Times New Roman" panose="02020603050405020304" charset="0"/>
              </a:rPr>
              <a:t>My Religion  Is Islam.</a:t>
            </a:r>
            <a:endParaRPr lang="en-US" sz="2000" dirty="0">
              <a:latin typeface="Times New Roman" panose="02020603050405020304" charset="0"/>
              <a:cs typeface="Times New Roman" panose="02020603050405020304" charset="0"/>
            </a:endParaRPr>
          </a:p>
          <a:p>
            <a:pPr fontAlgn="ctr">
              <a:buFont typeface="Wingdings" panose="05000000000000000000" pitchFamily="2" charset="2"/>
              <a:buChar char="v"/>
            </a:pPr>
            <a:r>
              <a:rPr lang="en-US" sz="2000" dirty="0">
                <a:latin typeface="Times New Roman" panose="02020603050405020304" charset="0"/>
                <a:cs typeface="Times New Roman" panose="02020603050405020304" charset="0"/>
              </a:rPr>
              <a:t>I Am A Student Of Karachi University.</a:t>
            </a:r>
            <a:endParaRPr lang="en-US" sz="2000" dirty="0">
              <a:latin typeface="Times New Roman" panose="02020603050405020304" charset="0"/>
              <a:cs typeface="Times New Roman" panose="02020603050405020304" charset="0"/>
            </a:endParaRPr>
          </a:p>
          <a:p>
            <a:pPr fontAlgn="ctr">
              <a:buFont typeface="Wingdings" panose="05000000000000000000" pitchFamily="2" charset="2"/>
              <a:buChar char="v"/>
            </a:pPr>
            <a:r>
              <a:rPr lang="en-US" sz="2000" dirty="0">
                <a:latin typeface="Times New Roman" panose="02020603050405020304" charset="0"/>
                <a:cs typeface="Times New Roman" panose="02020603050405020304" charset="0"/>
              </a:rPr>
              <a:t>I Study In </a:t>
            </a:r>
            <a:r>
              <a:rPr lang="en-US" sz="2000" dirty="0" err="1">
                <a:latin typeface="Times New Roman" panose="02020603050405020304" charset="0"/>
                <a:cs typeface="Times New Roman" panose="02020603050405020304" charset="0"/>
              </a:rPr>
              <a:t>Adc</a:t>
            </a:r>
            <a:r>
              <a:rPr lang="en-US" sz="2000" dirty="0">
                <a:latin typeface="Times New Roman" panose="02020603050405020304" charset="0"/>
                <a:cs typeface="Times New Roman" panose="02020603050405020304" charset="0"/>
              </a:rPr>
              <a:t> Part-1.</a:t>
            </a:r>
            <a:endParaRPr lang="en-US" sz="2000" dirty="0">
              <a:latin typeface="Times New Roman" panose="02020603050405020304" charset="0"/>
              <a:cs typeface="Times New Roman" panose="02020603050405020304" charset="0"/>
            </a:endParaRPr>
          </a:p>
          <a:p>
            <a:pPr fontAlgn="ctr">
              <a:buFont typeface="Wingdings" panose="05000000000000000000" pitchFamily="2" charset="2"/>
              <a:buChar char="v"/>
            </a:pPr>
            <a:r>
              <a:rPr lang="en-US" sz="2000" dirty="0">
                <a:latin typeface="Times New Roman" panose="02020603050405020304" charset="0"/>
                <a:cs typeface="Times New Roman" panose="02020603050405020304" charset="0"/>
              </a:rPr>
              <a:t>I Am 25 Year Old.</a:t>
            </a:r>
            <a:endParaRPr lang="en-US" sz="2000" dirty="0">
              <a:latin typeface="Times New Roman" panose="02020603050405020304" charset="0"/>
              <a:cs typeface="Times New Roman" panose="02020603050405020304" charset="0"/>
            </a:endParaRPr>
          </a:p>
        </p:txBody>
      </p:sp>
      <p:sp>
        <p:nvSpPr>
          <p:cNvPr id="4" name="Text Box 3"/>
          <p:cNvSpPr txBox="1"/>
          <p:nvPr/>
        </p:nvSpPr>
        <p:spPr>
          <a:xfrm>
            <a:off x="6679565" y="922655"/>
            <a:ext cx="4064000" cy="368300"/>
          </a:xfrm>
          <a:prstGeom prst="rect">
            <a:avLst/>
          </a:prstGeom>
          <a:noFill/>
        </p:spPr>
        <p:txBody>
          <a:bodyPr wrap="squar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pPr fontAlgn="ctr"/>
            <a:r>
              <a:rPr lang="en-US" dirty="0"/>
              <a:t> </a:t>
            </a:r>
            <a:r>
              <a:rPr lang="en-US" sz="2800" i="1" dirty="0">
                <a:latin typeface="Arial Black" panose="020B0A04020102020204" pitchFamily="34" charset="0"/>
                <a:cs typeface="Arial Black" panose="020B0A04020102020204" pitchFamily="34" charset="0"/>
              </a:rPr>
              <a:t>Personality Traits : </a:t>
            </a:r>
            <a:endParaRPr lang="en-US" sz="2800" i="1" dirty="0">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p:txBody>
          <a:bodyPr>
            <a:normAutofit/>
          </a:bodyPr>
          <a:lstStyle/>
          <a:p>
            <a:pPr marL="0" indent="0" fontAlgn="ctr">
              <a:buNone/>
            </a:pPr>
            <a:r>
              <a:rPr lang="en-US" sz="2000" dirty="0">
                <a:latin typeface="Times New Roman" panose="02020603050405020304" charset="0"/>
                <a:cs typeface="Times New Roman" panose="02020603050405020304" charset="0"/>
              </a:rPr>
              <a:t>I am hardworking, curious, and a team player. I enjoy solving problems and learning new technologies.</a:t>
            </a: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chorCtr="0"/>
          <a:lstStyle/>
          <a:p>
            <a:pPr fontAlgn="ctr"/>
            <a:r>
              <a:rPr lang="en-US" b="1" i="1"/>
              <a:t>Hobbies &amp; Interests :</a:t>
            </a:r>
            <a:endParaRPr lang="en-US" b="1" i="1"/>
          </a:p>
        </p:txBody>
      </p:sp>
      <p:sp>
        <p:nvSpPr>
          <p:cNvPr id="9" name="Content Placeholder 8"/>
          <p:cNvSpPr>
            <a:spLocks noGrp="1"/>
          </p:cNvSpPr>
          <p:nvPr>
            <p:ph idx="1"/>
          </p:nvPr>
        </p:nvSpPr>
        <p:spPr/>
        <p:txBody>
          <a:bodyPr anchor="t" anchorCtr="0"/>
          <a:lstStyle/>
          <a:p>
            <a:pPr fontAlgn="ctr"/>
            <a:r>
              <a:rPr lang="en-US">
                <a:latin typeface="Times New Roman" panose="02020603050405020304" charset="0"/>
                <a:cs typeface="Times New Roman" panose="02020603050405020304" charset="0"/>
              </a:rPr>
              <a:t>MY  HOBBIES INCLUDE TO PLAY CRICKET &amp; RECITING HOLY QURAN. MY INTEREST IS UP TO DATE WITH NEW TREND &amp; TECHNOLOGIES </a:t>
            </a:r>
            <a:endParaRPr 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2592705" y="1107440"/>
            <a:ext cx="8911590" cy="797560"/>
          </a:xfrm>
        </p:spPr>
        <p:txBody>
          <a:bodyPr anchor="ctr" anchorCtr="0">
            <a:normAutofit/>
          </a:bodyPr>
          <a:lstStyle/>
          <a:p>
            <a:pPr algn="l" fontAlgn="ctr"/>
            <a:r>
              <a:rPr lang="en-US" sz="3110" b="1" i="1"/>
              <a:t>ACHIEVEMENTS:</a:t>
            </a:r>
            <a:endParaRPr lang="en-US" sz="3110" b="1" i="1"/>
          </a:p>
        </p:txBody>
      </p:sp>
      <p:sp>
        <p:nvSpPr>
          <p:cNvPr id="11" name="Content Placeholder 10"/>
          <p:cNvSpPr>
            <a:spLocks noGrp="1"/>
          </p:cNvSpPr>
          <p:nvPr>
            <p:ph idx="1"/>
          </p:nvPr>
        </p:nvSpPr>
        <p:spPr/>
        <p:txBody>
          <a:bodyPr/>
          <a:lstStyle/>
          <a:p>
            <a:pPr fontAlgn="ctr">
              <a:buFont typeface="Wingdings" panose="05000000000000000000" charset="0"/>
              <a:buChar char="v"/>
            </a:pPr>
            <a:r>
              <a:rPr lang="en-US" sz="2000">
                <a:latin typeface="Times New Roman" panose="02020603050405020304" charset="0"/>
                <a:cs typeface="Times New Roman" panose="02020603050405020304" charset="0"/>
              </a:rPr>
              <a:t>CONSENSUS CERTIFICATE OF HAFIZ -- UI- QURAN</a:t>
            </a:r>
            <a:endParaRPr lang="en-US" sz="2000">
              <a:latin typeface="Times New Roman" panose="02020603050405020304" charset="0"/>
              <a:cs typeface="Times New Roman" panose="02020603050405020304" charset="0"/>
            </a:endParaRPr>
          </a:p>
          <a:p>
            <a:pPr fontAlgn="ctr">
              <a:buFont typeface="Wingdings" panose="05000000000000000000" charset="0"/>
              <a:buChar char="v"/>
            </a:pPr>
            <a:r>
              <a:rPr lang="en-US" sz="2000">
                <a:latin typeface="Times New Roman" panose="02020603050405020304" charset="0"/>
                <a:cs typeface="Times New Roman" panose="02020603050405020304" charset="0"/>
              </a:rPr>
              <a:t>CERTIFICATE IN HIGHEST MARKS IN MATHEMATICS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711105"/>
            <a:ext cx="8911687" cy="1280890"/>
          </a:xfrm>
        </p:spPr>
        <p:txBody>
          <a:bodyPr anchor="ctr" anchorCtr="0">
            <a:noAutofit/>
          </a:bodyPr>
          <a:lstStyle/>
          <a:p>
            <a:pPr algn="l" fontAlgn="ctr"/>
            <a:r>
              <a:rPr lang="en-US" sz="2800" b="1" i="1">
                <a:latin typeface="Arial Black" panose="020B0A04020102020204" pitchFamily="34" charset="0"/>
                <a:cs typeface="Arial Black" panose="020B0A04020102020204" pitchFamily="34" charset="0"/>
              </a:rPr>
              <a:t>STRENGTHS&amp;WEAKNESSES :</a:t>
            </a:r>
            <a:endParaRPr lang="en-US" sz="2800" b="1" i="1">
              <a:latin typeface="Arial Black" panose="020B0A04020102020204" pitchFamily="34" charset="0"/>
              <a:cs typeface="Arial Black" panose="020B0A04020102020204" pitchFamily="34" charset="0"/>
            </a:endParaRPr>
          </a:p>
        </p:txBody>
      </p:sp>
      <p:sp>
        <p:nvSpPr>
          <p:cNvPr id="3" name="Content Placeholder 2"/>
          <p:cNvSpPr>
            <a:spLocks noGrp="1"/>
          </p:cNvSpPr>
          <p:nvPr>
            <p:ph sz="half" idx="1"/>
          </p:nvPr>
        </p:nvSpPr>
        <p:spPr/>
        <p:txBody>
          <a:bodyPr/>
          <a:lstStyle/>
          <a:p>
            <a:pPr fontAlgn="ctr">
              <a:buFont typeface="Wingdings" panose="05000000000000000000" charset="0"/>
              <a:buChar char="v"/>
            </a:pPr>
            <a:r>
              <a:rPr lang="en-US" sz="2000">
                <a:latin typeface="Times New Roman" panose="02020603050405020304" charset="0"/>
                <a:cs typeface="Times New Roman" panose="02020603050405020304" charset="0"/>
              </a:rPr>
              <a:t>ADAPTABILITY</a:t>
            </a:r>
            <a:endParaRPr lang="en-US" sz="2000">
              <a:latin typeface="Times New Roman" panose="02020603050405020304" charset="0"/>
              <a:cs typeface="Times New Roman" panose="02020603050405020304" charset="0"/>
            </a:endParaRPr>
          </a:p>
          <a:p>
            <a:pPr fontAlgn="ctr">
              <a:buFont typeface="Wingdings" panose="05000000000000000000" charset="0"/>
              <a:buChar char="v"/>
            </a:pPr>
            <a:r>
              <a:rPr lang="en-US" sz="2000">
                <a:latin typeface="Times New Roman" panose="02020603050405020304" charset="0"/>
                <a:cs typeface="Times New Roman" panose="02020603050405020304" charset="0"/>
              </a:rPr>
              <a:t>PROBLEM SOLVING SKILLS</a:t>
            </a:r>
            <a:endParaRPr lang="en-US" sz="2000">
              <a:latin typeface="Times New Roman" panose="02020603050405020304" charset="0"/>
              <a:cs typeface="Times New Roman" panose="02020603050405020304" charset="0"/>
            </a:endParaRPr>
          </a:p>
          <a:p>
            <a:pPr fontAlgn="ctr">
              <a:buFont typeface="Wingdings" panose="05000000000000000000" charset="0"/>
              <a:buChar char="v"/>
            </a:pPr>
            <a:r>
              <a:rPr lang="en-US" sz="2000">
                <a:latin typeface="Times New Roman" panose="02020603050405020304" charset="0"/>
                <a:cs typeface="Times New Roman" panose="02020603050405020304" charset="0"/>
              </a:rPr>
              <a:t>TIME MANAGEMENT</a:t>
            </a:r>
            <a:endParaRPr lang="en-US" sz="2000">
              <a:latin typeface="Times New Roman" panose="02020603050405020304" charset="0"/>
              <a:cs typeface="Times New Roman" panose="02020603050405020304" charset="0"/>
            </a:endParaRPr>
          </a:p>
          <a:p>
            <a:pPr fontAlgn="ctr">
              <a:buFont typeface="Wingdings" panose="05000000000000000000" charset="0"/>
              <a:buChar char="v"/>
            </a:pPr>
            <a:r>
              <a:rPr lang="en-US" sz="2000">
                <a:latin typeface="Times New Roman" panose="02020603050405020304" charset="0"/>
                <a:cs typeface="Times New Roman" panose="02020603050405020304" charset="0"/>
              </a:rPr>
              <a:t>LEARNING AGILITY</a:t>
            </a:r>
            <a:endParaRPr lang="en-US" sz="2000">
              <a:latin typeface="Times New Roman" panose="02020603050405020304" charset="0"/>
              <a:cs typeface="Times New Roman" panose="02020603050405020304" charset="0"/>
            </a:endParaRPr>
          </a:p>
        </p:txBody>
      </p:sp>
      <p:sp>
        <p:nvSpPr>
          <p:cNvPr id="4" name="Content Placeholder 3"/>
          <p:cNvSpPr>
            <a:spLocks noGrp="1"/>
          </p:cNvSpPr>
          <p:nvPr>
            <p:ph sz="half" idx="2"/>
          </p:nvPr>
        </p:nvSpPr>
        <p:spPr/>
        <p:txBody>
          <a:bodyPr/>
          <a:lstStyle/>
          <a:p>
            <a:pPr marL="1828800" lvl="4" indent="0" algn="l">
              <a:buFont typeface="Wingdings" panose="05000000000000000000" charset="0"/>
              <a:buNone/>
            </a:pPr>
            <a:endParaRPr lang="en-US" sz="2800"/>
          </a:p>
          <a:p>
            <a:pPr algn="l" fontAlgn="ctr">
              <a:buFont typeface="Wingdings" panose="05000000000000000000" charset="0"/>
              <a:buChar char="v"/>
            </a:pPr>
            <a:r>
              <a:rPr lang="en-US" sz="2000">
                <a:latin typeface="Times New Roman" panose="02020603050405020304" charset="0"/>
                <a:cs typeface="Times New Roman" panose="02020603050405020304" charset="0"/>
              </a:rPr>
              <a:t>TRUSTINGTO MUCH PEOPLE BLINDLY</a:t>
            </a:r>
            <a:endParaRPr lang="en-US" sz="2000">
              <a:latin typeface="Times New Roman" panose="02020603050405020304" charset="0"/>
              <a:cs typeface="Times New Roman" panose="02020603050405020304" charset="0"/>
            </a:endParaRPr>
          </a:p>
          <a:p>
            <a:pPr algn="l" fontAlgn="ctr">
              <a:buFont typeface="Wingdings" panose="05000000000000000000" charset="0"/>
              <a:buChar char="v"/>
            </a:pPr>
            <a:r>
              <a:rPr lang="en-US" sz="2000">
                <a:latin typeface="Times New Roman" panose="02020603050405020304" charset="0"/>
                <a:cs typeface="Times New Roman" panose="02020603050405020304" charset="0"/>
              </a:rPr>
              <a:t>PERFETIONISM</a:t>
            </a:r>
            <a:endParaRPr lang="en-US"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chor="ctr" anchorCtr="0"/>
          <a:p>
            <a:pPr fontAlgn="ctr"/>
            <a:r>
              <a:rPr lang="en-US" sz="2800" b="1" i="1">
                <a:latin typeface="Arial Black" panose="020B0A04020102020204" pitchFamily="34" charset="0"/>
                <a:cs typeface="Arial Black" panose="020B0A04020102020204" pitchFamily="34" charset="0"/>
              </a:rPr>
              <a:t>SKILLS LEARNED FROM THIS COUERSE :</a:t>
            </a:r>
            <a:endParaRPr lang="en-US" sz="2800" b="1" i="1">
              <a:latin typeface="Arial Black" panose="020B0A04020102020204" pitchFamily="34" charset="0"/>
              <a:cs typeface="Arial Black" panose="020B0A04020102020204" pitchFamily="34" charset="0"/>
            </a:endParaRPr>
          </a:p>
        </p:txBody>
      </p:sp>
      <p:sp>
        <p:nvSpPr>
          <p:cNvPr id="6" name="Content Placeholder 5"/>
          <p:cNvSpPr>
            <a:spLocks noGrp="1"/>
          </p:cNvSpPr>
          <p:nvPr>
            <p:ph idx="1"/>
          </p:nvPr>
        </p:nvSpPr>
        <p:spPr/>
        <p:txBody>
          <a:bodyPr/>
          <a:p>
            <a:pPr fontAlgn="ctr"/>
            <a:r>
              <a:rPr lang="en-US" sz="2000">
                <a:latin typeface="Times New Roman" panose="02020603050405020304" charset="0"/>
                <a:cs typeface="Times New Roman" panose="02020603050405020304" charset="0"/>
              </a:rPr>
              <a:t>THROUGH THIS COURSE, I AM DEVELOPING FOUNDATIONAL SKILLS IN COMPUTER FUNDAMENTALS LIKE MS WORD, MS EXCEL,  MS POWER POINT THAT ENHANCE MY TECHNICAL PROFICIENCY IN USING IT TOOLS AND SYSTEMS.</a:t>
            </a:r>
            <a:endParaRPr lang="en-US" sz="20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88895" y="624205"/>
            <a:ext cx="8915400" cy="1280795"/>
          </a:xfrm>
        </p:spPr>
        <p:txBody>
          <a:bodyPr anchor="ctr" anchorCtr="0">
            <a:noAutofit/>
          </a:bodyPr>
          <a:p>
            <a:pPr fontAlgn="ctr"/>
            <a:r>
              <a:rPr lang="en-US" sz="2800" b="1" i="1">
                <a:latin typeface="Arial Black" panose="020B0A04020102020204" pitchFamily="34" charset="0"/>
                <a:cs typeface="Arial Black" panose="020B0A04020102020204" pitchFamily="34" charset="0"/>
              </a:rPr>
              <a:t>FAVORITE TOPIC:</a:t>
            </a:r>
            <a:endParaRPr lang="en-US" sz="2800" b="1" i="1">
              <a:latin typeface="Arial Black" panose="020B0A04020102020204" pitchFamily="34" charset="0"/>
              <a:cs typeface="Arial Black" panose="020B0A04020102020204" pitchFamily="34" charset="0"/>
            </a:endParaRPr>
          </a:p>
        </p:txBody>
      </p:sp>
      <p:sp>
        <p:nvSpPr>
          <p:cNvPr id="3" name="Content Placeholder 2"/>
          <p:cNvSpPr>
            <a:spLocks noGrp="1"/>
          </p:cNvSpPr>
          <p:nvPr>
            <p:ph idx="1"/>
          </p:nvPr>
        </p:nvSpPr>
        <p:spPr/>
        <p:txBody>
          <a:bodyPr/>
          <a:p>
            <a:pPr fontAlgn="ctr"/>
            <a:r>
              <a:rPr lang="en-US" altLang="en-US" sz="2000">
                <a:latin typeface="Times New Roman" panose="02020603050405020304" charset="0"/>
                <a:cs typeface="Times New Roman" panose="02020603050405020304" charset="0"/>
              </a:rPr>
              <a:t>My favourite topic is cricket because it is not just a game, but a passion for millions of people around the world. I enjoy watching and playing cricket, as it teaches team work, discipline, and patience. The excitement of batting, bowling, and fielding makes it an interesting and challenging sport.</a:t>
            </a:r>
            <a:endParaRPr lang="en-US" altLang="en-US" sz="2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nchor="ctr" anchorCtr="0">
            <a:normAutofit/>
          </a:bodyPr>
          <a:p>
            <a:pPr fontAlgn="ctr"/>
            <a:r>
              <a:rPr lang="en-US" sz="2800" b="1" i="1">
                <a:latin typeface="Arial Black" panose="020B0A04020102020204" pitchFamily="34" charset="0"/>
                <a:cs typeface="Arial Black" panose="020B0A04020102020204" pitchFamily="34" charset="0"/>
                <a:sym typeface="+mn-ea"/>
              </a:rPr>
              <a:t>FUTURE GOALS &amp; ROLE MODEL :</a:t>
            </a:r>
            <a:endParaRPr lang="en-US" sz="2800"/>
          </a:p>
        </p:txBody>
      </p:sp>
      <p:sp>
        <p:nvSpPr>
          <p:cNvPr id="10" name="Content Placeholder 9"/>
          <p:cNvSpPr>
            <a:spLocks noGrp="1"/>
          </p:cNvSpPr>
          <p:nvPr>
            <p:ph sz="half" idx="1"/>
          </p:nvPr>
        </p:nvSpPr>
        <p:spPr/>
        <p:txBody>
          <a:bodyPr/>
          <a:p>
            <a:pPr fontAlgn="ctr">
              <a:buFont typeface="Wingdings" panose="05000000000000000000" charset="0"/>
              <a:buChar char="v"/>
            </a:pPr>
            <a:r>
              <a:rPr lang="en-US" altLang="en-US" sz="2000" b="1" u="sng">
                <a:solidFill>
                  <a:schemeClr val="tx1"/>
                </a:solidFill>
                <a:latin typeface="Arial Black" panose="020B0A04020102020204" pitchFamily="34" charset="0"/>
                <a:cs typeface="Arial Black" panose="020B0A04020102020204" pitchFamily="34" charset="0"/>
                <a:sym typeface="+mn-ea"/>
              </a:rPr>
              <a:t>My Future Goals</a:t>
            </a:r>
            <a:endParaRPr lang="en-US" altLang="en-US" sz="2000" b="1" u="sng">
              <a:solidFill>
                <a:schemeClr val="tx1"/>
              </a:solidFill>
              <a:latin typeface="Arial Black" panose="020B0A04020102020204" pitchFamily="34" charset="0"/>
              <a:cs typeface="Arial Black" panose="020B0A04020102020204" pitchFamily="34" charset="0"/>
            </a:endParaRPr>
          </a:p>
          <a:p>
            <a:pPr marL="0" indent="0" fontAlgn="ctr">
              <a:buNone/>
            </a:pPr>
            <a:r>
              <a:rPr lang="en-US" altLang="en-US" sz="2000">
                <a:solidFill>
                  <a:schemeClr val="tx1"/>
                </a:solidFill>
                <a:latin typeface="Times New Roman" panose="02020603050405020304" charset="0"/>
                <a:cs typeface="Times New Roman" panose="02020603050405020304" charset="0"/>
                <a:sym typeface="+mn-ea"/>
              </a:rPr>
              <a:t> My future goal is to work hard, gain knowledge, and build a successful life where I can help others. I want to use my skills to make my family proud and contribute positively to society. I also wish to stay disciplined, honest, and strong in my character, just like great personalities in history.</a:t>
            </a:r>
            <a:endParaRPr lang="en-US" altLang="en-US" sz="2000">
              <a:solidFill>
                <a:schemeClr val="tx1"/>
              </a:solidFill>
              <a:latin typeface="Times New Roman" panose="02020603050405020304" charset="0"/>
              <a:cs typeface="Times New Roman" panose="02020603050405020304" charset="0"/>
            </a:endParaRPr>
          </a:p>
          <a:p>
            <a:endParaRPr lang="en-US" sz="2000"/>
          </a:p>
        </p:txBody>
      </p:sp>
      <p:sp>
        <p:nvSpPr>
          <p:cNvPr id="11" name="Content Placeholder 10"/>
          <p:cNvSpPr>
            <a:spLocks noGrp="1"/>
          </p:cNvSpPr>
          <p:nvPr>
            <p:ph sz="half" idx="2"/>
          </p:nvPr>
        </p:nvSpPr>
        <p:spPr/>
        <p:txBody>
          <a:bodyPr>
            <a:normAutofit lnSpcReduction="20000"/>
          </a:bodyPr>
          <a:p>
            <a:pPr>
              <a:buFont typeface="Wingdings" panose="05000000000000000000" charset="0"/>
              <a:buChar char="v"/>
            </a:pPr>
            <a:r>
              <a:rPr lang="en-US" altLang="en-US" sz="2000" b="1" u="sng">
                <a:solidFill>
                  <a:schemeClr val="tx1"/>
                </a:solidFill>
                <a:latin typeface="Arial Black" panose="020B0A04020102020204" pitchFamily="34" charset="0"/>
                <a:cs typeface="Arial Black" panose="020B0A04020102020204" pitchFamily="34" charset="0"/>
                <a:sym typeface="+mn-ea"/>
              </a:rPr>
              <a:t>My Role Model</a:t>
            </a:r>
            <a:endParaRPr lang="en-US" altLang="en-US" sz="2000">
              <a:solidFill>
                <a:schemeClr val="tx1"/>
              </a:solidFill>
            </a:endParaRPr>
          </a:p>
          <a:p>
            <a:pPr marL="0" indent="0" fontAlgn="ctr">
              <a:buNone/>
            </a:pPr>
            <a:r>
              <a:rPr lang="en-US" altLang="en-US" sz="2000">
                <a:solidFill>
                  <a:schemeClr val="tx1"/>
                </a:solidFill>
                <a:sym typeface="+mn-ea"/>
              </a:rPr>
              <a:t> My role model is Holy Prophet Muhammad (Peace Be Upon Him). He is the best example for all of humanity because of his honesty, kindness, patience, and leadership. He taught us how to live with respect, love, and justice. I try to follow his teachings in my daily life, and I believe that by following his example, I can achieve success both in this world and the here after.</a:t>
            </a:r>
            <a:endParaRPr lang="en-US" altLang="en-US" sz="2000">
              <a:solidFill>
                <a:schemeClr val="tx1"/>
              </a:solidFill>
            </a:endParaRPr>
          </a:p>
          <a:p>
            <a:endParaRPr lang="en-US" sz="200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2160</Words>
  <Application>WPS Presentation</Application>
  <PresentationFormat>Widescreen</PresentationFormat>
  <Paragraphs>61</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Wingdings 3</vt:lpstr>
      <vt:lpstr>Arial</vt:lpstr>
      <vt:lpstr>Arial Black</vt:lpstr>
      <vt:lpstr>Times New Roman</vt:lpstr>
      <vt:lpstr>Wingdings</vt:lpstr>
      <vt:lpstr>Century Gothic</vt:lpstr>
      <vt:lpstr>Microsoft YaHei</vt:lpstr>
      <vt:lpstr>Arial Unicode MS</vt:lpstr>
      <vt:lpstr>Calibri</vt:lpstr>
      <vt:lpstr>Wisp</vt:lpstr>
      <vt:lpstr>FINAL PROJECT</vt:lpstr>
      <vt:lpstr>INTRODUCTION:</vt:lpstr>
      <vt:lpstr> Personality Traits : </vt:lpstr>
      <vt:lpstr>Hobbies &amp; Interests :</vt:lpstr>
      <vt:lpstr>ACHIEVEMENTS:</vt:lpstr>
      <vt:lpstr>STRENGTHS&amp;WEAKNESSES :</vt:lpstr>
      <vt:lpstr>SKILLS LEARNED FROM THIS COUERSE :</vt:lpstr>
      <vt:lpstr>FAVORITE TOPIC:</vt:lpstr>
      <vt:lpstr>PowerPoint 演示文稿</vt:lpstr>
      <vt:lpstr> FUN FACT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hibaaftab143@gmail.com</dc:creator>
  <cp:lastModifiedBy>Hiba Aftab Hiba Aftab</cp:lastModifiedBy>
  <cp:revision>4</cp:revision>
  <dcterms:created xsi:type="dcterms:W3CDTF">2025-09-22T18:50:00Z</dcterms:created>
  <dcterms:modified xsi:type="dcterms:W3CDTF">2025-09-26T17:56:42Z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D23C1B11605E4EE7BEBCF08A7554A984_13</vt:lpwstr>
  </property>
  <property fmtid="{D5CDD505-2E9C-101B-9397-08002B2CF9AE}" pid="3" name="KSOProductBuildVer">
    <vt:lpwstr>1033-12.2.0.21931</vt:lpwstr>
  </property>
</Properties>
</file>