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12"/>
  </p:notesMasterIdLst>
  <p:handoutMasterIdLst>
    <p:handoutMasterId r:id="rId13"/>
  </p:handoutMasterIdLst>
  <p:sldIdLst>
    <p:sldId id="311" r:id="rId3"/>
    <p:sldId id="278" r:id="rId4"/>
    <p:sldId id="312" r:id="rId5"/>
    <p:sldId id="326" r:id="rId6"/>
    <p:sldId id="319" r:id="rId7"/>
    <p:sldId id="281" r:id="rId8"/>
    <p:sldId id="320" r:id="rId9"/>
    <p:sldId id="321" r:id="rId10"/>
    <p:sldId id="32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434" autoAdjust="0"/>
  </p:normalViewPr>
  <p:slideViewPr>
    <p:cSldViewPr>
      <p:cViewPr varScale="1">
        <p:scale>
          <a:sx n="70" d="100"/>
          <a:sy n="70" d="100"/>
        </p:scale>
        <p:origin x="738" y="72"/>
      </p:cViewPr>
      <p:guideLst>
        <p:guide pos="3839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1/11/2018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72" y="5938956"/>
            <a:ext cx="2349996" cy="77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5757716"/>
            <a:ext cx="2216181" cy="7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5757716"/>
            <a:ext cx="2216181" cy="7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5757716"/>
            <a:ext cx="2216181" cy="7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5757716"/>
            <a:ext cx="2216181" cy="7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5757716"/>
            <a:ext cx="2216181" cy="7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5757716"/>
            <a:ext cx="2216181" cy="7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5757716"/>
            <a:ext cx="2216181" cy="7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5757716"/>
            <a:ext cx="2216181" cy="7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5757716"/>
            <a:ext cx="2216181" cy="7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5757716"/>
            <a:ext cx="2216181" cy="7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1/11/2018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5757716"/>
            <a:ext cx="2216181" cy="7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610" y="2299828"/>
            <a:ext cx="9435241" cy="79208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stellar" panose="020A0402060406010301" pitchFamily="18" charset="0"/>
              </a:rPr>
              <a:t>Digital system design Project (HANGMAN GAME)</a:t>
            </a:r>
            <a:endParaRPr lang="en-US" b="1" dirty="0">
              <a:latin typeface="Castellar" panose="020A04020604060103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860" y="3122711"/>
            <a:ext cx="9429931" cy="230398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stellar" panose="020A0402060406010301" pitchFamily="18" charset="0"/>
              </a:rPr>
              <a:t>By</a:t>
            </a:r>
          </a:p>
          <a:p>
            <a:pPr marL="457200" indent="-457200" algn="l">
              <a:lnSpc>
                <a:spcPct val="150000"/>
              </a:lnSpc>
              <a:buAutoNum type="arabicParenR"/>
            </a:pPr>
            <a:r>
              <a:rPr lang="en-US" dirty="0" smtClean="0">
                <a:latin typeface="Castellar" panose="020A0402060406010301" pitchFamily="18" charset="0"/>
              </a:rPr>
              <a:t>Muhammad </a:t>
            </a:r>
            <a:r>
              <a:rPr lang="en-US" dirty="0" err="1" smtClean="0">
                <a:latin typeface="Castellar" panose="020A0402060406010301" pitchFamily="18" charset="0"/>
              </a:rPr>
              <a:t>hafizuddin</a:t>
            </a:r>
            <a:r>
              <a:rPr lang="en-US" dirty="0" smtClean="0">
                <a:latin typeface="Castellar" panose="020A0402060406010301" pitchFamily="18" charset="0"/>
              </a:rPr>
              <a:t> bin </a:t>
            </a:r>
            <a:r>
              <a:rPr lang="en-US" dirty="0" err="1" smtClean="0">
                <a:latin typeface="Castellar" panose="020A0402060406010301" pitchFamily="18" charset="0"/>
              </a:rPr>
              <a:t>redzuan</a:t>
            </a:r>
            <a:endParaRPr lang="en-US" dirty="0">
              <a:latin typeface="Castellar" panose="020A0402060406010301" pitchFamily="18" charset="0"/>
            </a:endParaRPr>
          </a:p>
          <a:p>
            <a:pPr marL="457200" indent="-457200" algn="l">
              <a:buAutoNum type="arabicParenR" startAt="2"/>
            </a:pPr>
            <a:r>
              <a:rPr lang="en-US" dirty="0" err="1" smtClean="0">
                <a:latin typeface="Castellar" panose="020A0402060406010301" pitchFamily="18" charset="0"/>
              </a:rPr>
              <a:t>Mohamad</a:t>
            </a:r>
            <a:r>
              <a:rPr lang="en-US" dirty="0" smtClean="0">
                <a:latin typeface="Castellar" panose="020A0402060406010301" pitchFamily="18" charset="0"/>
              </a:rPr>
              <a:t> </a:t>
            </a:r>
            <a:r>
              <a:rPr lang="en-US" dirty="0" err="1" smtClean="0">
                <a:latin typeface="Castellar" panose="020A0402060406010301" pitchFamily="18" charset="0"/>
              </a:rPr>
              <a:t>afnan</a:t>
            </a:r>
            <a:r>
              <a:rPr lang="en-US" dirty="0" smtClean="0">
                <a:latin typeface="Castellar" panose="020A0402060406010301" pitchFamily="18" charset="0"/>
              </a:rPr>
              <a:t> </a:t>
            </a:r>
            <a:r>
              <a:rPr lang="en-US" dirty="0" err="1" smtClean="0">
                <a:latin typeface="Castellar" panose="020A0402060406010301" pitchFamily="18" charset="0"/>
              </a:rPr>
              <a:t>ilham</a:t>
            </a:r>
            <a:r>
              <a:rPr lang="en-US" dirty="0" smtClean="0">
                <a:latin typeface="Castellar" panose="020A0402060406010301" pitchFamily="18" charset="0"/>
              </a:rPr>
              <a:t> bin </a:t>
            </a:r>
            <a:r>
              <a:rPr lang="en-US" dirty="0" err="1" smtClean="0">
                <a:latin typeface="Castellar" panose="020A0402060406010301" pitchFamily="18" charset="0"/>
              </a:rPr>
              <a:t>abdul</a:t>
            </a:r>
            <a:r>
              <a:rPr lang="en-US" dirty="0" smtClean="0">
                <a:latin typeface="Castellar" panose="020A0402060406010301" pitchFamily="18" charset="0"/>
              </a:rPr>
              <a:t> Rahman</a:t>
            </a:r>
          </a:p>
          <a:p>
            <a:pPr marL="457200" indent="-457200" algn="l">
              <a:buAutoNum type="arabicParenR" startAt="2"/>
            </a:pPr>
            <a:r>
              <a:rPr lang="en-US" dirty="0" smtClean="0">
                <a:latin typeface="Castellar" panose="020A0402060406010301" pitchFamily="18" charset="0"/>
              </a:rPr>
              <a:t>MUHAMMAD ARIS BIN ADNAN</a:t>
            </a:r>
            <a:endParaRPr lang="en-US" dirty="0" smtClean="0">
              <a:latin typeface="Castellar" panose="020A0402060406010301" pitchFamily="18" charset="0"/>
            </a:endParaRPr>
          </a:p>
          <a:p>
            <a:pPr marL="457200" indent="-457200" algn="l">
              <a:buAutoNum type="arabicParenR" startAt="2"/>
            </a:pPr>
            <a:endParaRPr lang="en-US" dirty="0" smtClean="0">
              <a:latin typeface="Castellar" panose="020A0402060406010301" pitchFamily="18" charset="0"/>
            </a:endParaRPr>
          </a:p>
          <a:p>
            <a:pPr marL="457200" indent="-457200" algn="l">
              <a:buAutoNum type="arabicParenR" startAt="2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88640"/>
            <a:ext cx="3949157" cy="1296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252238"/>
            <a:ext cx="4649861" cy="10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908720"/>
            <a:ext cx="9751060" cy="69148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MY" sz="2800" dirty="0" smtClean="0"/>
              <a:t> Can apply our knowledge that we have been studied in this subject.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MY" sz="2800" dirty="0" smtClean="0"/>
              <a:t> Acquire basic knowledge of the Verilog HDL.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MY" sz="2800" dirty="0" smtClean="0"/>
              <a:t> Learn a methodology for designing, verifying and synthesizing a FSM controller data path in digital system.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MY" sz="2800" dirty="0" smtClean="0"/>
              <a:t> To test our skill in programming.</a:t>
            </a:r>
            <a:endParaRPr lang="en-MY" sz="2800" dirty="0" smtClean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836712"/>
            <a:ext cx="9751060" cy="69148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988840"/>
            <a:ext cx="9751060" cy="4081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MY" dirty="0" smtClean="0">
                <a:sym typeface="Wingdings" panose="05000000000000000000" pitchFamily="2" charset="2"/>
              </a:rPr>
              <a:t></a:t>
            </a:r>
            <a:r>
              <a:rPr lang="en-MY" dirty="0" smtClean="0"/>
              <a:t>The </a:t>
            </a:r>
            <a:r>
              <a:rPr lang="en-MY" dirty="0"/>
              <a:t>system that our team create is a type of game, which we got the </a:t>
            </a:r>
            <a:r>
              <a:rPr lang="en-MY" dirty="0" smtClean="0"/>
              <a:t>     inspiration </a:t>
            </a:r>
            <a:r>
              <a:rPr lang="en-MY" dirty="0"/>
              <a:t>from the game hangman.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>
                <a:sym typeface="Wingdings" panose="05000000000000000000" pitchFamily="2" charset="2"/>
              </a:rPr>
              <a:t></a:t>
            </a:r>
            <a:r>
              <a:rPr lang="en-MY" dirty="0">
                <a:sym typeface="Wingdings" panose="05000000000000000000" pitchFamily="2" charset="2"/>
              </a:rPr>
              <a:t>U</a:t>
            </a:r>
            <a:r>
              <a:rPr lang="en-MY" dirty="0" smtClean="0"/>
              <a:t>ser </a:t>
            </a:r>
            <a:r>
              <a:rPr lang="en-MY" dirty="0"/>
              <a:t>need to guess the number which is randomly generate from the </a:t>
            </a:r>
            <a:r>
              <a:rPr lang="en-MY" dirty="0" smtClean="0"/>
              <a:t>program.</a:t>
            </a:r>
          </a:p>
          <a:p>
            <a:pPr marL="0" indent="0">
              <a:buNone/>
            </a:pPr>
            <a:r>
              <a:rPr lang="en-MY" dirty="0" smtClean="0">
                <a:sym typeface="Wingdings" panose="05000000000000000000" pitchFamily="2" charset="2"/>
              </a:rPr>
              <a:t></a:t>
            </a:r>
            <a:r>
              <a:rPr lang="en-MY" dirty="0">
                <a:sym typeface="Wingdings" panose="05000000000000000000" pitchFamily="2" charset="2"/>
              </a:rPr>
              <a:t>T</a:t>
            </a:r>
            <a:r>
              <a:rPr lang="en-MY" dirty="0" smtClean="0"/>
              <a:t>he </a:t>
            </a:r>
            <a:r>
              <a:rPr lang="en-MY" dirty="0"/>
              <a:t>user is given 3 chances to guess the correct </a:t>
            </a:r>
            <a:r>
              <a:rPr lang="en-MY" dirty="0" smtClean="0"/>
              <a:t>number.</a:t>
            </a:r>
          </a:p>
          <a:p>
            <a:pPr marL="0" indent="0">
              <a:buNone/>
            </a:pPr>
            <a:r>
              <a:rPr lang="en-MY" dirty="0" smtClean="0">
                <a:sym typeface="Wingdings" panose="05000000000000000000" pitchFamily="2" charset="2"/>
              </a:rPr>
              <a:t></a:t>
            </a:r>
            <a:r>
              <a:rPr lang="en-MY" dirty="0"/>
              <a:t>If the user pick the correct number, 7 segment will display ‘WIN’. 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>
                <a:sym typeface="Wingdings" panose="05000000000000000000" pitchFamily="2" charset="2"/>
              </a:rPr>
              <a:t>I</a:t>
            </a:r>
            <a:r>
              <a:rPr lang="en-MY" dirty="0" smtClean="0"/>
              <a:t>f </a:t>
            </a:r>
            <a:r>
              <a:rPr lang="en-MY" dirty="0"/>
              <a:t>the user fail to guess the number 3 times, the 7 segment will display ‘LOSE’.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343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836712"/>
            <a:ext cx="9751060" cy="69148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MY" sz="2800" dirty="0"/>
              <a:t>To release stress by making a simple and fun game. </a:t>
            </a:r>
          </a:p>
          <a:p>
            <a:pPr>
              <a:lnSpc>
                <a:spcPct val="200000"/>
              </a:lnSpc>
            </a:pPr>
            <a:r>
              <a:rPr lang="en-MY" sz="2800" dirty="0" smtClean="0"/>
              <a:t>This </a:t>
            </a:r>
            <a:r>
              <a:rPr lang="en-MY" sz="2800" dirty="0"/>
              <a:t>is the kind of game that is lack from today society</a:t>
            </a:r>
            <a:r>
              <a:rPr lang="en-MY" sz="2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MY" sz="2800" dirty="0"/>
              <a:t>T</a:t>
            </a:r>
            <a:r>
              <a:rPr lang="en-MY" sz="2800" dirty="0" smtClean="0"/>
              <a:t>o strengthen the bond between the family member or with friends.</a:t>
            </a:r>
            <a:endParaRPr lang="en-MY" sz="2800" dirty="0"/>
          </a:p>
          <a:p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1896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836712"/>
            <a:ext cx="9751060" cy="69148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MY" sz="2400" b="1" u="sng" dirty="0" smtClean="0"/>
              <a:t/>
            </a:r>
            <a:br>
              <a:rPr lang="en-MY" sz="2400" b="1" u="sng" dirty="0" smtClean="0"/>
            </a:br>
            <a:r>
              <a:rPr lang="en-MY" sz="2400" b="1" u="sng" dirty="0"/>
              <a:t/>
            </a:r>
            <a:br>
              <a:rPr lang="en-MY" sz="2400" b="1" u="sng" dirty="0"/>
            </a:br>
            <a:r>
              <a:rPr lang="en-MY" sz="3100" b="1" u="sng" dirty="0" smtClean="0"/>
              <a:t>THEORY / BACKGROUND</a:t>
            </a:r>
            <a:endParaRPr lang="en-US" sz="31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916832"/>
            <a:ext cx="9750425" cy="3696178"/>
          </a:xfrm>
        </p:spPr>
      </p:pic>
    </p:spTree>
    <p:extLst>
      <p:ext uri="{BB962C8B-B14F-4D97-AF65-F5344CB8AC3E}">
        <p14:creationId xmlns:p14="http://schemas.microsoft.com/office/powerpoint/2010/main" val="39506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908720"/>
            <a:ext cx="6048672" cy="4851219"/>
          </a:xfrm>
        </p:spPr>
      </p:pic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620936"/>
          </a:xfrm>
        </p:spPr>
        <p:txBody>
          <a:bodyPr/>
          <a:lstStyle/>
          <a:p>
            <a:r>
              <a:rPr lang="en-MY" u="sng" dirty="0" smtClean="0"/>
              <a:t>DATA PATH</a:t>
            </a:r>
            <a:endParaRPr lang="en-MY" u="sng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065275"/>
            <a:ext cx="8063682" cy="5193507"/>
          </a:xfrm>
        </p:spPr>
      </p:pic>
    </p:spTree>
    <p:extLst>
      <p:ext uri="{BB962C8B-B14F-4D97-AF65-F5344CB8AC3E}">
        <p14:creationId xmlns:p14="http://schemas.microsoft.com/office/powerpoint/2010/main" val="34054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980" y="908720"/>
            <a:ext cx="9751060" cy="69148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RESULT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A</a:t>
            </a:r>
            <a:r>
              <a:rPr lang="en-MY" dirty="0" smtClean="0"/>
              <a:t>ble </a:t>
            </a:r>
            <a:r>
              <a:rPr lang="en-MY" dirty="0"/>
              <a:t>to run project as we </a:t>
            </a:r>
            <a:r>
              <a:rPr lang="en-MY" dirty="0" smtClean="0"/>
              <a:t>planned.</a:t>
            </a:r>
          </a:p>
          <a:p>
            <a:r>
              <a:rPr lang="en-MY" dirty="0"/>
              <a:t>The random number generated according to plan as we press the Push button, the random number starting to generate</a:t>
            </a:r>
            <a:r>
              <a:rPr lang="en-MY" dirty="0" smtClean="0"/>
              <a:t>.</a:t>
            </a:r>
          </a:p>
          <a:p>
            <a:r>
              <a:rPr lang="en-MY" dirty="0"/>
              <a:t>The number display on 7 segment follow the number of toggle switch which is on</a:t>
            </a:r>
            <a:r>
              <a:rPr lang="en-MY" dirty="0" smtClean="0"/>
              <a:t>.</a:t>
            </a:r>
          </a:p>
          <a:p>
            <a:r>
              <a:rPr lang="en-MY" dirty="0"/>
              <a:t>‘&gt;’ symbol will be displayed w</a:t>
            </a:r>
            <a:r>
              <a:rPr lang="en-MY" dirty="0" smtClean="0"/>
              <a:t>hen </a:t>
            </a:r>
            <a:r>
              <a:rPr lang="en-MY" dirty="0"/>
              <a:t>the number of the generated number is higher than the number that were </a:t>
            </a:r>
            <a:r>
              <a:rPr lang="en-MY" dirty="0" smtClean="0"/>
              <a:t>chosen and symbol ‘&lt;’ will be displayed if the situation is </a:t>
            </a:r>
            <a:r>
              <a:rPr lang="en-MY" dirty="0" err="1" smtClean="0"/>
              <a:t>reverseable</a:t>
            </a:r>
            <a:r>
              <a:rPr lang="en-MY" dirty="0" smtClean="0"/>
              <a:t>.</a:t>
            </a:r>
          </a:p>
          <a:p>
            <a:r>
              <a:rPr lang="en-MY" dirty="0" smtClean="0"/>
              <a:t>‘LOSE’ will be display when the user fail to guess while ‘WIN’ will be display if the user guess correctly.</a:t>
            </a:r>
          </a:p>
        </p:txBody>
      </p:sp>
    </p:spTree>
    <p:extLst>
      <p:ext uri="{BB962C8B-B14F-4D97-AF65-F5344CB8AC3E}">
        <p14:creationId xmlns:p14="http://schemas.microsoft.com/office/powerpoint/2010/main" val="35895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836712"/>
            <a:ext cx="9751060" cy="72008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sz="2800" dirty="0"/>
              <a:t>W</a:t>
            </a:r>
            <a:r>
              <a:rPr lang="en-MY" sz="2800" dirty="0" smtClean="0"/>
              <a:t>e </a:t>
            </a:r>
            <a:r>
              <a:rPr lang="en-MY" sz="2800" dirty="0"/>
              <a:t>manage to apply the knowledge of Verilog coding throughout the semester to produce great and exciting </a:t>
            </a:r>
            <a:r>
              <a:rPr lang="en-MY" sz="2800" dirty="0" smtClean="0"/>
              <a:t>games.</a:t>
            </a:r>
          </a:p>
          <a:p>
            <a:pPr>
              <a:lnSpc>
                <a:spcPct val="150000"/>
              </a:lnSpc>
            </a:pPr>
            <a:r>
              <a:rPr lang="en-MY" sz="2800" dirty="0" smtClean="0"/>
              <a:t>We </a:t>
            </a:r>
            <a:r>
              <a:rPr lang="en-MY" sz="2800" dirty="0"/>
              <a:t>want to show that using Verilog coding can also produce an interesting game to play.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2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Castellar</vt:lpstr>
      <vt:lpstr>Constantia</vt:lpstr>
      <vt:lpstr>Times New Roman</vt:lpstr>
      <vt:lpstr>Wingdings</vt:lpstr>
      <vt:lpstr>Books Classic 16x9</vt:lpstr>
      <vt:lpstr>Digital system design Project (HANGMAN GAME)</vt:lpstr>
      <vt:lpstr>OBJECTIVE?</vt:lpstr>
      <vt:lpstr>INTRODUCTION</vt:lpstr>
      <vt:lpstr>PROBLEM STATEMENT</vt:lpstr>
      <vt:lpstr>  THEORY / BACKGROUND</vt:lpstr>
      <vt:lpstr>PowerPoint Presentation</vt:lpstr>
      <vt:lpstr>DATA PATH</vt:lpstr>
      <vt:lpstr>EXPERIMENTAL RESULT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2016-01-24T07:09:59Z</dcterms:created>
  <dcterms:modified xsi:type="dcterms:W3CDTF">2018-01-11T08:27:42Z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TC028010599991</vt:lpwstr>
  </property>
</Properties>
</file>