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tableStyles" Target="tableStyle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51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E4507D8-F674-4C53-93D0-FC33521A281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1048752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53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0B5C0D37-1B67-46A6-816B-C3746E0DDE93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1" hdr="0" sldNum="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CE61E414-2A4F-4DD2-98C6-4A2BAB2C8DC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104874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4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A3C951F3-E08C-42E8-8355-8B23BD95136A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1" hdr="0" sldNum="1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97155" name="Picture 15" descr="HD-PanelTitleR1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82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/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6" name="Picture 16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/>
          </p:spPr>
        </p:pic>
        <p:pic>
          <p:nvPicPr>
            <p:cNvPr id="2097157" name="Picture 19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/>
          </p:spPr>
        </p:pic>
      </p:grp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algn="ct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p>
            <a:fld id="{AE4640C3-6F08-4020-A06E-DA9C7E053BEB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p>
            <a:endParaRPr dirty="0"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2692399" y="3522131"/>
            <a:ext cx="6815668" cy="0"/>
          </a:xfrm>
          <a:prstGeom prst="line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8F060F-2B3D-47C9-A826-E3D10EDCF95E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60855A5-A6FD-413B-9E22-7423E54AC772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algn="r" indent="0" marL="0">
              <a:buFontTx/>
              <a:buNone/>
              <a:defRPr sz="20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F36309-C6E4-47CA-93F8-4B80F327E891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711" name="TextBox 13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12" name="TextBox 14"/>
          <p:cNvSpPr txBox="1"/>
          <p:nvPr/>
        </p:nvSpPr>
        <p:spPr>
          <a:xfrm>
            <a:off x="10600267" y="282787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6" name="Straight Connector 18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B5E91F-D11F-4BA2-A026-7CB7209EF616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2B0C89-5F10-411A-A2DA-5261EAFC7777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731" name="TextBox 11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32" name="TextBox 12"/>
          <p:cNvSpPr txBox="1"/>
          <p:nvPr/>
        </p:nvSpPr>
        <p:spPr>
          <a:xfrm>
            <a:off x="10600267" y="25992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8" name="Straight Connector 25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2FCC50-2949-47B9-8EE8-F862DCCAA1B8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E1FF8B-9A6D-45AA-9537-B2F6B11F2583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7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40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anchor="t"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4050A4-4967-4E20-80CD-63D6F0B53921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35" name="Straight Connector 13"/>
          <p:cNvCxnSpPr>
            <a:cxnSpLocks/>
          </p:cNvCxnSpPr>
          <p:nvPr/>
        </p:nvCxnSpPr>
        <p:spPr>
          <a:xfrm>
            <a:off x="8863890" y="990600"/>
            <a:ext cx="0" cy="487680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Straight Connector 6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AC2AE6-2690-4AB1-9D52-DB49BEEE8772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algn="ctr"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CFF29B-D627-4964-B80E-ABFC1553F010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>
            <a:off x="2012723" y="3710585"/>
            <a:ext cx="8163380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7" name="Straight Connector 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0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1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C0EC0FF-DD1A-4B26-9D73-ED3B11A0E7B1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7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84065D-F351-4B03-BD91-D8A6B8D4B362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1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3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4A3C495-40C8-4441-8FB2-40D743D5AD55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69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34" name="Straight Connector 1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8551C8-401C-4DF3-98EC-E2A25D56C8FB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66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30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DB44D5-628C-40D4-A97E-8CD835D450B7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69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4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5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37C2F0C-DEDE-4C30-BCA4-09E455B083E0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7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39" name="Straight Connector 15"/>
          <p:cNvCxnSpPr>
            <a:cxnSpLocks/>
          </p:cNvCxnSpPr>
          <p:nvPr/>
        </p:nvCxnSpPr>
        <p:spPr>
          <a:xfrm>
            <a:off x="1396169" y="2912533"/>
            <a:ext cx="35144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3E4B52-8331-48A5-A9BD-3D1339BF1824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97152" name="Picture 7" descr="HD-PanelContent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8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76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/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3" name="Picture 9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/>
          </p:spPr>
        </p:pic>
        <p:pic>
          <p:nvPicPr>
            <p:cNvPr id="2097154" name="Picture 10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/>
          </p:spPr>
        </p:pic>
      </p:grp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796943-C1EB-4DBC-8085-ACAE829A16A1}" type="datetime1">
              <a:rPr lang="en-US" smtClean="0"/>
              <a:t>11/27/2024</a:t>
            </a:fld>
            <a:endParaRPr dirty="0"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dt="0" ftr="0" hdr="0" sldNum="1"/>
  <p:txStyles>
    <p:titleStyle>
      <a:lvl1pPr algn="ctr" defTabSz="457200" eaLnBrk="1" hangingPunct="1" latinLnBrk="0" rtl="0">
        <a:spcBef>
          <a:spcPct val="0"/>
        </a:spcBef>
        <a:buNone/>
        <a:defRPr cap="none" sz="4400" kern="1200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0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8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6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/>
              <a:t>Magic Methods </a:t>
            </a: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US" err="1"/>
              <a:t>Instrucror</a:t>
            </a:r>
            <a:r>
              <a:rPr dirty="0" lang="en-US"/>
              <a:t>: </a:t>
            </a:r>
            <a:r>
              <a:rPr dirty="0" lang="en-US"/>
              <a:t>Saadullah Karimi</a:t>
            </a:r>
            <a:r>
              <a:rPr dirty="0" lang="en-US"/>
              <a:t> </a:t>
            </a:r>
            <a:r>
              <a:rPr dirty="0" lang="en-US"/>
              <a:t> </a:t>
            </a:r>
            <a:endParaRPr altLang="en-US" lang="zh-CN"/>
          </a:p>
          <a:p>
            <a:r>
              <a:rPr dirty="0" lang="en-US"/>
              <a:t>Done by Hafizullah Saadat</a:t>
            </a:r>
            <a:endParaRPr altLang="en-US" lang="zh-CN"/>
          </a:p>
        </p:txBody>
      </p:sp>
      <p:sp>
        <p:nvSpPr>
          <p:cNvPr id="10485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1</a:t>
            </a:fld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The __</a:t>
            </a:r>
            <a:r>
              <a:rPr dirty="0" lang="en-US" err="1"/>
              <a:t>setitem</a:t>
            </a:r>
            <a:r>
              <a:rPr dirty="0" lang="en-US"/>
              <a:t>__ Method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35860"/>
          </a:xfrm>
        </p:spPr>
        <p:txBody>
          <a:bodyPr>
            <a:normAutofit fontScale="91667" lnSpcReduction="20000"/>
          </a:bodyPr>
          <a:p>
            <a:r>
              <a:rPr dirty="0" lang="en-US"/>
              <a:t>    </a:t>
            </a:r>
            <a:r>
              <a:rPr b="1" dirty="0" lang="en-US"/>
              <a:t>Purpose: </a:t>
            </a:r>
            <a:r>
              <a:rPr dirty="0" lang="en-US"/>
              <a:t>Allows setting values using indexing.</a:t>
            </a:r>
          </a:p>
          <a:p>
            <a:r>
              <a:rPr dirty="0" lang="en-US"/>
              <a:t>    </a:t>
            </a:r>
            <a:r>
              <a:rPr b="1" dirty="0" lang="en-US"/>
              <a:t>Usage: </a:t>
            </a:r>
            <a:r>
              <a:rPr dirty="0" lang="en-US"/>
              <a:t>Enables modification of attributes through indexing.</a:t>
            </a:r>
          </a:p>
          <a:p>
            <a:endParaRPr dirty="0" lang="en-US"/>
          </a:p>
          <a:p>
            <a:r>
              <a:rPr dirty="0" lang="en-US"/>
              <a:t>    Example:</a:t>
            </a:r>
          </a:p>
          <a:p>
            <a:pPr indent="0" marL="0">
              <a:buNone/>
            </a:pPr>
            <a:r>
              <a:rPr dirty="0" lang="en-US"/>
              <a:t>        </a:t>
            </a:r>
            <a:r>
              <a:rPr dirty="0" lang="en-US" err="1"/>
              <a:t>def</a:t>
            </a:r>
            <a:r>
              <a:rPr dirty="0" lang="en-US"/>
              <a:t> __</a:t>
            </a:r>
            <a:r>
              <a:rPr dirty="0" lang="en-US" err="1"/>
              <a:t>setitem</a:t>
            </a:r>
            <a:r>
              <a:rPr dirty="0" lang="en-US"/>
              <a:t>__(self, index, value):</a:t>
            </a:r>
          </a:p>
          <a:p>
            <a:pPr indent="0" marL="0">
              <a:buNone/>
            </a:pPr>
            <a:r>
              <a:rPr dirty="0" lang="en-US"/>
              <a:t>        self.name = self.name[:index] + value + self.name[index + 1:]</a:t>
            </a:r>
          </a:p>
          <a:p>
            <a:pPr indent="0" marL="0">
              <a:buNone/>
            </a:pPr>
            <a:r>
              <a:rPr dirty="0" lang="en-US"/>
              <a:t>        p[1] = 'o'</a:t>
            </a:r>
          </a:p>
          <a:p>
            <a:pPr indent="0" marL="0">
              <a:buNone/>
            </a:pPr>
            <a:r>
              <a:rPr dirty="0" lang="en-US"/>
              <a:t>        print(p)  # Output will change based on the implementation of __</a:t>
            </a:r>
            <a:r>
              <a:rPr dirty="0" lang="en-US" err="1"/>
              <a:t>str</a:t>
            </a:r>
            <a:r>
              <a:rPr dirty="0" lang="en-US"/>
              <a:t>__</a:t>
            </a:r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10</a:t>
            </a:fld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The __</a:t>
            </a:r>
            <a:r>
              <a:rPr dirty="0" lang="en-US" err="1"/>
              <a:t>delitem</a:t>
            </a:r>
            <a:r>
              <a:rPr dirty="0" lang="en-US"/>
              <a:t>__ Method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1667" lnSpcReduction="20000"/>
          </a:bodyPr>
          <a:p>
            <a:r>
              <a:rPr dirty="0" lang="en-US"/>
              <a:t>  </a:t>
            </a:r>
            <a:r>
              <a:rPr b="1" dirty="0" lang="en-US"/>
              <a:t>Purpose: </a:t>
            </a:r>
            <a:r>
              <a:rPr dirty="0" lang="en-US"/>
              <a:t>Enables deletion of items using indexing. </a:t>
            </a:r>
          </a:p>
          <a:p>
            <a:r>
              <a:rPr dirty="0" lang="en-US"/>
              <a:t>   </a:t>
            </a:r>
            <a:r>
              <a:rPr b="1" dirty="0" lang="en-US"/>
              <a:t>Usage: </a:t>
            </a:r>
            <a:r>
              <a:rPr dirty="0" lang="en-US"/>
              <a:t>Allows removal of elements from an object.</a:t>
            </a:r>
          </a:p>
          <a:p>
            <a:pPr indent="0" marL="0">
              <a:buNone/>
            </a:pPr>
            <a:r>
              <a:rPr dirty="0" lang="en-US"/>
              <a:t> </a:t>
            </a:r>
          </a:p>
          <a:p>
            <a:r>
              <a:rPr dirty="0" lang="en-US"/>
              <a:t>   Example:</a:t>
            </a:r>
          </a:p>
          <a:p>
            <a:pPr indent="0" marL="0">
              <a:buNone/>
            </a:pPr>
            <a:r>
              <a:rPr dirty="0" lang="en-US"/>
              <a:t>        </a:t>
            </a:r>
            <a:r>
              <a:rPr dirty="0" lang="en-US" err="1"/>
              <a:t>def</a:t>
            </a:r>
            <a:r>
              <a:rPr dirty="0" lang="en-US"/>
              <a:t> __</a:t>
            </a:r>
            <a:r>
              <a:rPr dirty="0" lang="en-US" err="1"/>
              <a:t>delitem</a:t>
            </a:r>
            <a:r>
              <a:rPr dirty="0" lang="en-US"/>
              <a:t>__(self, index):</a:t>
            </a:r>
          </a:p>
          <a:p>
            <a:pPr indent="0" marL="0">
              <a:buNone/>
            </a:pPr>
            <a:r>
              <a:rPr dirty="0" lang="en-US"/>
              <a:t>        self.name = self.name[:index] + self.name[index + 1:]</a:t>
            </a:r>
          </a:p>
          <a:p>
            <a:pPr indent="0" marL="0">
              <a:buNone/>
            </a:pPr>
            <a:r>
              <a:rPr dirty="0" lang="en-US"/>
              <a:t>        del p[1]</a:t>
            </a:r>
          </a:p>
          <a:p>
            <a:pPr indent="0" marL="0">
              <a:buNone/>
            </a:pPr>
            <a:r>
              <a:rPr dirty="0" lang="en-US"/>
              <a:t>        print(p)  # Output will change based on the implementation of __</a:t>
            </a:r>
            <a:r>
              <a:rPr dirty="0" lang="en-US" err="1"/>
              <a:t>str</a:t>
            </a:r>
            <a:r>
              <a:rPr dirty="0" lang="en-US"/>
              <a:t>__</a:t>
            </a:r>
          </a:p>
        </p:txBody>
      </p:sp>
      <p:sp>
        <p:nvSpPr>
          <p:cNvPr id="10486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11</a:t>
            </a:fld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The __add__ Method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83986"/>
          </a:xfrm>
        </p:spPr>
        <p:txBody>
          <a:bodyPr>
            <a:normAutofit lnSpcReduction="10000"/>
          </a:bodyPr>
          <a:p>
            <a:r>
              <a:rPr dirty="0" sz="1800" lang="en-US"/>
              <a:t> </a:t>
            </a:r>
            <a:r>
              <a:rPr b="1" dirty="0" sz="1800" lang="en-US"/>
              <a:t>Purpose: </a:t>
            </a:r>
            <a:r>
              <a:rPr dirty="0" sz="1800" lang="en-US"/>
              <a:t>Defines behavior for the addition operator (+).</a:t>
            </a:r>
          </a:p>
          <a:p>
            <a:r>
              <a:rPr dirty="0" sz="1800" lang="en-US"/>
              <a:t> </a:t>
            </a:r>
            <a:r>
              <a:rPr b="1" dirty="0" sz="1800" lang="en-US"/>
              <a:t>Usage: </a:t>
            </a:r>
            <a:r>
              <a:rPr dirty="0" sz="1800" lang="en-US"/>
              <a:t>Customizes how two objects can be added together. </a:t>
            </a:r>
          </a:p>
          <a:p>
            <a:endParaRPr dirty="0" sz="1800" lang="en-US"/>
          </a:p>
          <a:p>
            <a:r>
              <a:rPr dirty="0" sz="1800" lang="en-US"/>
              <a:t> Example:</a:t>
            </a:r>
          </a:p>
          <a:p>
            <a:pPr indent="0" marL="0">
              <a:buNone/>
            </a:pPr>
            <a:r>
              <a:rPr dirty="0" sz="1800" lang="en-US"/>
              <a:t>           </a:t>
            </a:r>
            <a:r>
              <a:rPr dirty="0" sz="1800" lang="en-US" err="1"/>
              <a:t>def</a:t>
            </a:r>
            <a:r>
              <a:rPr dirty="0" sz="1800" lang="en-US"/>
              <a:t> __add__(self, other):</a:t>
            </a:r>
          </a:p>
          <a:p>
            <a:pPr indent="0" marL="0">
              <a:buNone/>
            </a:pPr>
            <a:r>
              <a:rPr dirty="0" sz="1800" lang="en-US"/>
              <a:t>           return Person(self.name + other.name, </a:t>
            </a:r>
            <a:r>
              <a:rPr dirty="0" sz="1800" lang="en-US" err="1"/>
              <a:t>self.age</a:t>
            </a:r>
            <a:r>
              <a:rPr dirty="0" sz="1800" lang="en-US"/>
              <a:t> + </a:t>
            </a:r>
            <a:r>
              <a:rPr dirty="0" sz="1800" lang="en-US" err="1"/>
              <a:t>other.age</a:t>
            </a:r>
            <a:r>
              <a:rPr dirty="0" sz="1800" lang="en-US"/>
              <a:t>)</a:t>
            </a:r>
          </a:p>
          <a:p>
            <a:pPr indent="0" marL="0">
              <a:buNone/>
            </a:pPr>
            <a:r>
              <a:rPr dirty="0" sz="1800" lang="en-US"/>
              <a:t>            p2 = Person(" Bob", 25)</a:t>
            </a:r>
          </a:p>
          <a:p>
            <a:pPr indent="0" marL="0">
              <a:buNone/>
            </a:pPr>
            <a:r>
              <a:rPr dirty="0" sz="1800" lang="en-US"/>
              <a:t>            p3 = p + p2</a:t>
            </a:r>
          </a:p>
          <a:p>
            <a:pPr indent="0" marL="0">
              <a:buNone/>
            </a:pPr>
            <a:r>
              <a:rPr dirty="0" sz="1800" lang="en-US"/>
              <a:t>            print(p3)  # Output will depend on the implementation of __</a:t>
            </a:r>
            <a:r>
              <a:rPr dirty="0" sz="1800" lang="en-US" err="1"/>
              <a:t>str</a:t>
            </a:r>
            <a:r>
              <a:rPr dirty="0" sz="1800" lang="en-US"/>
              <a:t>__</a:t>
            </a:r>
          </a:p>
          <a:p>
            <a:endParaRPr dirty="0" sz="1800" lang="en-US"/>
          </a:p>
        </p:txBody>
      </p:sp>
      <p:sp>
        <p:nvSpPr>
          <p:cNvPr id="10486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12</a:t>
            </a:fld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The __sub__ Method</a:t>
            </a:r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p>
            <a:r>
              <a:rPr dirty="0" sz="2000" lang="en-US"/>
              <a:t>  </a:t>
            </a:r>
            <a:r>
              <a:rPr b="1" dirty="0" sz="2000" lang="en-US"/>
              <a:t>Purpose: </a:t>
            </a:r>
            <a:r>
              <a:rPr dirty="0" sz="2000" lang="en-US"/>
              <a:t>Defines behavior for the subtraction operator (-). </a:t>
            </a:r>
          </a:p>
          <a:p>
            <a:r>
              <a:rPr dirty="0" sz="2000" lang="en-US"/>
              <a:t>  </a:t>
            </a:r>
            <a:r>
              <a:rPr b="1" dirty="0" sz="2000" lang="en-US"/>
              <a:t>Usage: </a:t>
            </a:r>
            <a:r>
              <a:rPr dirty="0" sz="2000" lang="en-US"/>
              <a:t>Customizes how two objects can be subtracted.</a:t>
            </a:r>
          </a:p>
          <a:p>
            <a:pPr indent="0" marL="0">
              <a:buNone/>
            </a:pPr>
            <a:endParaRPr dirty="0" sz="2000" lang="en-US"/>
          </a:p>
          <a:p>
            <a:r>
              <a:rPr dirty="0" sz="2000" lang="en-US"/>
              <a:t>   Example:</a:t>
            </a:r>
          </a:p>
          <a:p>
            <a:pPr indent="0" marL="0">
              <a:buNone/>
            </a:pPr>
            <a:r>
              <a:rPr dirty="0" sz="2000" lang="en-US"/>
              <a:t>            </a:t>
            </a:r>
            <a:r>
              <a:rPr dirty="0" sz="2000" lang="en-US" err="1"/>
              <a:t>def</a:t>
            </a:r>
            <a:r>
              <a:rPr dirty="0" sz="2000" lang="en-US"/>
              <a:t> __sub__(self, other):</a:t>
            </a:r>
          </a:p>
          <a:p>
            <a:pPr indent="0" marL="0">
              <a:buNone/>
            </a:pPr>
            <a:r>
              <a:rPr dirty="0" sz="2000" lang="en-US"/>
              <a:t>            return </a:t>
            </a:r>
            <a:r>
              <a:rPr dirty="0" sz="2000" lang="en-US" err="1"/>
              <a:t>self.age</a:t>
            </a:r>
            <a:r>
              <a:rPr dirty="0" sz="2000" lang="en-US"/>
              <a:t> - </a:t>
            </a:r>
            <a:r>
              <a:rPr dirty="0" sz="2000" lang="en-US" err="1"/>
              <a:t>other.age</a:t>
            </a:r>
            <a:endParaRPr dirty="0" sz="2000" lang="en-US"/>
          </a:p>
          <a:p>
            <a:pPr indent="0" marL="0">
              <a:buNone/>
            </a:pPr>
            <a:r>
              <a:rPr dirty="0" sz="2000" lang="en-US"/>
              <a:t>            </a:t>
            </a:r>
            <a:r>
              <a:rPr dirty="0" sz="2000" lang="en-US" err="1"/>
              <a:t>age_difference</a:t>
            </a:r>
            <a:r>
              <a:rPr dirty="0" sz="2000" lang="en-US"/>
              <a:t> = p - p2</a:t>
            </a:r>
          </a:p>
          <a:p>
            <a:pPr indent="0" marL="0">
              <a:buNone/>
            </a:pPr>
            <a:r>
              <a:rPr dirty="0" sz="2000" lang="en-US"/>
              <a:t>            print(</a:t>
            </a:r>
            <a:r>
              <a:rPr dirty="0" sz="2000" lang="en-US" err="1"/>
              <a:t>age_difference</a:t>
            </a:r>
            <a:r>
              <a:rPr dirty="0" sz="2000" lang="en-US"/>
              <a:t>)  # Output will be based on ages</a:t>
            </a:r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13</a:t>
            </a:fld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dirty="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dirty="0" sz="49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The __sub__ Method</a:t>
            </a:r>
            <a:br>
              <a:rPr dirty="0" sz="18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dirty="0" lang="en-US">
              <a:latin typeface="+mn-lt"/>
            </a:endParaRPr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74361"/>
          </a:xfrm>
        </p:spPr>
        <p:txBody>
          <a:bodyPr>
            <a:normAutofit fontScale="95833" lnSpcReduction="20000"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b="1"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Purpose: 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Defines behavior for the subtraction operator (-).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b="1"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Usage: 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Customizes how two objects can be subtracted.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dirty="0" lang="en-US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Example: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    def __sub__(self, other):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    return </a:t>
            </a:r>
            <a:r>
              <a:rPr dirty="0" lang="en-US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self.age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dirty="0" lang="en-US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other.age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dirty="0" lang="en-US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age_difference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= p - p2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    print(</a:t>
            </a:r>
            <a:r>
              <a:rPr dirty="0" lang="en-US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age_difference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)  # Output will be based on ages</a:t>
            </a:r>
            <a:endParaRPr dirty="0" sz="3200" 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14</a:t>
            </a:fld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dirty="0" sz="18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dirty="0" sz="40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dirty="0" sz="49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Other Arithmetic Magic Methods</a:t>
            </a:r>
            <a:br>
              <a:rPr dirty="0" sz="18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dirty="0" lang="en-US">
              <a:latin typeface="+mn-lt"/>
            </a:endParaRP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Briefly list other arithmetic methods: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__</a:t>
            </a:r>
            <a:r>
              <a:rPr dirty="0" lang="en-US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mul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__(self, other): For multiplication (*).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__</a:t>
            </a:r>
            <a:r>
              <a:rPr dirty="0" lang="en-US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truediv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__(self, other): For division (/).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__</a:t>
            </a:r>
            <a:r>
              <a:rPr dirty="0" lang="en-US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floordiv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__(self, other): For floor division (//).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__mod__(self, other): For modulus (%).</a:t>
            </a:r>
            <a:endParaRPr dirty="0" sz="3200" lang="en-US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15</a:t>
            </a:fld>
            <a:endParaRPr dirty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br>
              <a:rPr dirty="0" sz="20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dirty="0" sz="20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dirty="0" sz="20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dirty="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Enables iteration over an object.</a:t>
            </a:r>
            <a:br>
              <a:rPr dirty="0" sz="20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dirty="0" sz="4800" lang="en-US">
              <a:latin typeface="+mn-lt"/>
            </a:endParaRPr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lnSpcReduction="10000"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b="1"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Usage: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Allows use of a class in a loop (e.g., for loops).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Example: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def __</a:t>
            </a:r>
            <a:r>
              <a:rPr dirty="0" lang="en-US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__(self):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dirty="0" lang="en-US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self.index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= 0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return self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def __next__(self):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 lang="en-US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16</a:t>
            </a:fld>
            <a:endParaRPr dirty="0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Enables iteration over an object.</a:t>
            </a:r>
            <a:endParaRPr dirty="0" lang="en-US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if </a:t>
            </a:r>
            <a:r>
              <a:rPr dirty="0" lang="en-US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self.index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dirty="0" lang="en-US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(self.name):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    result = self.name[</a:t>
            </a:r>
            <a:r>
              <a:rPr dirty="0" lang="en-US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self.index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dirty="0" lang="en-US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self.index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+= 1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    return result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raise </a:t>
            </a:r>
            <a:r>
              <a:rPr dirty="0" lang="en-US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StopIteration</a:t>
            </a:r>
            <a:endParaRPr dirty="0" lang="en-US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for char in p: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print(char)  # Outputs each character in 'Ali'</a:t>
            </a:r>
            <a:endParaRPr dirty="0" lang="en-US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17</a:t>
            </a:fld>
            <a:endParaRPr dirty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The __call__ Method</a:t>
            </a:r>
            <a:endParaRPr dirty="0" sz="8800" lang="en-US">
              <a:latin typeface="+mn-lt"/>
            </a:endParaRPr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b="1"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Purpose: 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Allows an instance of a class to be called as a function.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b="1"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Usage: 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Customizes behavior when an object is called like a function.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 lang="en-US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Example: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 def __call__(self):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    return f"{self.name} is called!"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print(p())  # Output: Alice is called!</a:t>
            </a:r>
            <a:endParaRPr dirty="0" sz="3200" lang="en-US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18</a:t>
            </a:fld>
            <a:endParaRPr dirty="0"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The __contains__ Method</a:t>
            </a:r>
            <a:endParaRPr dirty="0" sz="8800" lang="en-US">
              <a:latin typeface="+mn-lt"/>
            </a:endParaRPr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83986"/>
          </a:xfrm>
        </p:spPr>
        <p:txBody>
          <a:bodyPr>
            <a:normAutofit fontScale="95833" lnSpcReduction="10000"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b="1"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Purpose: 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Defines behavior for the in operator.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b="1"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Usage: </a:t>
            </a: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Customizes membership tests.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dirty="0" lang="en-US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Example: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def __contains__(self, item):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    return item in self.name</a:t>
            </a:r>
          </a:p>
          <a:p>
            <a:pPr indent="0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 print('A' in p)  # Output: True (if 'A' is in 'Ali')</a:t>
            </a:r>
            <a:endParaRPr dirty="0" sz="3200" lang="en-US"/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19</a:t>
            </a:fld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cs typeface="Arial" panose="020B0604020202020204" pitchFamily="34" charset="0"/>
              </a:rPr>
              <a:t>Introduction to Magic Methods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 </a:t>
            </a:r>
            <a:r>
              <a:rPr b="1" dirty="0" lang="en-US"/>
              <a:t>Definition: </a:t>
            </a:r>
            <a:r>
              <a:rPr dirty="0" lang="en-US"/>
              <a:t>Magic methods, also known as dander methods (double underscore), are special methods in Python that start and end with double underscores.</a:t>
            </a:r>
          </a:p>
          <a:p>
            <a:pPr indent="0" marL="0">
              <a:buNone/>
            </a:pPr>
            <a:r>
              <a:rPr dirty="0" lang="en-US"/>
              <a:t> </a:t>
            </a:r>
          </a:p>
          <a:p>
            <a:r>
              <a:rPr dirty="0" lang="en-US"/>
              <a:t> </a:t>
            </a:r>
            <a:r>
              <a:rPr b="1" dirty="0" lang="en-US"/>
              <a:t>Purpose: </a:t>
            </a:r>
            <a:r>
              <a:rPr dirty="0" lang="en-US"/>
              <a:t>They allow developers to define how objects of a class behave with built-in functions and operators, enabling operator overloading and custom object behavior.</a:t>
            </a:r>
          </a:p>
        </p:txBody>
      </p:sp>
      <p:sp>
        <p:nvSpPr>
          <p:cNvPr id="10485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2</a:t>
            </a:fld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dirty="0" sz="18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dirty="0" sz="18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dirty="0" sz="49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Use Cases for Magic Methods</a:t>
            </a:r>
            <a:br>
              <a:rPr dirty="0" sz="18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dirty="0" lang="en-US">
              <a:latin typeface="+mn-lt"/>
            </a:endParaRPr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85407" cy="3318936"/>
          </a:xfrm>
        </p:spPr>
        <p:txBody>
          <a:bodyPr>
            <a:normAutofit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Discuss practical scenarios where magic methods enhance functionality: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Custom collections (e.g., stacks, queues).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Data handling classes (e.g., representing complex numbers).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Enabling intuitive operations between objects (e.g., mathematical operations).</a:t>
            </a:r>
            <a:endParaRPr dirty="0" sz="3200" lang="en-US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20</a:t>
            </a:fld>
            <a:endParaRPr dirty="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dirty="0" sz="18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dirty="0" sz="18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dirty="0" sz="18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dirty="0" sz="49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Best Practices with Magic Methods</a:t>
            </a:r>
            <a:br>
              <a:rPr dirty="0" sz="1800" lang="en-US"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dirty="0" lang="en-US">
              <a:latin typeface="+mn-lt"/>
            </a:endParaRPr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043159" cy="3318936"/>
          </a:xfrm>
        </p:spPr>
        <p:txBody>
          <a:bodyPr>
            <a:normAutofit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Tips for using magic methods effectively: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Use them to enhance readability and usability.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Avoid overloading too many operators; it can make code hard to understand.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  Clearly document the behavior of overloaded methods.</a:t>
            </a:r>
            <a:endParaRPr dirty="0" sz="3200" lang="en-US"/>
          </a:p>
        </p:txBody>
      </p:sp>
      <p:sp>
        <p:nvSpPr>
          <p:cNvPr id="10486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21</a:t>
            </a:fld>
            <a:endParaRPr dirty="0"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291617"/>
          </a:xfrm>
        </p:spPr>
        <p:txBody>
          <a:bodyPr>
            <a:normAutofit/>
          </a:bodyPr>
          <a:p>
            <a:r>
              <a:rPr dirty="0" sz="8000" lang="en-US">
                <a:latin typeface="+mn-lt"/>
              </a:rPr>
              <a:t>Thanks </a:t>
            </a:r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22</a:t>
            </a:fld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What are Magic Methods?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  Characteristics:</a:t>
            </a:r>
          </a:p>
          <a:p>
            <a:r>
              <a:rPr dirty="0" lang="en-US"/>
              <a:t>  Not called directly; they are invoked automatically by Python.</a:t>
            </a:r>
          </a:p>
          <a:p>
            <a:r>
              <a:rPr dirty="0" lang="en-US"/>
              <a:t>  Provide a way to implement behavior for built-in operations (e.g., addition,  string representation).</a:t>
            </a:r>
          </a:p>
          <a:p>
            <a:endParaRPr dirty="0" lang="en-US"/>
          </a:p>
          <a:p>
            <a:r>
              <a:rPr dirty="0" lang="en-US"/>
              <a:t>  Examples: __</a:t>
            </a:r>
            <a:r>
              <a:rPr dirty="0" lang="en-US" err="1"/>
              <a:t>init</a:t>
            </a:r>
            <a:r>
              <a:rPr dirty="0" lang="en-US"/>
              <a:t>__, __</a:t>
            </a:r>
            <a:r>
              <a:rPr dirty="0" lang="en-US" err="1"/>
              <a:t>str</a:t>
            </a:r>
            <a:r>
              <a:rPr dirty="0" lang="en-US"/>
              <a:t>__, __add__, etc.</a:t>
            </a:r>
          </a:p>
        </p:txBody>
      </p:sp>
      <p:sp>
        <p:nvSpPr>
          <p:cNvPr id="10486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3</a:t>
            </a:fld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Common Magic Methods Overview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100000" lnSpcReduction="10000"/>
          </a:bodyPr>
          <a:p>
            <a:pPr indent="0" marL="0">
              <a:buNone/>
            </a:pPr>
            <a:r>
              <a:rPr dirty="0" lang="en-US"/>
              <a:t> </a:t>
            </a:r>
            <a:r>
              <a:rPr b="1" dirty="0" sz="3000" lang="en-US"/>
              <a:t>List of common magic methods:</a:t>
            </a:r>
            <a:r>
              <a:rPr dirty="0" sz="3000" lang="en-US"/>
              <a:t> </a:t>
            </a:r>
          </a:p>
          <a:p>
            <a:r>
              <a:rPr dirty="0" lang="en-US"/>
              <a:t>  __</a:t>
            </a:r>
            <a:r>
              <a:rPr dirty="0" lang="en-US" err="1"/>
              <a:t>init</a:t>
            </a:r>
            <a:r>
              <a:rPr dirty="0" lang="en-US"/>
              <a:t>__: Constructor method</a:t>
            </a:r>
          </a:p>
          <a:p>
            <a:r>
              <a:rPr dirty="0" lang="en-US"/>
              <a:t>  __</a:t>
            </a:r>
            <a:r>
              <a:rPr dirty="0" lang="en-US" err="1"/>
              <a:t>str</a:t>
            </a:r>
            <a:r>
              <a:rPr dirty="0" lang="en-US"/>
              <a:t>__: String representation</a:t>
            </a:r>
          </a:p>
          <a:p>
            <a:r>
              <a:rPr dirty="0" lang="en-US"/>
              <a:t>  __</a:t>
            </a:r>
            <a:r>
              <a:rPr dirty="0" lang="en-US" err="1"/>
              <a:t>repr</a:t>
            </a:r>
            <a:r>
              <a:rPr dirty="0" lang="en-US"/>
              <a:t>__: Official string representation</a:t>
            </a:r>
          </a:p>
          <a:p>
            <a:r>
              <a:rPr dirty="0" lang="en-US"/>
              <a:t>  __add__: Addition operator</a:t>
            </a:r>
          </a:p>
          <a:p>
            <a:r>
              <a:rPr dirty="0" lang="en-US"/>
              <a:t>  __</a:t>
            </a:r>
            <a:r>
              <a:rPr dirty="0" lang="en-US" err="1"/>
              <a:t>len</a:t>
            </a:r>
            <a:r>
              <a:rPr dirty="0" lang="en-US"/>
              <a:t>__: Length of an object</a:t>
            </a:r>
          </a:p>
          <a:p>
            <a:r>
              <a:rPr dirty="0" lang="en-US"/>
              <a:t>  __</a:t>
            </a:r>
            <a:r>
              <a:rPr dirty="0" lang="en-US" err="1"/>
              <a:t>getitem</a:t>
            </a:r>
            <a:r>
              <a:rPr dirty="0" lang="en-US"/>
              <a:t>__: Indexing</a:t>
            </a:r>
          </a:p>
        </p:txBody>
      </p:sp>
      <p:sp>
        <p:nvSpPr>
          <p:cNvPr id="10486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4</a:t>
            </a:fld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The __</a:t>
            </a:r>
            <a:r>
              <a:rPr dirty="0" lang="en-US" err="1"/>
              <a:t>init</a:t>
            </a:r>
            <a:r>
              <a:rPr dirty="0" lang="en-US"/>
              <a:t>__ Method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03236"/>
          </a:xfrm>
        </p:spPr>
        <p:txBody>
          <a:bodyPr>
            <a:normAutofit fontScale="91667" lnSpcReduction="20000"/>
          </a:bodyPr>
          <a:p>
            <a:r>
              <a:rPr dirty="0" lang="en-US"/>
              <a:t>  </a:t>
            </a:r>
            <a:r>
              <a:rPr b="1" dirty="0" lang="en-US"/>
              <a:t>Purpose: </a:t>
            </a:r>
            <a:r>
              <a:rPr dirty="0" lang="en-US"/>
              <a:t>Initializes an object when it is created.</a:t>
            </a:r>
          </a:p>
          <a:p>
            <a:r>
              <a:rPr b="1" dirty="0" lang="en-US"/>
              <a:t>  Usage: </a:t>
            </a:r>
            <a:r>
              <a:rPr dirty="0" lang="en-US"/>
              <a:t>Accepts parameters to set the initial state of the object.</a:t>
            </a:r>
          </a:p>
          <a:p>
            <a:endParaRPr dirty="0" lang="en-US"/>
          </a:p>
          <a:p>
            <a:r>
              <a:rPr dirty="0" lang="en-US"/>
              <a:t>  Example:</a:t>
            </a:r>
          </a:p>
          <a:p>
            <a:pPr indent="0" marL="0">
              <a:buNone/>
            </a:pPr>
            <a:r>
              <a:rPr dirty="0" lang="en-US"/>
              <a:t>        class Person:</a:t>
            </a:r>
          </a:p>
          <a:p>
            <a:pPr indent="0" marL="0">
              <a:buNone/>
            </a:pPr>
            <a:r>
              <a:rPr dirty="0" lang="en-US"/>
              <a:t>       </a:t>
            </a:r>
            <a:r>
              <a:rPr dirty="0" lang="en-US" err="1"/>
              <a:t>def</a:t>
            </a:r>
            <a:r>
              <a:rPr dirty="0" lang="en-US"/>
              <a:t> __</a:t>
            </a:r>
            <a:r>
              <a:rPr dirty="0" lang="en-US" err="1"/>
              <a:t>init</a:t>
            </a:r>
            <a:r>
              <a:rPr dirty="0" lang="en-US"/>
              <a:t>__(self, name, age):</a:t>
            </a:r>
          </a:p>
          <a:p>
            <a:pPr indent="0" marL="0">
              <a:buNone/>
            </a:pPr>
            <a:r>
              <a:rPr dirty="0" lang="en-US"/>
              <a:t>            self.name = name</a:t>
            </a:r>
          </a:p>
          <a:p>
            <a:pPr indent="0" marL="0">
              <a:buNone/>
            </a:pPr>
            <a:r>
              <a:rPr dirty="0" lang="en-US"/>
              <a:t>            </a:t>
            </a:r>
            <a:r>
              <a:rPr dirty="0" lang="en-US" err="1"/>
              <a:t>self.age</a:t>
            </a:r>
            <a:r>
              <a:rPr dirty="0" lang="en-US"/>
              <a:t> = age</a:t>
            </a:r>
          </a:p>
          <a:p>
            <a:pPr indent="0" marL="0">
              <a:buNone/>
            </a:pPr>
            <a:r>
              <a:rPr dirty="0" lang="en-US"/>
              <a:t>    p = Person("Ali", 30)</a:t>
            </a:r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5</a:t>
            </a:fld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The __</a:t>
            </a:r>
            <a:r>
              <a:rPr dirty="0" lang="en-US" err="1"/>
              <a:t>str</a:t>
            </a:r>
            <a:r>
              <a:rPr dirty="0" lang="en-US"/>
              <a:t>__ Method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1667" lnSpcReduction="10000"/>
          </a:bodyPr>
          <a:p>
            <a:r>
              <a:rPr dirty="0" lang="en-US"/>
              <a:t>   </a:t>
            </a:r>
            <a:r>
              <a:rPr b="1" dirty="0" lang="en-US"/>
              <a:t>Purpose: </a:t>
            </a:r>
            <a:r>
              <a:rPr dirty="0" lang="en-US"/>
              <a:t>Returns a human-readable string representation of an object. </a:t>
            </a:r>
          </a:p>
          <a:p>
            <a:r>
              <a:rPr dirty="0" lang="en-US"/>
              <a:t>   </a:t>
            </a:r>
            <a:r>
              <a:rPr b="1" dirty="0" lang="en-US"/>
              <a:t>Usage: </a:t>
            </a:r>
            <a:r>
              <a:rPr dirty="0" lang="en-US"/>
              <a:t>Used by the print() function and str() function. </a:t>
            </a:r>
          </a:p>
          <a:p>
            <a:endParaRPr dirty="0" lang="en-US"/>
          </a:p>
          <a:p>
            <a:r>
              <a:rPr dirty="0" lang="en-US"/>
              <a:t>   Example:</a:t>
            </a:r>
          </a:p>
          <a:p>
            <a:pPr indent="0" marL="0">
              <a:buNone/>
            </a:pPr>
            <a:r>
              <a:rPr dirty="0" lang="en-US"/>
              <a:t>        </a:t>
            </a:r>
            <a:r>
              <a:rPr dirty="0" lang="en-US" err="1"/>
              <a:t>def</a:t>
            </a:r>
            <a:r>
              <a:rPr dirty="0" lang="en-US"/>
              <a:t> __</a:t>
            </a:r>
            <a:r>
              <a:rPr dirty="0" lang="en-US" err="1"/>
              <a:t>str</a:t>
            </a:r>
            <a:r>
              <a:rPr dirty="0" lang="en-US"/>
              <a:t>__(self):</a:t>
            </a:r>
          </a:p>
          <a:p>
            <a:pPr indent="0" marL="0">
              <a:buNone/>
            </a:pPr>
            <a:r>
              <a:rPr dirty="0" lang="en-US"/>
              <a:t>        return f"{self.name}, {</a:t>
            </a:r>
            <a:r>
              <a:rPr dirty="0" lang="en-US" err="1"/>
              <a:t>self.age</a:t>
            </a:r>
            <a:r>
              <a:rPr dirty="0" lang="en-US"/>
              <a:t>} years old"</a:t>
            </a:r>
          </a:p>
          <a:p>
            <a:pPr indent="0" marL="0">
              <a:buNone/>
            </a:pPr>
            <a:r>
              <a:rPr dirty="0" lang="en-US"/>
              <a:t>       print(p)  # Output: Ali, 30 years old</a:t>
            </a:r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6</a:t>
            </a:fld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The __</a:t>
            </a:r>
            <a:r>
              <a:rPr dirty="0" lang="en-US" err="1"/>
              <a:t>repr</a:t>
            </a:r>
            <a:r>
              <a:rPr dirty="0" lang="en-US"/>
              <a:t>__ Method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37281" cy="3318936"/>
          </a:xfrm>
        </p:spPr>
        <p:txBody>
          <a:bodyPr>
            <a:normAutofit/>
          </a:bodyPr>
          <a:p>
            <a:r>
              <a:rPr dirty="0" lang="en-US"/>
              <a:t> </a:t>
            </a:r>
            <a:r>
              <a:rPr b="1" dirty="0" lang="en-US"/>
              <a:t>Purpose: </a:t>
            </a:r>
            <a:r>
              <a:rPr dirty="0" lang="en-US"/>
              <a:t>Returns a string that represents the object more formally or unambiguously.</a:t>
            </a:r>
          </a:p>
          <a:p>
            <a:r>
              <a:rPr dirty="0" lang="en-US"/>
              <a:t>  </a:t>
            </a:r>
            <a:r>
              <a:rPr b="1" dirty="0" lang="en-US"/>
              <a:t>Usage: </a:t>
            </a:r>
            <a:r>
              <a:rPr dirty="0" lang="en-US"/>
              <a:t>Used by the </a:t>
            </a:r>
            <a:r>
              <a:rPr dirty="0" lang="en-US" err="1"/>
              <a:t>repr</a:t>
            </a:r>
            <a:r>
              <a:rPr dirty="0" lang="en-US"/>
              <a:t>() function and in debugging.</a:t>
            </a:r>
          </a:p>
          <a:p>
            <a:endParaRPr dirty="0" lang="en-US"/>
          </a:p>
          <a:p>
            <a:r>
              <a:rPr dirty="0" lang="en-US"/>
              <a:t>   Example:</a:t>
            </a:r>
          </a:p>
          <a:p>
            <a:pPr indent="0" marL="0">
              <a:buNone/>
            </a:pPr>
            <a:r>
              <a:rPr dirty="0" lang="en-US"/>
              <a:t>        </a:t>
            </a:r>
            <a:r>
              <a:rPr dirty="0" lang="en-US" err="1"/>
              <a:t>def</a:t>
            </a:r>
            <a:r>
              <a:rPr dirty="0" lang="en-US"/>
              <a:t> __</a:t>
            </a:r>
            <a:r>
              <a:rPr dirty="0" lang="en-US" err="1"/>
              <a:t>repr</a:t>
            </a:r>
            <a:r>
              <a:rPr dirty="0" lang="en-US"/>
              <a:t>__(self):</a:t>
            </a:r>
          </a:p>
          <a:p>
            <a:pPr indent="0" marL="0">
              <a:buNone/>
            </a:pPr>
            <a:r>
              <a:rPr dirty="0" lang="en-US"/>
              <a:t>        return </a:t>
            </a:r>
            <a:r>
              <a:rPr dirty="0" lang="en-US" err="1"/>
              <a:t>f"Person</a:t>
            </a:r>
            <a:r>
              <a:rPr dirty="0" lang="en-US"/>
              <a:t>(name={self.name}, age={</a:t>
            </a:r>
            <a:r>
              <a:rPr dirty="0" lang="en-US" err="1"/>
              <a:t>self.age</a:t>
            </a:r>
            <a:r>
              <a:rPr dirty="0" lang="en-US"/>
              <a:t>})"</a:t>
            </a:r>
          </a:p>
          <a:p>
            <a:pPr indent="0" marL="0">
              <a:buNone/>
            </a:pPr>
            <a:r>
              <a:rPr dirty="0" lang="en-US"/>
              <a:t>        print(</a:t>
            </a:r>
            <a:r>
              <a:rPr dirty="0" lang="en-US" err="1"/>
              <a:t>repr</a:t>
            </a:r>
            <a:r>
              <a:rPr dirty="0" lang="en-US"/>
              <a:t>(p))  # Output: Person(name=Ali, age=30)</a:t>
            </a:r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7</a:t>
            </a:fld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The __</a:t>
            </a:r>
            <a:r>
              <a:rPr dirty="0" lang="en-US" err="1"/>
              <a:t>len</a:t>
            </a:r>
            <a:r>
              <a:rPr dirty="0" lang="en-US"/>
              <a:t>__ Method</a:t>
            </a: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lang="en-US"/>
              <a:t>  </a:t>
            </a:r>
            <a:r>
              <a:rPr b="1" dirty="0" lang="en-US"/>
              <a:t>Purpose: </a:t>
            </a:r>
            <a:r>
              <a:rPr dirty="0" lang="en-US"/>
              <a:t>Allows the use of the </a:t>
            </a:r>
            <a:r>
              <a:rPr dirty="0" lang="en-US" err="1"/>
              <a:t>len</a:t>
            </a:r>
            <a:r>
              <a:rPr dirty="0" lang="en-US"/>
              <a:t>() function on an object. </a:t>
            </a:r>
          </a:p>
          <a:p>
            <a:r>
              <a:rPr dirty="0" lang="en-US"/>
              <a:t>  </a:t>
            </a:r>
            <a:r>
              <a:rPr b="1" dirty="0" lang="en-US"/>
              <a:t>Usage: </a:t>
            </a:r>
            <a:r>
              <a:rPr dirty="0" lang="en-US"/>
              <a:t>Defines how the length of an object is calculated.</a:t>
            </a:r>
          </a:p>
          <a:p>
            <a:pPr indent="0" marL="0">
              <a:buNone/>
            </a:pPr>
            <a:endParaRPr dirty="0" lang="en-US"/>
          </a:p>
          <a:p>
            <a:r>
              <a:rPr dirty="0" lang="en-US"/>
              <a:t>  Example:</a:t>
            </a:r>
          </a:p>
          <a:p>
            <a:pPr indent="0" marL="0">
              <a:buNone/>
            </a:pPr>
            <a:r>
              <a:rPr dirty="0" lang="en-US"/>
              <a:t>        </a:t>
            </a:r>
            <a:r>
              <a:rPr dirty="0" lang="en-US" err="1"/>
              <a:t>def</a:t>
            </a:r>
            <a:r>
              <a:rPr dirty="0" lang="en-US"/>
              <a:t> __</a:t>
            </a:r>
            <a:r>
              <a:rPr dirty="0" lang="en-US" err="1"/>
              <a:t>len</a:t>
            </a:r>
            <a:r>
              <a:rPr dirty="0" lang="en-US"/>
              <a:t>__(self):</a:t>
            </a:r>
          </a:p>
          <a:p>
            <a:pPr indent="0" marL="0">
              <a:buNone/>
            </a:pPr>
            <a:r>
              <a:rPr dirty="0" lang="en-US"/>
              <a:t>        return </a:t>
            </a:r>
            <a:r>
              <a:rPr dirty="0" lang="en-US" err="1"/>
              <a:t>len</a:t>
            </a:r>
            <a:r>
              <a:rPr dirty="0" lang="en-US"/>
              <a:t>(self.name)</a:t>
            </a:r>
          </a:p>
          <a:p>
            <a:pPr indent="0" marL="0">
              <a:buNone/>
            </a:pPr>
            <a:r>
              <a:rPr dirty="0" lang="en-US"/>
              <a:t>    print(</a:t>
            </a:r>
            <a:r>
              <a:rPr dirty="0" lang="en-US" err="1"/>
              <a:t>len</a:t>
            </a:r>
            <a:r>
              <a:rPr dirty="0" lang="en-US"/>
              <a:t>(p))  # Output: 5 (length of 'Ali')</a:t>
            </a:r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8</a:t>
            </a:fld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The __</a:t>
            </a:r>
            <a:r>
              <a:rPr dirty="0" lang="en-US" err="1"/>
              <a:t>getitem</a:t>
            </a:r>
            <a:r>
              <a:rPr dirty="0" lang="en-US"/>
              <a:t>__ Method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lang="en-US"/>
              <a:t>    </a:t>
            </a:r>
            <a:r>
              <a:rPr b="1" dirty="0" lang="en-US"/>
              <a:t>Purpose: </a:t>
            </a:r>
            <a:r>
              <a:rPr dirty="0" lang="en-US"/>
              <a:t>Enables indexing and slicing of objects. </a:t>
            </a:r>
          </a:p>
          <a:p>
            <a:r>
              <a:rPr dirty="0" lang="en-US"/>
              <a:t>    </a:t>
            </a:r>
            <a:r>
              <a:rPr b="1" dirty="0" lang="en-US"/>
              <a:t>Usage: </a:t>
            </a:r>
            <a:r>
              <a:rPr dirty="0" lang="en-US"/>
              <a:t>Allows retrieval of items using square brackets.</a:t>
            </a:r>
          </a:p>
          <a:p>
            <a:pPr indent="0" marL="0">
              <a:buNone/>
            </a:pPr>
            <a:r>
              <a:rPr dirty="0" lang="en-US"/>
              <a:t> </a:t>
            </a:r>
          </a:p>
          <a:p>
            <a:r>
              <a:rPr dirty="0" lang="en-US"/>
              <a:t>    Example:</a:t>
            </a:r>
          </a:p>
          <a:p>
            <a:pPr indent="0" marL="0">
              <a:buNone/>
            </a:pPr>
            <a:r>
              <a:rPr dirty="0" lang="en-US"/>
              <a:t>         </a:t>
            </a:r>
            <a:r>
              <a:rPr dirty="0" lang="en-US" err="1"/>
              <a:t>def</a:t>
            </a:r>
            <a:r>
              <a:rPr dirty="0" lang="en-US"/>
              <a:t> __</a:t>
            </a:r>
            <a:r>
              <a:rPr dirty="0" lang="en-US" err="1"/>
              <a:t>getitem</a:t>
            </a:r>
            <a:r>
              <a:rPr dirty="0" lang="en-US"/>
              <a:t>__(self, index):</a:t>
            </a:r>
          </a:p>
          <a:p>
            <a:pPr indent="0" marL="0">
              <a:buNone/>
            </a:pPr>
            <a:r>
              <a:rPr dirty="0" lang="en-US"/>
              <a:t>         return self.name[index]</a:t>
            </a:r>
          </a:p>
          <a:p>
            <a:pPr indent="0" marL="0">
              <a:buNone/>
            </a:pPr>
            <a:r>
              <a:rPr dirty="0" lang="en-US"/>
              <a:t>         print(p[1])  # Output: l (second character in 'Ali')</a:t>
            </a:r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smtClean="0"/>
              <a:t>9</a:t>
            </a:fld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rganic">
  <a:themeElements>
    <a:clrScheme name="Organic">
      <a:dk1>
        <a:sysClr lastClr="000000" val="windowText"/>
      </a:dk1>
      <a:lt1>
        <a:sysClr lastClr="FFFFFF" val="window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algn="tl" flip="none" sx="100000" sy="100000" tx="0" ty="0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38100" dir="5400000" dist="254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MRT www.Win2Farsi.com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Magic Methods</dc:title>
  <dc:creator>Hafizullah Saadat</dc:creator>
  <cp:lastModifiedBy>Ghadir Hussaini</cp:lastModifiedBy>
  <dcterms:created xsi:type="dcterms:W3CDTF">2024-11-21T04:48:24Z</dcterms:created>
  <dcterms:modified xsi:type="dcterms:W3CDTF">2024-11-27T05:13:59Z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4c01d016d1a24f70bfe8e52e3c6ca375</vt:lpwstr>
  </property>
</Properties>
</file>