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96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3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355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51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777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3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71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4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17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9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6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6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0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15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04"/>
            <a:ext cx="1952272" cy="6853049"/>
            <a:chOff x="6627813" y="195650"/>
            <a:chExt cx="1952625" cy="5678101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65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08-Jun-25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8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ottentomatoes.com/" TargetMode="External"/><Relationship Id="rId2" Type="http://schemas.openxmlformats.org/officeDocument/2006/relationships/hyperlink" Target="https://www.imd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xofficemojo.com/" TargetMode="External"/><Relationship Id="rId5" Type="http://schemas.openxmlformats.org/officeDocument/2006/relationships/hyperlink" Target="https://www.the-numbers.com/" TargetMode="External"/><Relationship Id="rId4" Type="http://schemas.openxmlformats.org/officeDocument/2006/relationships/hyperlink" Target="https://www.themoviedb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9636" y="1209965"/>
            <a:ext cx="6603231" cy="1948871"/>
          </a:xfrm>
        </p:spPr>
        <p:txBody>
          <a:bodyPr>
            <a:normAutofit/>
          </a:bodyPr>
          <a:lstStyle/>
          <a:p>
            <a:r>
              <a:rPr sz="2800" b="1" dirty="0"/>
              <a:t>Box Office Blueprint: Data-Driven Insights </a:t>
            </a:r>
            <a:r>
              <a:rPr sz="2800" b="1" dirty="0" smtClean="0"/>
              <a:t>for</a:t>
            </a:r>
            <a:r>
              <a:rPr lang="en-US" sz="2800" b="1" dirty="0" smtClean="0"/>
              <a:t> Microsoft </a:t>
            </a:r>
            <a:r>
              <a:rPr sz="2800" b="1" dirty="0" smtClean="0"/>
              <a:t>Movie </a:t>
            </a:r>
            <a:r>
              <a:rPr sz="2800" b="1" dirty="0"/>
              <a:t>Studio </a:t>
            </a:r>
            <a:r>
              <a:rPr sz="2800" b="1" dirty="0" smtClean="0"/>
              <a:t>Launch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endParaRPr sz="2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2798617"/>
            <a:ext cx="6924493" cy="3629891"/>
          </a:xfrm>
        </p:spPr>
        <p:txBody>
          <a:bodyPr>
            <a:normAutofit/>
          </a:bodyPr>
          <a:lstStyle/>
          <a:p>
            <a:r>
              <a:rPr lang="en-US" b="1" dirty="0" smtClean="0"/>
              <a:t>Objective</a:t>
            </a:r>
            <a:r>
              <a:rPr lang="en-US" dirty="0" smtClean="0"/>
              <a:t>: This </a:t>
            </a:r>
            <a:r>
              <a:rPr lang="en-US" dirty="0"/>
              <a:t>project aims to guide the establishment of a new movie studio by providing actionable insights into the key factors driving box office success. </a:t>
            </a:r>
            <a:endParaRPr lang="en-US" dirty="0"/>
          </a:p>
          <a:p>
            <a:r>
              <a:rPr lang="en-US" dirty="0" smtClean="0"/>
              <a:t>We </a:t>
            </a:r>
            <a:r>
              <a:rPr lang="en-US" dirty="0"/>
              <a:t>explore data from IMDB, The Movie Database (</a:t>
            </a:r>
            <a:r>
              <a:rPr lang="en-US" dirty="0" err="1"/>
              <a:t>TMDb</a:t>
            </a:r>
            <a:r>
              <a:rPr lang="en-US" dirty="0"/>
              <a:t>), and the numbers to understand what types of movies perform well at the box office. 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goal is to extract patterns in genres, ratings, and other characteristics to guide the studio’s production strategy.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24399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 </a:t>
            </a:r>
            <a:r>
              <a:rPr sz="2800" b="1" dirty="0" smtClean="0"/>
              <a:t>Q&amp;A </a:t>
            </a:r>
            <a:r>
              <a:rPr sz="2800" b="1" dirty="0"/>
              <a:t>/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727200"/>
            <a:ext cx="6591985" cy="4184022"/>
          </a:xfrm>
        </p:spPr>
        <p:txBody>
          <a:bodyPr>
            <a:noAutofit/>
          </a:bodyPr>
          <a:lstStyle/>
          <a:p>
            <a:r>
              <a:rPr sz="2000" dirty="0"/>
              <a:t>This concludes the presentation</a:t>
            </a:r>
            <a:r>
              <a:rPr sz="2000" dirty="0" smtClean="0"/>
              <a:t>.</a:t>
            </a:r>
            <a:endParaRPr sz="2000" dirty="0"/>
          </a:p>
          <a:p>
            <a:r>
              <a:rPr sz="2000" dirty="0"/>
              <a:t>Let’s discuss your questions and </a:t>
            </a:r>
            <a:r>
              <a:rPr sz="2000" dirty="0" smtClean="0"/>
              <a:t>ideas.</a:t>
            </a:r>
            <a:endParaRPr lang="en-US" sz="2000" dirty="0"/>
          </a:p>
          <a:p>
            <a:pPr marL="0" indent="0">
              <a:buNone/>
            </a:pPr>
            <a:r>
              <a:rPr lang="en-US" sz="2000" dirty="0" smtClean="0"/>
              <a:t>         </a:t>
            </a:r>
            <a:r>
              <a:rPr lang="en-US" sz="2000" b="1" dirty="0" smtClean="0"/>
              <a:t>Authors</a:t>
            </a:r>
          </a:p>
          <a:p>
            <a:pPr marL="0" indent="0">
              <a:buNone/>
            </a:pPr>
            <a:r>
              <a:rPr lang="en-US" sz="2000" dirty="0" err="1" smtClean="0"/>
              <a:t>Hafsa</a:t>
            </a:r>
            <a:r>
              <a:rPr lang="en-US" sz="2000" dirty="0" smtClean="0"/>
              <a:t> Mohammed</a:t>
            </a:r>
          </a:p>
          <a:p>
            <a:pPr marL="0" indent="0">
              <a:buNone/>
            </a:pPr>
            <a:r>
              <a:rPr lang="en-US" sz="2000" dirty="0" smtClean="0"/>
              <a:t>Ryan </a:t>
            </a:r>
            <a:r>
              <a:rPr lang="en-US" sz="2000" dirty="0" err="1" smtClean="0"/>
              <a:t>Karimi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Rose </a:t>
            </a:r>
            <a:r>
              <a:rPr lang="en-US" sz="2000" dirty="0" err="1" smtClean="0"/>
              <a:t>Muthini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Elizabeth Ogutu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         </a:t>
            </a:r>
            <a:r>
              <a:rPr lang="en-US" sz="2000" b="1" dirty="0" smtClean="0"/>
              <a:t>Thank you!</a:t>
            </a:r>
            <a:endParaRPr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955308"/>
          </a:xfrm>
        </p:spPr>
        <p:txBody>
          <a:bodyPr>
            <a:normAutofit/>
          </a:bodyPr>
          <a:lstStyle/>
          <a:p>
            <a:r>
              <a:rPr sz="2800" b="1" dirty="0"/>
              <a:t>Business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28"/>
            <a:ext cx="6591985" cy="32973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new movie studio lacks experience in filmmaking and needs insights to:</a:t>
            </a:r>
          </a:p>
          <a:p>
            <a:r>
              <a:rPr lang="en-US" dirty="0"/>
              <a:t>Identify successful movie characteristics.</a:t>
            </a:r>
          </a:p>
          <a:p>
            <a:r>
              <a:rPr lang="en-US" dirty="0"/>
              <a:t>Pinpoint profitable genres.</a:t>
            </a:r>
          </a:p>
          <a:p>
            <a:r>
              <a:rPr lang="en-US" dirty="0"/>
              <a:t>Determine optimal budget ranges.</a:t>
            </a:r>
          </a:p>
          <a:p>
            <a:r>
              <a:rPr lang="en-US" dirty="0"/>
              <a:t>Strategize release timings to maximize box office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452583"/>
            <a:ext cx="6589199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/>
              <a:t>Data Understanding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091" y="1182255"/>
            <a:ext cx="8146473" cy="567574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dataset used for this project combines information from multiple sources, each offering unique and complementary insights into movie attributes and box office performance. Below is a breakdown of the data sources used and the specific datasets obtained from each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Data source</a:t>
            </a:r>
          </a:p>
          <a:p>
            <a:r>
              <a:rPr lang="en-US" dirty="0"/>
              <a:t>Below are the sources of the data : -1. </a:t>
            </a:r>
            <a:r>
              <a:rPr lang="en-US" u="sng" dirty="0">
                <a:hlinkClick r:id="rId2"/>
              </a:rPr>
              <a:t>IMDB</a:t>
            </a:r>
            <a:r>
              <a:rPr lang="en-US" dirty="0"/>
              <a:t> -2. </a:t>
            </a:r>
            <a:r>
              <a:rPr lang="en-US" u="sng" dirty="0">
                <a:hlinkClick r:id="rId3"/>
              </a:rPr>
              <a:t>Rotten Tomatoes</a:t>
            </a:r>
            <a:r>
              <a:rPr lang="en-US" dirty="0"/>
              <a:t> -3. </a:t>
            </a:r>
            <a:r>
              <a:rPr lang="en-US" u="sng" dirty="0" err="1">
                <a:hlinkClick r:id="rId4"/>
              </a:rPr>
              <a:t>TheMovieDB</a:t>
            </a:r>
            <a:r>
              <a:rPr lang="en-US" dirty="0"/>
              <a:t> -4. </a:t>
            </a:r>
            <a:r>
              <a:rPr lang="en-US" u="sng" dirty="0">
                <a:hlinkClick r:id="rId5"/>
              </a:rPr>
              <a:t>The Numbers</a:t>
            </a:r>
            <a:r>
              <a:rPr lang="en-US" dirty="0"/>
              <a:t> -5. </a:t>
            </a:r>
            <a:r>
              <a:rPr lang="en-US" u="sng" dirty="0">
                <a:hlinkClick r:id="rId6"/>
              </a:rPr>
              <a:t>Box Office </a:t>
            </a:r>
            <a:r>
              <a:rPr lang="en-US" u="sng" dirty="0" smtClean="0">
                <a:hlinkClick r:id="rId6"/>
              </a:rPr>
              <a:t>Mojo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Datasets Used in </a:t>
            </a:r>
            <a:r>
              <a:rPr lang="en-US" b="1" dirty="0" smtClean="0"/>
              <a:t>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performing an initial assessment, cleaning, and merging of data, we used the following datasets for analysis</a:t>
            </a:r>
            <a:r>
              <a:rPr lang="en-US" dirty="0" smtClean="0"/>
              <a:t>: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tn.movie_budgets.csv.gz → Used for financial and studio performance analysis (budget, gross, profit, ROI).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bom.movie_gross.csv.gz → Supplementary financial data, focusing on domestic and international gross.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imdb.title.basics.csv.gz → Used to extract genre, runtime, and title information.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US" dirty="0"/>
              <a:t>imdb.title.akas.csv.gz &amp; imdb.title.principals.csv.gz → Used to identify directors, actors, and producers for cast analysis.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4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EDA Insight 1: Genre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Adventure and Action genres consistently show high popularity and decent vote averages. Fantasy and Crime follow closely.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EDA Insight 2: Release Year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More movies were released in the 2000s and 2010s. Successful films are not limited to recent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dirty="0"/>
              <a:t>EDA Insight 3: Audience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Movies with high vote counts (like 'Inception' and 'Iron Man 2') indicate broader appeal and buzz among viewers.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Regression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Regression analysis results can be placed here.</a:t>
            </a:r>
          </a:p>
          <a:p>
            <a:r>
              <a:rPr dirty="0"/>
              <a:t>Highlight predictors of popularity or </a:t>
            </a:r>
            <a:r>
              <a:rPr dirty="0" err="1"/>
              <a:t>vote_average</a:t>
            </a:r>
            <a:r>
              <a:rPr dirty="0"/>
              <a:t> such as genre, release year, and vote count.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2872"/>
          </a:xfrm>
        </p:spPr>
        <p:txBody>
          <a:bodyPr>
            <a:normAutofit/>
          </a:bodyPr>
          <a:lstStyle/>
          <a:p>
            <a:r>
              <a:rPr sz="2800"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05527"/>
            <a:ext cx="6591985" cy="4405695"/>
          </a:xfrm>
        </p:spPr>
        <p:txBody>
          <a:bodyPr/>
          <a:lstStyle/>
          <a:p>
            <a:r>
              <a:rPr dirty="0"/>
              <a:t>- Focus on producing Action, Adventure, and Fantasy films.</a:t>
            </a:r>
          </a:p>
          <a:p>
            <a:r>
              <a:rPr dirty="0"/>
              <a:t>- Prioritize stories that resonate globally and generate online engagement.</a:t>
            </a:r>
          </a:p>
          <a:p>
            <a:r>
              <a:rPr dirty="0"/>
              <a:t>- Consider genres that maintain consistent viewer ratings.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07526"/>
          </a:xfrm>
        </p:spPr>
        <p:txBody>
          <a:bodyPr>
            <a:normAutofit/>
          </a:bodyPr>
          <a:lstStyle/>
          <a:p>
            <a:r>
              <a:rPr sz="2800"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31636"/>
            <a:ext cx="6591985" cy="4479586"/>
          </a:xfrm>
        </p:spPr>
        <p:txBody>
          <a:bodyPr/>
          <a:lstStyle/>
          <a:p>
            <a:r>
              <a:rPr dirty="0"/>
              <a:t>- Conduct deeper modeling to predict box office revenue.</a:t>
            </a:r>
          </a:p>
          <a:p>
            <a:r>
              <a:rPr dirty="0"/>
              <a:t>- Integrate marketing and budget data for richer insights.</a:t>
            </a:r>
          </a:p>
          <a:p>
            <a:r>
              <a:rPr dirty="0"/>
              <a:t>- Test concepts with focus groups aligned with top genres.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79</TotalTime>
  <Words>385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Box Office Blueprint: Data-Driven Insights for Microsoft Movie Studio Launch </vt:lpstr>
      <vt:lpstr>Business Problem</vt:lpstr>
      <vt:lpstr>Data Understanding </vt:lpstr>
      <vt:lpstr>EDA Insight 1: Genre Performance</vt:lpstr>
      <vt:lpstr>EDA Insight 2: Release Year Trends</vt:lpstr>
      <vt:lpstr>EDA Insight 3: Audience Engagement</vt:lpstr>
      <vt:lpstr>Regression Results</vt:lpstr>
      <vt:lpstr>Recommendations</vt:lpstr>
      <vt:lpstr>Next Steps</vt:lpstr>
      <vt:lpstr> Q&amp;A /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Box Office Blueprint: Data-Driven Insights for Microsoft’s Movie Studio Launch</dc:title>
  <dc:subject/>
  <dc:creator>Liz</dc:creator>
  <cp:keywords/>
  <dc:description>generated using python-pptx</dc:description>
  <cp:lastModifiedBy>User</cp:lastModifiedBy>
  <cp:revision>15</cp:revision>
  <dcterms:created xsi:type="dcterms:W3CDTF">2013-01-27T09:14:16Z</dcterms:created>
  <dcterms:modified xsi:type="dcterms:W3CDTF">2025-06-08T13:00:00Z</dcterms:modified>
  <cp:category/>
</cp:coreProperties>
</file>