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5"/>
  </p:notesMasterIdLst>
  <p:sldIdLst>
    <p:sldId id="282" r:id="rId5"/>
    <p:sldId id="303" r:id="rId6"/>
    <p:sldId id="285" r:id="rId7"/>
    <p:sldId id="284" r:id="rId8"/>
    <p:sldId id="308" r:id="rId9"/>
    <p:sldId id="310" r:id="rId10"/>
    <p:sldId id="309" r:id="rId11"/>
    <p:sldId id="312" r:id="rId12"/>
    <p:sldId id="311" r:id="rId13"/>
    <p:sldId id="313" r:id="rId14"/>
    <p:sldId id="314" r:id="rId15"/>
    <p:sldId id="315" r:id="rId16"/>
    <p:sldId id="307" r:id="rId17"/>
    <p:sldId id="278" r:id="rId18"/>
    <p:sldId id="305" r:id="rId19"/>
    <p:sldId id="293" r:id="rId20"/>
    <p:sldId id="302" r:id="rId21"/>
    <p:sldId id="294" r:id="rId22"/>
    <p:sldId id="306" r:id="rId23"/>
    <p:sldId id="30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F1AB2-1976-4502-BF36-3FF5EA218861}">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2836" autoAdjust="0"/>
  </p:normalViewPr>
  <p:slideViewPr>
    <p:cSldViewPr snapToGrid="0">
      <p:cViewPr varScale="1">
        <p:scale>
          <a:sx n="98" d="100"/>
          <a:sy n="98" d="100"/>
        </p:scale>
        <p:origin x="55" y="3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2796"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7E13CF-8E99-784F-9AE6-2A4CBDFB1636}" type="doc">
      <dgm:prSet loTypeId="urn:microsoft.com/office/officeart/2005/8/layout/cycle8" loCatId="" qsTypeId="urn:microsoft.com/office/officeart/2005/8/quickstyle/simple1" qsCatId="simple" csTypeId="urn:microsoft.com/office/officeart/2005/8/colors/accent1_3" csCatId="accent1" phldr="1"/>
      <dgm:spPr/>
      <dgm:t>
        <a:bodyPr/>
        <a:lstStyle/>
        <a:p>
          <a:endParaRPr lang="en-US"/>
        </a:p>
      </dgm:t>
    </dgm:pt>
    <dgm:pt modelId="{5F041827-E2BD-024B-B9C5-6541C06B7AE6}">
      <dgm:prSet phldrT="[Text]" custT="1"/>
      <dgm:spPr>
        <a:solidFill>
          <a:schemeClr val="accent1">
            <a:lumMod val="20000"/>
            <a:lumOff val="80000"/>
          </a:schemeClr>
        </a:solidFill>
      </dgm:spPr>
      <dgm:t>
        <a:bodyPr/>
        <a:lstStyle/>
        <a:p>
          <a:pPr algn="ctr"/>
          <a:r>
            <a:rPr lang="en-US" sz="2000" b="0" i="0" dirty="0">
              <a:solidFill>
                <a:schemeClr val="bg1"/>
              </a:solidFill>
              <a:latin typeface="+mj-lt"/>
            </a:rPr>
            <a:t>Objective</a:t>
          </a:r>
        </a:p>
      </dgm:t>
    </dgm:pt>
    <dgm:pt modelId="{A4B812E5-0994-AE43-8142-83C7BC00A7A9}" type="parTrans" cxnId="{A269279A-2DBC-2644-9B47-072D2D3C034F}">
      <dgm:prSet/>
      <dgm:spPr/>
      <dgm:t>
        <a:bodyPr/>
        <a:lstStyle/>
        <a:p>
          <a:pPr algn="ctr"/>
          <a:endParaRPr lang="en-US" sz="2000" b="0" i="0">
            <a:solidFill>
              <a:schemeClr val="bg1"/>
            </a:solidFill>
            <a:latin typeface="+mj-lt"/>
          </a:endParaRPr>
        </a:p>
      </dgm:t>
    </dgm:pt>
    <dgm:pt modelId="{2B1C642A-8E07-2F49-9E44-9E71FF8A29AB}" type="sibTrans" cxnId="{A269279A-2DBC-2644-9B47-072D2D3C034F}">
      <dgm:prSet/>
      <dgm:spPr/>
      <dgm:t>
        <a:bodyPr/>
        <a:lstStyle/>
        <a:p>
          <a:pPr algn="ctr"/>
          <a:endParaRPr lang="en-US" sz="2000" b="0" i="0">
            <a:solidFill>
              <a:schemeClr val="bg1"/>
            </a:solidFill>
            <a:latin typeface="+mj-lt"/>
          </a:endParaRPr>
        </a:p>
      </dgm:t>
    </dgm:pt>
    <dgm:pt modelId="{DC0AA0F2-2837-5142-9E2C-726E4B081341}">
      <dgm:prSet phldrT="[Text]" custT="1"/>
      <dgm:spPr>
        <a:solidFill>
          <a:schemeClr val="accent1">
            <a:lumMod val="20000"/>
            <a:lumOff val="80000"/>
          </a:schemeClr>
        </a:solidFill>
      </dgm:spPr>
      <dgm:t>
        <a:bodyPr lIns="0" tIns="0" rIns="0" bIns="0"/>
        <a:lstStyle/>
        <a:p>
          <a:pPr algn="ctr"/>
          <a:r>
            <a:rPr lang="en-US" sz="2000" b="0" i="0" dirty="0">
              <a:solidFill>
                <a:schemeClr val="bg1"/>
              </a:solidFill>
              <a:latin typeface="+mj-lt"/>
            </a:rPr>
            <a:t>Results</a:t>
          </a:r>
        </a:p>
      </dgm:t>
    </dgm:pt>
    <dgm:pt modelId="{E7E6594B-0730-DE47-830D-C2574C1FFCD5}" type="parTrans" cxnId="{452A7FF6-EC3C-BD43-A59C-C3C3DF092C99}">
      <dgm:prSet/>
      <dgm:spPr/>
      <dgm:t>
        <a:bodyPr/>
        <a:lstStyle/>
        <a:p>
          <a:pPr algn="ctr"/>
          <a:endParaRPr lang="en-US" sz="2000" b="0" i="0">
            <a:solidFill>
              <a:schemeClr val="bg1"/>
            </a:solidFill>
            <a:latin typeface="+mj-lt"/>
          </a:endParaRPr>
        </a:p>
      </dgm:t>
    </dgm:pt>
    <dgm:pt modelId="{08E980DD-A946-7E48-A194-C441721D2CED}" type="sibTrans" cxnId="{452A7FF6-EC3C-BD43-A59C-C3C3DF092C99}">
      <dgm:prSet/>
      <dgm:spPr/>
      <dgm:t>
        <a:bodyPr/>
        <a:lstStyle/>
        <a:p>
          <a:pPr algn="ctr"/>
          <a:endParaRPr lang="en-US" sz="2000" b="0" i="0">
            <a:solidFill>
              <a:schemeClr val="bg1"/>
            </a:solidFill>
            <a:latin typeface="+mj-lt"/>
          </a:endParaRPr>
        </a:p>
      </dgm:t>
    </dgm:pt>
    <dgm:pt modelId="{9F2A594A-5D4F-F74F-A48E-762376FCA29E}">
      <dgm:prSet phldrT="[Text]" custT="1"/>
      <dgm:spPr>
        <a:solidFill>
          <a:schemeClr val="accent1">
            <a:lumMod val="20000"/>
            <a:lumOff val="80000"/>
          </a:schemeClr>
        </a:solidFill>
      </dgm:spPr>
      <dgm:t>
        <a:bodyPr lIns="0" tIns="0" rIns="0" bIns="0"/>
        <a:lstStyle/>
        <a:p>
          <a:pPr algn="ctr"/>
          <a:r>
            <a:rPr lang="en-US" sz="2000" b="0" i="0" dirty="0">
              <a:solidFill>
                <a:schemeClr val="bg1"/>
              </a:solidFill>
              <a:latin typeface="+mj-lt"/>
            </a:rPr>
            <a:t>How we apply it</a:t>
          </a:r>
        </a:p>
      </dgm:t>
    </dgm:pt>
    <dgm:pt modelId="{A58ABDEF-479C-F24C-B2FC-2648C878A530}" type="parTrans" cxnId="{94421635-553E-D843-AD6F-CAB62EA6B273}">
      <dgm:prSet/>
      <dgm:spPr/>
      <dgm:t>
        <a:bodyPr/>
        <a:lstStyle/>
        <a:p>
          <a:pPr algn="ctr"/>
          <a:endParaRPr lang="en-US" sz="2000" b="0" i="0">
            <a:solidFill>
              <a:schemeClr val="bg1"/>
            </a:solidFill>
            <a:latin typeface="+mj-lt"/>
          </a:endParaRPr>
        </a:p>
      </dgm:t>
    </dgm:pt>
    <dgm:pt modelId="{2E79E035-2CC9-0349-948E-2390C385C69A}" type="sibTrans" cxnId="{94421635-553E-D843-AD6F-CAB62EA6B273}">
      <dgm:prSet/>
      <dgm:spPr/>
      <dgm:t>
        <a:bodyPr/>
        <a:lstStyle/>
        <a:p>
          <a:pPr algn="ctr"/>
          <a:endParaRPr lang="en-US" sz="2000" b="0" i="0">
            <a:solidFill>
              <a:schemeClr val="bg1"/>
            </a:solidFill>
            <a:latin typeface="+mj-lt"/>
          </a:endParaRPr>
        </a:p>
      </dgm:t>
    </dgm:pt>
    <dgm:pt modelId="{4FAF51CE-EC58-8241-9A3A-1CA48E5302B8}">
      <dgm:prSet phldrT="[Text]" custT="1"/>
      <dgm:spPr>
        <a:solidFill>
          <a:schemeClr val="accent1">
            <a:lumMod val="20000"/>
            <a:lumOff val="80000"/>
          </a:schemeClr>
        </a:solidFill>
      </dgm:spPr>
      <dgm:t>
        <a:bodyPr lIns="0" tIns="0" rIns="0" bIns="0"/>
        <a:lstStyle/>
        <a:p>
          <a:pPr algn="ctr"/>
          <a:r>
            <a:rPr lang="en-US" sz="2000" b="0" i="0" dirty="0">
              <a:solidFill>
                <a:schemeClr val="bg1"/>
              </a:solidFill>
              <a:latin typeface="+mj-lt"/>
            </a:rPr>
            <a:t>Key Findings</a:t>
          </a:r>
        </a:p>
      </dgm:t>
    </dgm:pt>
    <dgm:pt modelId="{4C3FF2DC-9559-204E-8A64-DFAB82E9CA64}" type="parTrans" cxnId="{3E1F1C23-3CC3-2F48-938E-55D69153C618}">
      <dgm:prSet/>
      <dgm:spPr/>
      <dgm:t>
        <a:bodyPr/>
        <a:lstStyle/>
        <a:p>
          <a:pPr algn="ctr"/>
          <a:endParaRPr lang="en-US" sz="2000" b="0" i="0">
            <a:solidFill>
              <a:schemeClr val="bg1"/>
            </a:solidFill>
            <a:latin typeface="+mj-lt"/>
          </a:endParaRPr>
        </a:p>
      </dgm:t>
    </dgm:pt>
    <dgm:pt modelId="{72F69D79-A6F4-6C48-945C-428A6E6EC495}" type="sibTrans" cxnId="{3E1F1C23-3CC3-2F48-938E-55D69153C618}">
      <dgm:prSet/>
      <dgm:spPr/>
      <dgm:t>
        <a:bodyPr/>
        <a:lstStyle/>
        <a:p>
          <a:pPr algn="ctr"/>
          <a:endParaRPr lang="en-US" sz="2000" b="0" i="0">
            <a:solidFill>
              <a:schemeClr val="bg1"/>
            </a:solidFill>
            <a:latin typeface="+mj-lt"/>
          </a:endParaRPr>
        </a:p>
      </dgm:t>
    </dgm:pt>
    <dgm:pt modelId="{A026FF75-4F80-B74E-9436-DD32411BC671}">
      <dgm:prSet phldrT="[Text]" custT="1"/>
      <dgm:spPr>
        <a:solidFill>
          <a:schemeClr val="accent1">
            <a:lumMod val="20000"/>
            <a:lumOff val="80000"/>
          </a:schemeClr>
        </a:solidFill>
      </dgm:spPr>
      <dgm:t>
        <a:bodyPr lIns="0" tIns="0" rIns="0" bIns="0"/>
        <a:lstStyle/>
        <a:p>
          <a:pPr algn="ctr"/>
          <a:r>
            <a:rPr lang="en-US" sz="2000" b="0" i="0" dirty="0">
              <a:solidFill>
                <a:schemeClr val="bg1"/>
              </a:solidFill>
              <a:latin typeface="+mj-lt"/>
            </a:rPr>
            <a:t>What we learned</a:t>
          </a:r>
        </a:p>
      </dgm:t>
    </dgm:pt>
    <dgm:pt modelId="{1382F19E-F794-C241-9498-916A2F55FD95}" type="parTrans" cxnId="{B30D30EA-5EA8-9844-B258-30FBF0A1DCA2}">
      <dgm:prSet/>
      <dgm:spPr/>
      <dgm:t>
        <a:bodyPr/>
        <a:lstStyle/>
        <a:p>
          <a:pPr algn="ctr"/>
          <a:endParaRPr lang="en-US" sz="2000" b="0" i="0">
            <a:solidFill>
              <a:schemeClr val="bg1"/>
            </a:solidFill>
            <a:latin typeface="+mj-lt"/>
          </a:endParaRPr>
        </a:p>
      </dgm:t>
    </dgm:pt>
    <dgm:pt modelId="{CDF6F973-5BEA-6F45-940D-27A5FC96CBA4}" type="sibTrans" cxnId="{B30D30EA-5EA8-9844-B258-30FBF0A1DCA2}">
      <dgm:prSet/>
      <dgm:spPr/>
      <dgm:t>
        <a:bodyPr/>
        <a:lstStyle/>
        <a:p>
          <a:pPr algn="ctr"/>
          <a:endParaRPr lang="en-US" sz="2000" b="0" i="0">
            <a:solidFill>
              <a:schemeClr val="bg1"/>
            </a:solidFill>
            <a:latin typeface="+mj-lt"/>
          </a:endParaRPr>
        </a:p>
      </dgm:t>
    </dgm:pt>
    <dgm:pt modelId="{C7A8AD9B-47A0-1742-9603-B2EEEDAD2422}" type="pres">
      <dgm:prSet presAssocID="{627E13CF-8E99-784F-9AE6-2A4CBDFB1636}" presName="compositeShape" presStyleCnt="0">
        <dgm:presLayoutVars>
          <dgm:chMax val="7"/>
          <dgm:dir/>
          <dgm:resizeHandles val="exact"/>
        </dgm:presLayoutVars>
      </dgm:prSet>
      <dgm:spPr/>
    </dgm:pt>
    <dgm:pt modelId="{719D08EA-C729-B24E-9E40-067739C7933C}" type="pres">
      <dgm:prSet presAssocID="{627E13CF-8E99-784F-9AE6-2A4CBDFB1636}" presName="wedge1" presStyleLbl="node1" presStyleIdx="0" presStyleCnt="5"/>
      <dgm:spPr/>
    </dgm:pt>
    <dgm:pt modelId="{56C5AEE9-9D0F-A14D-B498-8683E8C7199D}" type="pres">
      <dgm:prSet presAssocID="{627E13CF-8E99-784F-9AE6-2A4CBDFB1636}" presName="dummy1a" presStyleCnt="0"/>
      <dgm:spPr/>
    </dgm:pt>
    <dgm:pt modelId="{3D938A5A-ED00-624A-931C-33013F7298A6}" type="pres">
      <dgm:prSet presAssocID="{627E13CF-8E99-784F-9AE6-2A4CBDFB1636}" presName="dummy1b" presStyleCnt="0"/>
      <dgm:spPr/>
    </dgm:pt>
    <dgm:pt modelId="{93EF24EF-A3B3-E04C-9E5F-00A7B4BD0CA3}" type="pres">
      <dgm:prSet presAssocID="{627E13CF-8E99-784F-9AE6-2A4CBDFB1636}" presName="wedge1Tx" presStyleLbl="node1" presStyleIdx="0" presStyleCnt="5">
        <dgm:presLayoutVars>
          <dgm:chMax val="0"/>
          <dgm:chPref val="0"/>
          <dgm:bulletEnabled val="1"/>
        </dgm:presLayoutVars>
      </dgm:prSet>
      <dgm:spPr/>
    </dgm:pt>
    <dgm:pt modelId="{53BE06E4-D3F1-1D48-A5AD-ACB5C5E90755}" type="pres">
      <dgm:prSet presAssocID="{627E13CF-8E99-784F-9AE6-2A4CBDFB1636}" presName="wedge2" presStyleLbl="node1" presStyleIdx="1" presStyleCnt="5"/>
      <dgm:spPr/>
    </dgm:pt>
    <dgm:pt modelId="{D74E8848-E231-684C-9837-C8BFAF6C3B42}" type="pres">
      <dgm:prSet presAssocID="{627E13CF-8E99-784F-9AE6-2A4CBDFB1636}" presName="dummy2a" presStyleCnt="0"/>
      <dgm:spPr/>
    </dgm:pt>
    <dgm:pt modelId="{F82E35B6-4014-B741-84C7-BBC8B3311593}" type="pres">
      <dgm:prSet presAssocID="{627E13CF-8E99-784F-9AE6-2A4CBDFB1636}" presName="dummy2b" presStyleCnt="0"/>
      <dgm:spPr/>
    </dgm:pt>
    <dgm:pt modelId="{29D555CB-6C8E-8441-B35E-0942A1C81A25}" type="pres">
      <dgm:prSet presAssocID="{627E13CF-8E99-784F-9AE6-2A4CBDFB1636}" presName="wedge2Tx" presStyleLbl="node1" presStyleIdx="1" presStyleCnt="5">
        <dgm:presLayoutVars>
          <dgm:chMax val="0"/>
          <dgm:chPref val="0"/>
          <dgm:bulletEnabled val="1"/>
        </dgm:presLayoutVars>
      </dgm:prSet>
      <dgm:spPr/>
    </dgm:pt>
    <dgm:pt modelId="{DA923C09-1A69-F342-9F3D-38CB5F5A48EF}" type="pres">
      <dgm:prSet presAssocID="{627E13CF-8E99-784F-9AE6-2A4CBDFB1636}" presName="wedge3" presStyleLbl="node1" presStyleIdx="2" presStyleCnt="5"/>
      <dgm:spPr/>
    </dgm:pt>
    <dgm:pt modelId="{703DA089-D770-8744-8A77-2DB82AEC66A6}" type="pres">
      <dgm:prSet presAssocID="{627E13CF-8E99-784F-9AE6-2A4CBDFB1636}" presName="dummy3a" presStyleCnt="0"/>
      <dgm:spPr/>
    </dgm:pt>
    <dgm:pt modelId="{9146AC73-3078-EF4B-B313-4703A8C63378}" type="pres">
      <dgm:prSet presAssocID="{627E13CF-8E99-784F-9AE6-2A4CBDFB1636}" presName="dummy3b" presStyleCnt="0"/>
      <dgm:spPr/>
    </dgm:pt>
    <dgm:pt modelId="{10A85A16-AAC8-3E43-805D-A5FB5E1D1002}" type="pres">
      <dgm:prSet presAssocID="{627E13CF-8E99-784F-9AE6-2A4CBDFB1636}" presName="wedge3Tx" presStyleLbl="node1" presStyleIdx="2" presStyleCnt="5">
        <dgm:presLayoutVars>
          <dgm:chMax val="0"/>
          <dgm:chPref val="0"/>
          <dgm:bulletEnabled val="1"/>
        </dgm:presLayoutVars>
      </dgm:prSet>
      <dgm:spPr/>
    </dgm:pt>
    <dgm:pt modelId="{C1BDBB9B-F2BA-534E-BF13-F36A9F876CB9}" type="pres">
      <dgm:prSet presAssocID="{627E13CF-8E99-784F-9AE6-2A4CBDFB1636}" presName="wedge4" presStyleLbl="node1" presStyleIdx="3" presStyleCnt="5"/>
      <dgm:spPr/>
    </dgm:pt>
    <dgm:pt modelId="{B65E6F9D-9CAB-8040-9C98-5932C715220B}" type="pres">
      <dgm:prSet presAssocID="{627E13CF-8E99-784F-9AE6-2A4CBDFB1636}" presName="dummy4a" presStyleCnt="0"/>
      <dgm:spPr/>
    </dgm:pt>
    <dgm:pt modelId="{0E0052CD-D83C-D94A-9AB5-CF7E1F4FBCC2}" type="pres">
      <dgm:prSet presAssocID="{627E13CF-8E99-784F-9AE6-2A4CBDFB1636}" presName="dummy4b" presStyleCnt="0"/>
      <dgm:spPr/>
    </dgm:pt>
    <dgm:pt modelId="{78CCE3BA-9E05-A140-8389-3A69DC566DB5}" type="pres">
      <dgm:prSet presAssocID="{627E13CF-8E99-784F-9AE6-2A4CBDFB1636}" presName="wedge4Tx" presStyleLbl="node1" presStyleIdx="3" presStyleCnt="5">
        <dgm:presLayoutVars>
          <dgm:chMax val="0"/>
          <dgm:chPref val="0"/>
          <dgm:bulletEnabled val="1"/>
        </dgm:presLayoutVars>
      </dgm:prSet>
      <dgm:spPr/>
    </dgm:pt>
    <dgm:pt modelId="{26100FC6-72C9-7D4F-979F-0C1A5A9957CA}" type="pres">
      <dgm:prSet presAssocID="{627E13CF-8E99-784F-9AE6-2A4CBDFB1636}" presName="wedge5" presStyleLbl="node1" presStyleIdx="4" presStyleCnt="5"/>
      <dgm:spPr/>
    </dgm:pt>
    <dgm:pt modelId="{FD60DF76-FBBA-9748-93F4-65E51CA84F11}" type="pres">
      <dgm:prSet presAssocID="{627E13CF-8E99-784F-9AE6-2A4CBDFB1636}" presName="dummy5a" presStyleCnt="0"/>
      <dgm:spPr/>
    </dgm:pt>
    <dgm:pt modelId="{2D4C5426-14C0-1B49-B3A3-0D6B35F8544A}" type="pres">
      <dgm:prSet presAssocID="{627E13CF-8E99-784F-9AE6-2A4CBDFB1636}" presName="dummy5b" presStyleCnt="0"/>
      <dgm:spPr/>
    </dgm:pt>
    <dgm:pt modelId="{0B70ADC5-0B46-2949-ABBF-8C483BA3822F}" type="pres">
      <dgm:prSet presAssocID="{627E13CF-8E99-784F-9AE6-2A4CBDFB1636}" presName="wedge5Tx" presStyleLbl="node1" presStyleIdx="4" presStyleCnt="5">
        <dgm:presLayoutVars>
          <dgm:chMax val="0"/>
          <dgm:chPref val="0"/>
          <dgm:bulletEnabled val="1"/>
        </dgm:presLayoutVars>
      </dgm:prSet>
      <dgm:spPr/>
    </dgm:pt>
    <dgm:pt modelId="{606F31E1-AE90-F74F-8650-B05803BA31A3}" type="pres">
      <dgm:prSet presAssocID="{2B1C642A-8E07-2F49-9E44-9E71FF8A29AB}" presName="arrowWedge1" presStyleLbl="fgSibTrans2D1" presStyleIdx="0" presStyleCnt="5"/>
      <dgm:spPr/>
    </dgm:pt>
    <dgm:pt modelId="{EA343F94-E172-B847-A7C0-009C572454E2}" type="pres">
      <dgm:prSet presAssocID="{08E980DD-A946-7E48-A194-C441721D2CED}" presName="arrowWedge2" presStyleLbl="fgSibTrans2D1" presStyleIdx="1" presStyleCnt="5"/>
      <dgm:spPr/>
    </dgm:pt>
    <dgm:pt modelId="{D1906CAC-5196-DD4E-B9FE-CB2C46DA3397}" type="pres">
      <dgm:prSet presAssocID="{2E79E035-2CC9-0349-948E-2390C385C69A}" presName="arrowWedge3" presStyleLbl="fgSibTrans2D1" presStyleIdx="2" presStyleCnt="5"/>
      <dgm:spPr/>
    </dgm:pt>
    <dgm:pt modelId="{879B112B-CCFF-1E47-A0EB-83434A4A63EA}" type="pres">
      <dgm:prSet presAssocID="{72F69D79-A6F4-6C48-945C-428A6E6EC495}" presName="arrowWedge4" presStyleLbl="fgSibTrans2D1" presStyleIdx="3" presStyleCnt="5"/>
      <dgm:spPr/>
    </dgm:pt>
    <dgm:pt modelId="{E041EF9A-BF5F-7E4F-BD4F-3473677E09AA}" type="pres">
      <dgm:prSet presAssocID="{CDF6F973-5BEA-6F45-940D-27A5FC96CBA4}" presName="arrowWedge5" presStyleLbl="fgSibTrans2D1" presStyleIdx="4" presStyleCnt="5"/>
      <dgm:spPr/>
    </dgm:pt>
  </dgm:ptLst>
  <dgm:cxnLst>
    <dgm:cxn modelId="{16E16E0B-D6A2-AB4B-BAF9-3F8D638A07CD}" type="presOf" srcId="{5F041827-E2BD-024B-B9C5-6541C06B7AE6}" destId="{719D08EA-C729-B24E-9E40-067739C7933C}" srcOrd="0" destOrd="0" presId="urn:microsoft.com/office/officeart/2005/8/layout/cycle8"/>
    <dgm:cxn modelId="{95353519-A2C5-2A4B-A5FC-7A846293F431}" type="presOf" srcId="{A026FF75-4F80-B74E-9436-DD32411BC671}" destId="{0B70ADC5-0B46-2949-ABBF-8C483BA3822F}" srcOrd="1" destOrd="0" presId="urn:microsoft.com/office/officeart/2005/8/layout/cycle8"/>
    <dgm:cxn modelId="{A26A461C-F95E-344C-B96E-B217E18A38A2}" type="presOf" srcId="{DC0AA0F2-2837-5142-9E2C-726E4B081341}" destId="{53BE06E4-D3F1-1D48-A5AD-ACB5C5E90755}" srcOrd="0" destOrd="0" presId="urn:microsoft.com/office/officeart/2005/8/layout/cycle8"/>
    <dgm:cxn modelId="{3E1F1C23-3CC3-2F48-938E-55D69153C618}" srcId="{627E13CF-8E99-784F-9AE6-2A4CBDFB1636}" destId="{4FAF51CE-EC58-8241-9A3A-1CA48E5302B8}" srcOrd="3" destOrd="0" parTransId="{4C3FF2DC-9559-204E-8A64-DFAB82E9CA64}" sibTransId="{72F69D79-A6F4-6C48-945C-428A6E6EC495}"/>
    <dgm:cxn modelId="{0AD7D029-CED4-7547-9CF7-C44BF5993684}" type="presOf" srcId="{9F2A594A-5D4F-F74F-A48E-762376FCA29E}" destId="{10A85A16-AAC8-3E43-805D-A5FB5E1D1002}" srcOrd="1" destOrd="0" presId="urn:microsoft.com/office/officeart/2005/8/layout/cycle8"/>
    <dgm:cxn modelId="{46F48034-E59E-7E49-BBDB-B38282E3AF27}" type="presOf" srcId="{627E13CF-8E99-784F-9AE6-2A4CBDFB1636}" destId="{C7A8AD9B-47A0-1742-9603-B2EEEDAD2422}" srcOrd="0" destOrd="0" presId="urn:microsoft.com/office/officeart/2005/8/layout/cycle8"/>
    <dgm:cxn modelId="{94421635-553E-D843-AD6F-CAB62EA6B273}" srcId="{627E13CF-8E99-784F-9AE6-2A4CBDFB1636}" destId="{9F2A594A-5D4F-F74F-A48E-762376FCA29E}" srcOrd="2" destOrd="0" parTransId="{A58ABDEF-479C-F24C-B2FC-2648C878A530}" sibTransId="{2E79E035-2CC9-0349-948E-2390C385C69A}"/>
    <dgm:cxn modelId="{4E974241-1178-EE4A-8287-41940E54A144}" type="presOf" srcId="{9F2A594A-5D4F-F74F-A48E-762376FCA29E}" destId="{DA923C09-1A69-F342-9F3D-38CB5F5A48EF}" srcOrd="0" destOrd="0" presId="urn:microsoft.com/office/officeart/2005/8/layout/cycle8"/>
    <dgm:cxn modelId="{F0343252-512F-7B4D-99A2-C788EE5C2F2D}" type="presOf" srcId="{5F041827-E2BD-024B-B9C5-6541C06B7AE6}" destId="{93EF24EF-A3B3-E04C-9E5F-00A7B4BD0CA3}" srcOrd="1" destOrd="0" presId="urn:microsoft.com/office/officeart/2005/8/layout/cycle8"/>
    <dgm:cxn modelId="{E5ECA476-3CAA-2645-B3C8-8AC9CE2AE790}" type="presOf" srcId="{DC0AA0F2-2837-5142-9E2C-726E4B081341}" destId="{29D555CB-6C8E-8441-B35E-0942A1C81A25}" srcOrd="1" destOrd="0" presId="urn:microsoft.com/office/officeart/2005/8/layout/cycle8"/>
    <dgm:cxn modelId="{4ABA8C8D-CAE2-A14E-B3F3-DE2970F46254}" type="presOf" srcId="{4FAF51CE-EC58-8241-9A3A-1CA48E5302B8}" destId="{C1BDBB9B-F2BA-534E-BF13-F36A9F876CB9}" srcOrd="0" destOrd="0" presId="urn:microsoft.com/office/officeart/2005/8/layout/cycle8"/>
    <dgm:cxn modelId="{A269279A-2DBC-2644-9B47-072D2D3C034F}" srcId="{627E13CF-8E99-784F-9AE6-2A4CBDFB1636}" destId="{5F041827-E2BD-024B-B9C5-6541C06B7AE6}" srcOrd="0" destOrd="0" parTransId="{A4B812E5-0994-AE43-8142-83C7BC00A7A9}" sibTransId="{2B1C642A-8E07-2F49-9E44-9E71FF8A29AB}"/>
    <dgm:cxn modelId="{E1325DC2-79E1-6348-97C4-EF4B5F9DBA35}" type="presOf" srcId="{4FAF51CE-EC58-8241-9A3A-1CA48E5302B8}" destId="{78CCE3BA-9E05-A140-8389-3A69DC566DB5}" srcOrd="1" destOrd="0" presId="urn:microsoft.com/office/officeart/2005/8/layout/cycle8"/>
    <dgm:cxn modelId="{B30D30EA-5EA8-9844-B258-30FBF0A1DCA2}" srcId="{627E13CF-8E99-784F-9AE6-2A4CBDFB1636}" destId="{A026FF75-4F80-B74E-9436-DD32411BC671}" srcOrd="4" destOrd="0" parTransId="{1382F19E-F794-C241-9498-916A2F55FD95}" sibTransId="{CDF6F973-5BEA-6F45-940D-27A5FC96CBA4}"/>
    <dgm:cxn modelId="{452A7FF6-EC3C-BD43-A59C-C3C3DF092C99}" srcId="{627E13CF-8E99-784F-9AE6-2A4CBDFB1636}" destId="{DC0AA0F2-2837-5142-9E2C-726E4B081341}" srcOrd="1" destOrd="0" parTransId="{E7E6594B-0730-DE47-830D-C2574C1FFCD5}" sibTransId="{08E980DD-A946-7E48-A194-C441721D2CED}"/>
    <dgm:cxn modelId="{1096FAF6-D59C-7146-AAF8-B07B94FF3247}" type="presOf" srcId="{A026FF75-4F80-B74E-9436-DD32411BC671}" destId="{26100FC6-72C9-7D4F-979F-0C1A5A9957CA}" srcOrd="0" destOrd="0" presId="urn:microsoft.com/office/officeart/2005/8/layout/cycle8"/>
    <dgm:cxn modelId="{529B77B1-09FA-F048-BB08-8DB8D3FCF788}" type="presParOf" srcId="{C7A8AD9B-47A0-1742-9603-B2EEEDAD2422}" destId="{719D08EA-C729-B24E-9E40-067739C7933C}" srcOrd="0" destOrd="0" presId="urn:microsoft.com/office/officeart/2005/8/layout/cycle8"/>
    <dgm:cxn modelId="{E8E3C035-3638-D94A-9F7A-F4896F80CF96}" type="presParOf" srcId="{C7A8AD9B-47A0-1742-9603-B2EEEDAD2422}" destId="{56C5AEE9-9D0F-A14D-B498-8683E8C7199D}" srcOrd="1" destOrd="0" presId="urn:microsoft.com/office/officeart/2005/8/layout/cycle8"/>
    <dgm:cxn modelId="{D6AAE6C0-372C-7345-B1BD-518125ED7B16}" type="presParOf" srcId="{C7A8AD9B-47A0-1742-9603-B2EEEDAD2422}" destId="{3D938A5A-ED00-624A-931C-33013F7298A6}" srcOrd="2" destOrd="0" presId="urn:microsoft.com/office/officeart/2005/8/layout/cycle8"/>
    <dgm:cxn modelId="{F0C443A2-400C-1948-B7CF-F0D3C764883F}" type="presParOf" srcId="{C7A8AD9B-47A0-1742-9603-B2EEEDAD2422}" destId="{93EF24EF-A3B3-E04C-9E5F-00A7B4BD0CA3}" srcOrd="3" destOrd="0" presId="urn:microsoft.com/office/officeart/2005/8/layout/cycle8"/>
    <dgm:cxn modelId="{82B0D85C-4477-7448-88BA-DAB0437AFAD9}" type="presParOf" srcId="{C7A8AD9B-47A0-1742-9603-B2EEEDAD2422}" destId="{53BE06E4-D3F1-1D48-A5AD-ACB5C5E90755}" srcOrd="4" destOrd="0" presId="urn:microsoft.com/office/officeart/2005/8/layout/cycle8"/>
    <dgm:cxn modelId="{3F35F90B-FC4E-AE4D-9CC2-B95100E9D357}" type="presParOf" srcId="{C7A8AD9B-47A0-1742-9603-B2EEEDAD2422}" destId="{D74E8848-E231-684C-9837-C8BFAF6C3B42}" srcOrd="5" destOrd="0" presId="urn:microsoft.com/office/officeart/2005/8/layout/cycle8"/>
    <dgm:cxn modelId="{FA031E23-EC18-694A-A7DD-8EF5160E89F5}" type="presParOf" srcId="{C7A8AD9B-47A0-1742-9603-B2EEEDAD2422}" destId="{F82E35B6-4014-B741-84C7-BBC8B3311593}" srcOrd="6" destOrd="0" presId="urn:microsoft.com/office/officeart/2005/8/layout/cycle8"/>
    <dgm:cxn modelId="{A846C5FC-6D0C-3346-8CD4-795002BC1932}" type="presParOf" srcId="{C7A8AD9B-47A0-1742-9603-B2EEEDAD2422}" destId="{29D555CB-6C8E-8441-B35E-0942A1C81A25}" srcOrd="7" destOrd="0" presId="urn:microsoft.com/office/officeart/2005/8/layout/cycle8"/>
    <dgm:cxn modelId="{C30E6D6F-1F18-4C47-A54D-67E399A9C3F5}" type="presParOf" srcId="{C7A8AD9B-47A0-1742-9603-B2EEEDAD2422}" destId="{DA923C09-1A69-F342-9F3D-38CB5F5A48EF}" srcOrd="8" destOrd="0" presId="urn:microsoft.com/office/officeart/2005/8/layout/cycle8"/>
    <dgm:cxn modelId="{E29032EF-6667-4840-8257-C6A45C743DD4}" type="presParOf" srcId="{C7A8AD9B-47A0-1742-9603-B2EEEDAD2422}" destId="{703DA089-D770-8744-8A77-2DB82AEC66A6}" srcOrd="9" destOrd="0" presId="urn:microsoft.com/office/officeart/2005/8/layout/cycle8"/>
    <dgm:cxn modelId="{E0CF6990-5E17-C34F-8910-1E6BB862AB34}" type="presParOf" srcId="{C7A8AD9B-47A0-1742-9603-B2EEEDAD2422}" destId="{9146AC73-3078-EF4B-B313-4703A8C63378}" srcOrd="10" destOrd="0" presId="urn:microsoft.com/office/officeart/2005/8/layout/cycle8"/>
    <dgm:cxn modelId="{9BF3563D-3812-114D-9A58-7E80AB7E070F}" type="presParOf" srcId="{C7A8AD9B-47A0-1742-9603-B2EEEDAD2422}" destId="{10A85A16-AAC8-3E43-805D-A5FB5E1D1002}" srcOrd="11" destOrd="0" presId="urn:microsoft.com/office/officeart/2005/8/layout/cycle8"/>
    <dgm:cxn modelId="{64B530BC-129F-0A4F-9F9C-0C4862FF8CD6}" type="presParOf" srcId="{C7A8AD9B-47A0-1742-9603-B2EEEDAD2422}" destId="{C1BDBB9B-F2BA-534E-BF13-F36A9F876CB9}" srcOrd="12" destOrd="0" presId="urn:microsoft.com/office/officeart/2005/8/layout/cycle8"/>
    <dgm:cxn modelId="{EFBC5F23-C921-4340-A13A-86A95B6C35C3}" type="presParOf" srcId="{C7A8AD9B-47A0-1742-9603-B2EEEDAD2422}" destId="{B65E6F9D-9CAB-8040-9C98-5932C715220B}" srcOrd="13" destOrd="0" presId="urn:microsoft.com/office/officeart/2005/8/layout/cycle8"/>
    <dgm:cxn modelId="{81D0E969-8035-F84E-8A95-8D6947061BB8}" type="presParOf" srcId="{C7A8AD9B-47A0-1742-9603-B2EEEDAD2422}" destId="{0E0052CD-D83C-D94A-9AB5-CF7E1F4FBCC2}" srcOrd="14" destOrd="0" presId="urn:microsoft.com/office/officeart/2005/8/layout/cycle8"/>
    <dgm:cxn modelId="{D33F95E8-A922-3B41-9D55-3BE93ED13A6F}" type="presParOf" srcId="{C7A8AD9B-47A0-1742-9603-B2EEEDAD2422}" destId="{78CCE3BA-9E05-A140-8389-3A69DC566DB5}" srcOrd="15" destOrd="0" presId="urn:microsoft.com/office/officeart/2005/8/layout/cycle8"/>
    <dgm:cxn modelId="{50665DC2-33D1-5B40-B6AF-54ED487005BB}" type="presParOf" srcId="{C7A8AD9B-47A0-1742-9603-B2EEEDAD2422}" destId="{26100FC6-72C9-7D4F-979F-0C1A5A9957CA}" srcOrd="16" destOrd="0" presId="urn:microsoft.com/office/officeart/2005/8/layout/cycle8"/>
    <dgm:cxn modelId="{7799A075-C093-6A48-A76C-7A7CF275B611}" type="presParOf" srcId="{C7A8AD9B-47A0-1742-9603-B2EEEDAD2422}" destId="{FD60DF76-FBBA-9748-93F4-65E51CA84F11}" srcOrd="17" destOrd="0" presId="urn:microsoft.com/office/officeart/2005/8/layout/cycle8"/>
    <dgm:cxn modelId="{2599D0C4-3FE0-8747-B7FB-FA4F8EFF37F5}" type="presParOf" srcId="{C7A8AD9B-47A0-1742-9603-B2EEEDAD2422}" destId="{2D4C5426-14C0-1B49-B3A3-0D6B35F8544A}" srcOrd="18" destOrd="0" presId="urn:microsoft.com/office/officeart/2005/8/layout/cycle8"/>
    <dgm:cxn modelId="{4387C033-B11D-AE4D-B961-05368E446122}" type="presParOf" srcId="{C7A8AD9B-47A0-1742-9603-B2EEEDAD2422}" destId="{0B70ADC5-0B46-2949-ABBF-8C483BA3822F}" srcOrd="19" destOrd="0" presId="urn:microsoft.com/office/officeart/2005/8/layout/cycle8"/>
    <dgm:cxn modelId="{03E18CDE-40C6-D349-8602-8712CDDE54ED}" type="presParOf" srcId="{C7A8AD9B-47A0-1742-9603-B2EEEDAD2422}" destId="{606F31E1-AE90-F74F-8650-B05803BA31A3}" srcOrd="20" destOrd="0" presId="urn:microsoft.com/office/officeart/2005/8/layout/cycle8"/>
    <dgm:cxn modelId="{B5CD1162-3EB7-A64F-838C-2F66FD181664}" type="presParOf" srcId="{C7A8AD9B-47A0-1742-9603-B2EEEDAD2422}" destId="{EA343F94-E172-B847-A7C0-009C572454E2}" srcOrd="21" destOrd="0" presId="urn:microsoft.com/office/officeart/2005/8/layout/cycle8"/>
    <dgm:cxn modelId="{7A4223FD-E09E-B248-985B-D3F5713542D5}" type="presParOf" srcId="{C7A8AD9B-47A0-1742-9603-B2EEEDAD2422}" destId="{D1906CAC-5196-DD4E-B9FE-CB2C46DA3397}" srcOrd="22" destOrd="0" presId="urn:microsoft.com/office/officeart/2005/8/layout/cycle8"/>
    <dgm:cxn modelId="{3F297059-AD76-004D-9D5E-5E4E65C0CEF8}" type="presParOf" srcId="{C7A8AD9B-47A0-1742-9603-B2EEEDAD2422}" destId="{879B112B-CCFF-1E47-A0EB-83434A4A63EA}" srcOrd="23" destOrd="0" presId="urn:microsoft.com/office/officeart/2005/8/layout/cycle8"/>
    <dgm:cxn modelId="{00CAB0F2-1953-E94C-ACAC-4CE005F8BA4C}" type="presParOf" srcId="{C7A8AD9B-47A0-1742-9603-B2EEEDAD2422}" destId="{E041EF9A-BF5F-7E4F-BD4F-3473677E09AA}" srcOrd="2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9D08EA-C729-B24E-9E40-067739C7933C}">
      <dsp:nvSpPr>
        <dsp:cNvPr id="0" name=""/>
        <dsp:cNvSpPr/>
      </dsp:nvSpPr>
      <dsp:spPr>
        <a:xfrm>
          <a:off x="516895" y="297157"/>
          <a:ext cx="4032504" cy="4032504"/>
        </a:xfrm>
        <a:prstGeom prst="pie">
          <a:avLst>
            <a:gd name="adj1" fmla="val 16200000"/>
            <a:gd name="adj2" fmla="val 20520000"/>
          </a:avLst>
        </a:prstGeom>
        <a:solidFill>
          <a:schemeClr val="accent1">
            <a:lumMod val="20000"/>
            <a:lumOff val="8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0" i="0" kern="1200" dirty="0">
              <a:solidFill>
                <a:schemeClr val="bg1"/>
              </a:solidFill>
              <a:latin typeface="+mj-lt"/>
            </a:rPr>
            <a:t>Objective</a:t>
          </a:r>
        </a:p>
      </dsp:txBody>
      <dsp:txXfrm>
        <a:off x="2620517" y="975001"/>
        <a:ext cx="1296162" cy="864108"/>
      </dsp:txXfrm>
    </dsp:sp>
    <dsp:sp modelId="{53BE06E4-D3F1-1D48-A5AD-ACB5C5E90755}">
      <dsp:nvSpPr>
        <dsp:cNvPr id="0" name=""/>
        <dsp:cNvSpPr/>
      </dsp:nvSpPr>
      <dsp:spPr>
        <a:xfrm>
          <a:off x="551459" y="404690"/>
          <a:ext cx="4032504" cy="4032504"/>
        </a:xfrm>
        <a:prstGeom prst="pie">
          <a:avLst>
            <a:gd name="adj1" fmla="val 20520000"/>
            <a:gd name="adj2" fmla="val 3240000"/>
          </a:avLst>
        </a:prstGeom>
        <a:solidFill>
          <a:schemeClr val="accent1">
            <a:lumMod val="20000"/>
            <a:lumOff val="8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b="0" i="0" kern="1200" dirty="0">
              <a:solidFill>
                <a:schemeClr val="bg1"/>
              </a:solidFill>
              <a:latin typeface="+mj-lt"/>
            </a:rPr>
            <a:t>Results</a:t>
          </a:r>
        </a:p>
      </dsp:txBody>
      <dsp:txXfrm>
        <a:off x="3148584" y="2247160"/>
        <a:ext cx="1200150" cy="960120"/>
      </dsp:txXfrm>
    </dsp:sp>
    <dsp:sp modelId="{DA923C09-1A69-F342-9F3D-38CB5F5A48EF}">
      <dsp:nvSpPr>
        <dsp:cNvPr id="0" name=""/>
        <dsp:cNvSpPr/>
      </dsp:nvSpPr>
      <dsp:spPr>
        <a:xfrm>
          <a:off x="460247" y="470938"/>
          <a:ext cx="4032504" cy="4032504"/>
        </a:xfrm>
        <a:prstGeom prst="pie">
          <a:avLst>
            <a:gd name="adj1" fmla="val 3240000"/>
            <a:gd name="adj2" fmla="val 7560000"/>
          </a:avLst>
        </a:prstGeom>
        <a:solidFill>
          <a:schemeClr val="accent1">
            <a:lumMod val="20000"/>
            <a:lumOff val="8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b="0" i="0" kern="1200" dirty="0">
              <a:solidFill>
                <a:schemeClr val="bg1"/>
              </a:solidFill>
              <a:latin typeface="+mj-lt"/>
            </a:rPr>
            <a:t>How we apply it</a:t>
          </a:r>
        </a:p>
      </dsp:txBody>
      <dsp:txXfrm>
        <a:off x="1900428" y="3303292"/>
        <a:ext cx="1152144" cy="1056132"/>
      </dsp:txXfrm>
    </dsp:sp>
    <dsp:sp modelId="{C1BDBB9B-F2BA-534E-BF13-F36A9F876CB9}">
      <dsp:nvSpPr>
        <dsp:cNvPr id="0" name=""/>
        <dsp:cNvSpPr/>
      </dsp:nvSpPr>
      <dsp:spPr>
        <a:xfrm>
          <a:off x="369036" y="404690"/>
          <a:ext cx="4032504" cy="4032504"/>
        </a:xfrm>
        <a:prstGeom prst="pie">
          <a:avLst>
            <a:gd name="adj1" fmla="val 7560000"/>
            <a:gd name="adj2" fmla="val 11880000"/>
          </a:avLst>
        </a:prstGeom>
        <a:solidFill>
          <a:schemeClr val="accent1">
            <a:lumMod val="20000"/>
            <a:lumOff val="8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b="0" i="0" kern="1200" dirty="0">
              <a:solidFill>
                <a:schemeClr val="bg1"/>
              </a:solidFill>
              <a:latin typeface="+mj-lt"/>
            </a:rPr>
            <a:t>Key Findings</a:t>
          </a:r>
        </a:p>
      </dsp:txBody>
      <dsp:txXfrm>
        <a:off x="604265" y="2247160"/>
        <a:ext cx="1200150" cy="960120"/>
      </dsp:txXfrm>
    </dsp:sp>
    <dsp:sp modelId="{26100FC6-72C9-7D4F-979F-0C1A5A9957CA}">
      <dsp:nvSpPr>
        <dsp:cNvPr id="0" name=""/>
        <dsp:cNvSpPr/>
      </dsp:nvSpPr>
      <dsp:spPr>
        <a:xfrm>
          <a:off x="403600" y="297157"/>
          <a:ext cx="4032504" cy="4032504"/>
        </a:xfrm>
        <a:prstGeom prst="pie">
          <a:avLst>
            <a:gd name="adj1" fmla="val 11880000"/>
            <a:gd name="adj2" fmla="val 16200000"/>
          </a:avLst>
        </a:prstGeom>
        <a:solidFill>
          <a:schemeClr val="accent1">
            <a:lumMod val="20000"/>
            <a:lumOff val="8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b="0" i="0" kern="1200" dirty="0">
              <a:solidFill>
                <a:schemeClr val="bg1"/>
              </a:solidFill>
              <a:latin typeface="+mj-lt"/>
            </a:rPr>
            <a:t>What we learned</a:t>
          </a:r>
        </a:p>
      </dsp:txBody>
      <dsp:txXfrm>
        <a:off x="1036320" y="975001"/>
        <a:ext cx="1296162" cy="864108"/>
      </dsp:txXfrm>
    </dsp:sp>
    <dsp:sp modelId="{606F31E1-AE90-F74F-8650-B05803BA31A3}">
      <dsp:nvSpPr>
        <dsp:cNvPr id="0" name=""/>
        <dsp:cNvSpPr/>
      </dsp:nvSpPr>
      <dsp:spPr>
        <a:xfrm>
          <a:off x="267073" y="47525"/>
          <a:ext cx="4531766" cy="4531766"/>
        </a:xfrm>
        <a:prstGeom prst="circularArrow">
          <a:avLst>
            <a:gd name="adj1" fmla="val 5085"/>
            <a:gd name="adj2" fmla="val 327528"/>
            <a:gd name="adj3" fmla="val 20192361"/>
            <a:gd name="adj4" fmla="val 16200324"/>
            <a:gd name="adj5" fmla="val 5932"/>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A343F94-E172-B847-A7C0-009C572454E2}">
      <dsp:nvSpPr>
        <dsp:cNvPr id="0" name=""/>
        <dsp:cNvSpPr/>
      </dsp:nvSpPr>
      <dsp:spPr>
        <a:xfrm>
          <a:off x="302106" y="155023"/>
          <a:ext cx="4531766" cy="4531766"/>
        </a:xfrm>
        <a:prstGeom prst="circularArrow">
          <a:avLst>
            <a:gd name="adj1" fmla="val 5085"/>
            <a:gd name="adj2" fmla="val 327528"/>
            <a:gd name="adj3" fmla="val 2912753"/>
            <a:gd name="adj4" fmla="val 20519953"/>
            <a:gd name="adj5" fmla="val 5932"/>
          </a:avLst>
        </a:prstGeom>
        <a:solidFill>
          <a:schemeClr val="accent1">
            <a:shade val="90000"/>
            <a:hueOff val="25995"/>
            <a:satOff val="1253"/>
            <a:lumOff val="634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1906CAC-5196-DD4E-B9FE-CB2C46DA3397}">
      <dsp:nvSpPr>
        <dsp:cNvPr id="0" name=""/>
        <dsp:cNvSpPr/>
      </dsp:nvSpPr>
      <dsp:spPr>
        <a:xfrm>
          <a:off x="210616" y="221474"/>
          <a:ext cx="4531766" cy="4531766"/>
        </a:xfrm>
        <a:prstGeom prst="circularArrow">
          <a:avLst>
            <a:gd name="adj1" fmla="val 5085"/>
            <a:gd name="adj2" fmla="val 327528"/>
            <a:gd name="adj3" fmla="val 7232777"/>
            <a:gd name="adj4" fmla="val 3239695"/>
            <a:gd name="adj5" fmla="val 5932"/>
          </a:avLst>
        </a:prstGeom>
        <a:solidFill>
          <a:schemeClr val="accent1">
            <a:shade val="90000"/>
            <a:hueOff val="51991"/>
            <a:satOff val="2505"/>
            <a:lumOff val="1269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79B112B-CCFF-1E47-A0EB-83434A4A63EA}">
      <dsp:nvSpPr>
        <dsp:cNvPr id="0" name=""/>
        <dsp:cNvSpPr/>
      </dsp:nvSpPr>
      <dsp:spPr>
        <a:xfrm>
          <a:off x="119126" y="155023"/>
          <a:ext cx="4531766" cy="4531766"/>
        </a:xfrm>
        <a:prstGeom prst="circularArrow">
          <a:avLst>
            <a:gd name="adj1" fmla="val 5085"/>
            <a:gd name="adj2" fmla="val 327528"/>
            <a:gd name="adj3" fmla="val 11552519"/>
            <a:gd name="adj4" fmla="val 7559718"/>
            <a:gd name="adj5" fmla="val 5932"/>
          </a:avLst>
        </a:prstGeom>
        <a:solidFill>
          <a:schemeClr val="accent1">
            <a:shade val="90000"/>
            <a:hueOff val="77986"/>
            <a:satOff val="3758"/>
            <a:lumOff val="1904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041EF9A-BF5F-7E4F-BD4F-3473677E09AA}">
      <dsp:nvSpPr>
        <dsp:cNvPr id="0" name=""/>
        <dsp:cNvSpPr/>
      </dsp:nvSpPr>
      <dsp:spPr>
        <a:xfrm>
          <a:off x="154159" y="47525"/>
          <a:ext cx="4531766" cy="4531766"/>
        </a:xfrm>
        <a:prstGeom prst="circularArrow">
          <a:avLst>
            <a:gd name="adj1" fmla="val 5085"/>
            <a:gd name="adj2" fmla="val 327528"/>
            <a:gd name="adj3" fmla="val 15872148"/>
            <a:gd name="adj4" fmla="val 11880111"/>
            <a:gd name="adj5" fmla="val 5932"/>
          </a:avLst>
        </a:prstGeom>
        <a:solidFill>
          <a:schemeClr val="accent1">
            <a:shade val="90000"/>
            <a:hueOff val="103982"/>
            <a:satOff val="5011"/>
            <a:lumOff val="25394"/>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75AAE-0936-40B9-ACF9-A981EEF95D23}" type="datetimeFigureOut">
              <a:rPr lang="en-US" smtClean="0"/>
              <a:t>7/23/2025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B1F30-39B2-4CE2-8EF3-91F3179569A5}" type="slidenum">
              <a:rPr lang="en-US" smtClean="0"/>
              <a:t>‹#›</a:t>
            </a:fld>
            <a:endParaRPr lang="en-US" dirty="0"/>
          </a:p>
        </p:txBody>
      </p:sp>
    </p:spTree>
    <p:extLst>
      <p:ext uri="{BB962C8B-B14F-4D97-AF65-F5344CB8AC3E}">
        <p14:creationId xmlns:p14="http://schemas.microsoft.com/office/powerpoint/2010/main" val="331924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Only">
    <p:bg>
      <p:bgPr>
        <a:solidFill>
          <a:schemeClr val="accent1">
            <a:lumMod val="75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7EFB07-C7CA-17F0-85E7-49999333B94D}"/>
              </a:ext>
            </a:extLst>
          </p:cNvPr>
          <p:cNvSpPr>
            <a:spLocks noGrp="1"/>
          </p:cNvSpPr>
          <p:nvPr>
            <p:ph type="title"/>
          </p:nvPr>
        </p:nvSpPr>
        <p:spPr>
          <a:xfrm>
            <a:off x="1143000" y="2108199"/>
            <a:ext cx="5168900" cy="4191001"/>
          </a:xfrm>
        </p:spPr>
        <p:txBody>
          <a:bodyPr anchor="b"/>
          <a:lstStyle>
            <a:lvl1pPr>
              <a:lnSpc>
                <a:spcPct val="90000"/>
              </a:lnSpc>
              <a:spcAft>
                <a:spcPts val="1800"/>
              </a:spcAft>
              <a:defRPr>
                <a:solidFill>
                  <a:schemeClr val="tx1"/>
                </a:solidFill>
              </a:defRPr>
            </a:lvl1pPr>
          </a:lstStyle>
          <a:p>
            <a:r>
              <a:rPr lang="en-US"/>
              <a:t>Click to edit Master title style</a:t>
            </a:r>
          </a:p>
        </p:txBody>
      </p:sp>
      <p:sp>
        <p:nvSpPr>
          <p:cNvPr id="10" name="Picture Placeholder 9">
            <a:extLst>
              <a:ext uri="{FF2B5EF4-FFF2-40B4-BE49-F238E27FC236}">
                <a16:creationId xmlns:a16="http://schemas.microsoft.com/office/drawing/2014/main" id="{146A9EB6-5085-A101-9FEC-E2BAECF3137C}"/>
              </a:ext>
            </a:extLst>
          </p:cNvPr>
          <p:cNvSpPr>
            <a:spLocks noGrp="1"/>
          </p:cNvSpPr>
          <p:nvPr>
            <p:ph type="pic" sz="quarter" idx="10"/>
          </p:nvPr>
        </p:nvSpPr>
        <p:spPr>
          <a:xfrm>
            <a:off x="7023101" y="304799"/>
            <a:ext cx="5016499" cy="6248401"/>
          </a:xfrm>
          <a:custGeom>
            <a:avLst/>
            <a:gdLst>
              <a:gd name="connsiteX0" fmla="*/ 5016499 w 5168900"/>
              <a:gd name="connsiteY0" fmla="*/ 1447801 h 6248401"/>
              <a:gd name="connsiteX1" fmla="*/ 5016499 w 5168900"/>
              <a:gd name="connsiteY1" fmla="*/ 3124201 h 6248401"/>
              <a:gd name="connsiteX2" fmla="*/ 5168899 w 5168900"/>
              <a:gd name="connsiteY2" fmla="*/ 3124201 h 6248401"/>
              <a:gd name="connsiteX3" fmla="*/ 5168899 w 5168900"/>
              <a:gd name="connsiteY3" fmla="*/ 1447801 h 6248401"/>
              <a:gd name="connsiteX4" fmla="*/ 0 w 5168900"/>
              <a:gd name="connsiteY4" fmla="*/ 0 h 6248401"/>
              <a:gd name="connsiteX5" fmla="*/ 5168900 w 5168900"/>
              <a:gd name="connsiteY5" fmla="*/ 0 h 6248401"/>
              <a:gd name="connsiteX6" fmla="*/ 5168900 w 5168900"/>
              <a:gd name="connsiteY6" fmla="*/ 6248401 h 6248401"/>
              <a:gd name="connsiteX7" fmla="*/ 0 w 5168900"/>
              <a:gd name="connsiteY7" fmla="*/ 6248401 h 624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68900" h="6248401">
                <a:moveTo>
                  <a:pt x="5016499" y="1447801"/>
                </a:moveTo>
                <a:lnTo>
                  <a:pt x="5016499" y="3124201"/>
                </a:lnTo>
                <a:lnTo>
                  <a:pt x="5168899" y="3124201"/>
                </a:lnTo>
                <a:lnTo>
                  <a:pt x="5168899" y="1447801"/>
                </a:lnTo>
                <a:close/>
                <a:moveTo>
                  <a:pt x="0" y="0"/>
                </a:moveTo>
                <a:lnTo>
                  <a:pt x="5168900" y="0"/>
                </a:lnTo>
                <a:lnTo>
                  <a:pt x="5168900" y="6248401"/>
                </a:lnTo>
                <a:lnTo>
                  <a:pt x="0" y="6248401"/>
                </a:lnTo>
                <a:close/>
              </a:path>
            </a:pathLst>
          </a:custGeom>
        </p:spPr>
        <p:txBody>
          <a:bodyPr wrap="square">
            <a:noAutofit/>
          </a:bodyPr>
          <a:lstStyle>
            <a:lvl1pPr marL="0" indent="0">
              <a:buNone/>
              <a:defRPr sz="2000">
                <a:solidFill>
                  <a:schemeClr val="tx1"/>
                </a:solidFill>
              </a:defRPr>
            </a:lvl1pPr>
          </a:lstStyle>
          <a:p>
            <a:r>
              <a:rPr lang="en-US"/>
              <a:t>Click icon to add picture</a:t>
            </a:r>
            <a:endParaRPr lang="en-US" dirty="0"/>
          </a:p>
        </p:txBody>
      </p:sp>
      <p:sp>
        <p:nvSpPr>
          <p:cNvPr id="11" name="Rectangle 10">
            <a:extLst>
              <a:ext uri="{FF2B5EF4-FFF2-40B4-BE49-F238E27FC236}">
                <a16:creationId xmlns:a16="http://schemas.microsoft.com/office/drawing/2014/main" id="{7CFF9405-2D0B-2FF0-D4F5-36EAE810A7A9}"/>
              </a:ext>
            </a:extLst>
          </p:cNvPr>
          <p:cNvSpPr/>
          <p:nvPr userDrawn="1"/>
        </p:nvSpPr>
        <p:spPr>
          <a:xfrm>
            <a:off x="12039600" y="1752600"/>
            <a:ext cx="152400" cy="1676400"/>
          </a:xfrm>
          <a:prstGeom prst="rect">
            <a:avLst/>
          </a:prstGeom>
          <a:solidFill>
            <a:schemeClr val="tx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18879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92" userDrawn="1">
          <p15:clr>
            <a:srgbClr val="FBAE40"/>
          </p15:clr>
        </p15:guide>
        <p15:guide id="2" pos="7440" userDrawn="1">
          <p15:clr>
            <a:srgbClr val="FBAE40"/>
          </p15:clr>
        </p15:guide>
        <p15:guide id="3" pos="240" userDrawn="1">
          <p15:clr>
            <a:srgbClr val="FBAE40"/>
          </p15:clr>
        </p15:guide>
        <p15:guide id="4" orient="horz" pos="4128" userDrawn="1">
          <p15:clr>
            <a:srgbClr val="FBAE40"/>
          </p15:clr>
        </p15:guide>
        <p15:guide id="5" pos="6960" userDrawn="1">
          <p15:clr>
            <a:srgbClr val="FBAE40"/>
          </p15:clr>
        </p15:guide>
        <p15:guide id="6" pos="720" userDrawn="1">
          <p15:clr>
            <a:srgbClr val="FBAE40"/>
          </p15:clr>
        </p15:guide>
        <p15:guide id="7" orient="horz" pos="11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B726890-73E7-1646-D800-16263260CB77}"/>
              </a:ext>
            </a:extLst>
          </p:cNvPr>
          <p:cNvSpPr>
            <a:spLocks noGrp="1"/>
          </p:cNvSpPr>
          <p:nvPr>
            <p:ph type="ctrTitle"/>
          </p:nvPr>
        </p:nvSpPr>
        <p:spPr>
          <a:xfrm>
            <a:off x="381000" y="322786"/>
            <a:ext cx="5010979" cy="1117687"/>
          </a:xfrm>
        </p:spPr>
        <p:txBody>
          <a:bodyPr anchor="t">
            <a:noAutofit/>
          </a:bodyPr>
          <a:lstStyle>
            <a:lvl1pPr algn="l">
              <a:lnSpc>
                <a:spcPct val="90000"/>
              </a:lnSpc>
              <a:defRPr lang="en-US" sz="2800" b="1" i="0" u="sng" kern="1200" dirty="0">
                <a:solidFill>
                  <a:schemeClr val="accent1">
                    <a:lumMod val="75000"/>
                  </a:schemeClr>
                </a:solidFill>
                <a:latin typeface="+mj-lt"/>
                <a:ea typeface="+mj-ea"/>
                <a:cs typeface="+mj-cs"/>
              </a:defRPr>
            </a:lvl1pPr>
          </a:lstStyle>
          <a:p>
            <a:r>
              <a:rPr lang="en-US"/>
              <a:t>Click to edit Master title style</a:t>
            </a:r>
            <a:endParaRPr lang="en-US" dirty="0"/>
          </a:p>
        </p:txBody>
      </p:sp>
      <p:sp>
        <p:nvSpPr>
          <p:cNvPr id="5" name="Footer Placeholder 4"/>
          <p:cNvSpPr>
            <a:spLocks noGrp="1"/>
          </p:cNvSpPr>
          <p:nvPr>
            <p:ph type="ftr" sz="quarter" idx="11"/>
          </p:nvPr>
        </p:nvSpPr>
        <p:spPr>
          <a:xfrm>
            <a:off x="5391979" y="322788"/>
            <a:ext cx="4285422" cy="365125"/>
          </a:xfrm>
        </p:spPr>
        <p:txBody>
          <a:bodyPr rIns="91440" anchor="t"/>
          <a:lstStyle>
            <a:lvl1pPr algn="r">
              <a:defRPr sz="1200" b="1" i="0" spc="300">
                <a:solidFill>
                  <a:schemeClr val="accent1">
                    <a:lumMod val="75000"/>
                  </a:schemeClr>
                </a:solidFill>
                <a:latin typeface="Franklin Gothic Demi" panose="020B0603020102020204" pitchFamily="34" charset="0"/>
              </a:defRPr>
            </a:lvl1pPr>
          </a:lstStyle>
          <a:p>
            <a:r>
              <a:rPr lang="en-US" dirty="0"/>
              <a:t>FOOTER</a:t>
            </a:r>
          </a:p>
        </p:txBody>
      </p:sp>
      <p:sp>
        <p:nvSpPr>
          <p:cNvPr id="4" name="Date Placeholder 3"/>
          <p:cNvSpPr>
            <a:spLocks noGrp="1"/>
          </p:cNvSpPr>
          <p:nvPr>
            <p:ph type="dt" sz="half" idx="10"/>
          </p:nvPr>
        </p:nvSpPr>
        <p:spPr>
          <a:xfrm>
            <a:off x="9969501" y="322787"/>
            <a:ext cx="1079500" cy="365125"/>
          </a:xfrm>
        </p:spPr>
        <p:txBody>
          <a:bodyPr lIns="0" rIns="0" anchor="t"/>
          <a:lstStyle>
            <a:lvl1pPr algn="ctr">
              <a:defRPr sz="1200" b="1" i="0">
                <a:solidFill>
                  <a:schemeClr val="accent1">
                    <a:lumMod val="75000"/>
                  </a:schemeClr>
                </a:solidFill>
                <a:latin typeface="Franklin Gothic Demi" panose="020B0603020102020204" pitchFamily="34" charset="0"/>
              </a:defRPr>
            </a:lvl1pPr>
          </a:lstStyle>
          <a:p>
            <a:r>
              <a:rPr lang="en-US" dirty="0"/>
              <a:t>7/31/20XX</a:t>
            </a:r>
          </a:p>
        </p:txBody>
      </p:sp>
      <p:sp>
        <p:nvSpPr>
          <p:cNvPr id="6" name="Slide Number Placeholder 5"/>
          <p:cNvSpPr>
            <a:spLocks noGrp="1"/>
          </p:cNvSpPr>
          <p:nvPr>
            <p:ph type="sldNum" sz="quarter" idx="12"/>
          </p:nvPr>
        </p:nvSpPr>
        <p:spPr>
          <a:xfrm>
            <a:off x="11341100" y="322786"/>
            <a:ext cx="469899" cy="365125"/>
          </a:xfrm>
        </p:spPr>
        <p:txBody>
          <a:bodyPr tIns="45720" rIns="91440" bIns="0" anchor="t"/>
          <a:lstStyle>
            <a:lvl1pPr algn="r">
              <a:defRPr sz="1200" b="0" i="0">
                <a:solidFill>
                  <a:schemeClr val="accent1">
                    <a:lumMod val="75000"/>
                  </a:schemeClr>
                </a:solidFill>
                <a:latin typeface="Franklin Gothic Demi" panose="020B0603020102020204" pitchFamily="34" charset="0"/>
              </a:defRPr>
            </a:lvl1pPr>
          </a:lstStyle>
          <a:p>
            <a:fld id="{6D22F896-40B5-4ADD-8801-0D06FADFA095}" type="slidenum">
              <a:rPr lang="en-US" smtClean="0"/>
              <a:pPr/>
              <a:t>‹#›</a:t>
            </a:fld>
            <a:endParaRPr lang="en-US" dirty="0"/>
          </a:p>
        </p:txBody>
      </p:sp>
      <p:sp>
        <p:nvSpPr>
          <p:cNvPr id="8" name="Table Placeholder 7">
            <a:extLst>
              <a:ext uri="{FF2B5EF4-FFF2-40B4-BE49-F238E27FC236}">
                <a16:creationId xmlns:a16="http://schemas.microsoft.com/office/drawing/2014/main" id="{4FE0E6C1-D8F3-9607-1EF5-283A82536937}"/>
              </a:ext>
            </a:extLst>
          </p:cNvPr>
          <p:cNvSpPr>
            <a:spLocks noGrp="1"/>
          </p:cNvSpPr>
          <p:nvPr>
            <p:ph type="tbl" sz="quarter" idx="14"/>
          </p:nvPr>
        </p:nvSpPr>
        <p:spPr>
          <a:xfrm>
            <a:off x="1005840" y="1883664"/>
            <a:ext cx="4434840" cy="3721608"/>
          </a:xfrm>
        </p:spPr>
        <p:txBody>
          <a:bodyPr/>
          <a:lstStyle>
            <a:lvl1pPr marL="0" indent="0">
              <a:buNone/>
              <a:defRPr/>
            </a:lvl1pPr>
          </a:lstStyle>
          <a:p>
            <a:r>
              <a:rPr lang="en-US"/>
              <a:t>Click icon to add table</a:t>
            </a:r>
            <a:endParaRPr lang="en-US" dirty="0"/>
          </a:p>
        </p:txBody>
      </p:sp>
      <p:sp>
        <p:nvSpPr>
          <p:cNvPr id="2" name="Content Placeholder 7">
            <a:extLst>
              <a:ext uri="{FF2B5EF4-FFF2-40B4-BE49-F238E27FC236}">
                <a16:creationId xmlns:a16="http://schemas.microsoft.com/office/drawing/2014/main" id="{683DD6FC-F6CD-AC73-F4C3-7BEE70CC3342}"/>
              </a:ext>
            </a:extLst>
          </p:cNvPr>
          <p:cNvSpPr>
            <a:spLocks noGrp="1"/>
          </p:cNvSpPr>
          <p:nvPr>
            <p:ph sz="quarter" idx="15"/>
          </p:nvPr>
        </p:nvSpPr>
        <p:spPr>
          <a:xfrm>
            <a:off x="6366395" y="1752600"/>
            <a:ext cx="4720706" cy="4800600"/>
          </a:xfrm>
        </p:spPr>
        <p:txBody>
          <a:bodyPr>
            <a:normAutofit/>
          </a:bodyPr>
          <a:lstStyle>
            <a:lvl1pPr marL="285750" indent="-285750">
              <a:lnSpc>
                <a:spcPct val="90000"/>
              </a:lnSpc>
              <a:spcBef>
                <a:spcPts val="0"/>
              </a:spcBef>
              <a:spcAft>
                <a:spcPts val="1800"/>
              </a:spcAft>
              <a:buFont typeface="Arial" panose="020B0604020202020204" pitchFamily="34" charset="0"/>
              <a:buChar cha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F5D1C344-28CE-DD56-2002-570ACC0C8BC1}"/>
              </a:ext>
            </a:extLst>
          </p:cNvPr>
          <p:cNvSpPr/>
          <p:nvPr userDrawn="1"/>
        </p:nvSpPr>
        <p:spPr>
          <a:xfrm>
            <a:off x="12039600" y="1752600"/>
            <a:ext cx="152400" cy="1676400"/>
          </a:xfrm>
          <a:prstGeom prst="rect">
            <a:avLst/>
          </a:prstGeom>
          <a:solidFill>
            <a:schemeClr val="accent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4D1F0557-89C9-50CE-E4B0-286C4FBFE3A9}"/>
              </a:ext>
            </a:extLst>
          </p:cNvPr>
          <p:cNvSpPr/>
          <p:nvPr userDrawn="1"/>
        </p:nvSpPr>
        <p:spPr>
          <a:xfrm>
            <a:off x="0" y="4622800"/>
            <a:ext cx="152400" cy="1676400"/>
          </a:xfrm>
          <a:prstGeom prst="rect">
            <a:avLst/>
          </a:prstGeom>
          <a:solidFill>
            <a:schemeClr val="accent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15726C3-3898-CF2F-3A91-26F7B8DABC71}"/>
              </a:ext>
            </a:extLst>
          </p:cNvPr>
          <p:cNvSpPr/>
          <p:nvPr userDrawn="1"/>
        </p:nvSpPr>
        <p:spPr>
          <a:xfrm>
            <a:off x="11884152" y="6702552"/>
            <a:ext cx="155448" cy="155448"/>
          </a:xfrm>
          <a:prstGeom prst="rect">
            <a:avLst/>
          </a:prstGeom>
          <a:solidFill>
            <a:schemeClr val="accent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15224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92" userDrawn="1">
          <p15:clr>
            <a:srgbClr val="FBAE40"/>
          </p15:clr>
        </p15:guide>
        <p15:guide id="2" pos="7440" userDrawn="1">
          <p15:clr>
            <a:srgbClr val="FBAE40"/>
          </p15:clr>
        </p15:guide>
        <p15:guide id="3" pos="240" userDrawn="1">
          <p15:clr>
            <a:srgbClr val="FBAE40"/>
          </p15:clr>
        </p15:guide>
        <p15:guide id="4" orient="horz" pos="4128" userDrawn="1">
          <p15:clr>
            <a:srgbClr val="FBAE40"/>
          </p15:clr>
        </p15:guide>
        <p15:guide id="5" pos="6984" userDrawn="1">
          <p15:clr>
            <a:srgbClr val="FBAE40"/>
          </p15:clr>
        </p15:guide>
        <p15:guide id="6" pos="720" userDrawn="1">
          <p15:clr>
            <a:srgbClr val="FBAE40"/>
          </p15:clr>
        </p15:guide>
        <p15:guide id="7" orient="horz" pos="110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4D99F21-AF19-C3B4-AF66-1C83EBC9B39D}"/>
              </a:ext>
            </a:extLst>
          </p:cNvPr>
          <p:cNvSpPr>
            <a:spLocks noGrp="1"/>
          </p:cNvSpPr>
          <p:nvPr>
            <p:ph type="ctrTitle"/>
          </p:nvPr>
        </p:nvSpPr>
        <p:spPr>
          <a:xfrm>
            <a:off x="381000" y="322786"/>
            <a:ext cx="5010979" cy="1117687"/>
          </a:xfrm>
        </p:spPr>
        <p:txBody>
          <a:bodyPr anchor="t">
            <a:noAutofit/>
          </a:bodyPr>
          <a:lstStyle>
            <a:lvl1pPr algn="l">
              <a:lnSpc>
                <a:spcPct val="90000"/>
              </a:lnSpc>
              <a:defRPr lang="en-US" sz="2800" b="1" i="0" u="sng" kern="1200" dirty="0">
                <a:solidFill>
                  <a:schemeClr val="accent1">
                    <a:lumMod val="75000"/>
                  </a:schemeClr>
                </a:solidFill>
                <a:latin typeface="+mj-lt"/>
                <a:ea typeface="+mj-ea"/>
                <a:cs typeface="+mj-cs"/>
              </a:defRPr>
            </a:lvl1pPr>
          </a:lstStyle>
          <a:p>
            <a:r>
              <a:rPr lang="en-US"/>
              <a:t>Click to edit Master title style</a:t>
            </a:r>
            <a:endParaRPr lang="en-US" dirty="0"/>
          </a:p>
        </p:txBody>
      </p:sp>
      <p:sp>
        <p:nvSpPr>
          <p:cNvPr id="5" name="Footer Placeholder 4"/>
          <p:cNvSpPr>
            <a:spLocks noGrp="1"/>
          </p:cNvSpPr>
          <p:nvPr>
            <p:ph type="ftr" sz="quarter" idx="11"/>
          </p:nvPr>
        </p:nvSpPr>
        <p:spPr>
          <a:xfrm>
            <a:off x="5684079" y="322788"/>
            <a:ext cx="3993322" cy="365125"/>
          </a:xfrm>
        </p:spPr>
        <p:txBody>
          <a:bodyPr rIns="91440" anchor="t"/>
          <a:lstStyle>
            <a:lvl1pPr algn="r">
              <a:defRPr sz="1200" b="1" i="0" spc="300">
                <a:solidFill>
                  <a:schemeClr val="accent1">
                    <a:lumMod val="75000"/>
                  </a:schemeClr>
                </a:solidFill>
                <a:latin typeface="Franklin Gothic Demi" panose="020B0603020102020204" pitchFamily="34" charset="0"/>
              </a:defRPr>
            </a:lvl1pPr>
          </a:lstStyle>
          <a:p>
            <a:r>
              <a:rPr lang="en-US" dirty="0"/>
              <a:t>FOOTER</a:t>
            </a:r>
          </a:p>
        </p:txBody>
      </p:sp>
      <p:sp>
        <p:nvSpPr>
          <p:cNvPr id="4" name="Date Placeholder 3"/>
          <p:cNvSpPr>
            <a:spLocks noGrp="1"/>
          </p:cNvSpPr>
          <p:nvPr>
            <p:ph type="dt" sz="half" idx="10"/>
          </p:nvPr>
        </p:nvSpPr>
        <p:spPr>
          <a:xfrm>
            <a:off x="9969501" y="322787"/>
            <a:ext cx="1079500" cy="365125"/>
          </a:xfrm>
        </p:spPr>
        <p:txBody>
          <a:bodyPr lIns="0" rIns="0" anchor="t"/>
          <a:lstStyle>
            <a:lvl1pPr algn="ctr">
              <a:defRPr sz="1200" b="1" i="0">
                <a:solidFill>
                  <a:schemeClr val="accent1">
                    <a:lumMod val="75000"/>
                  </a:schemeClr>
                </a:solidFill>
                <a:latin typeface="Franklin Gothic Demi" panose="020B0603020102020204" pitchFamily="34" charset="0"/>
              </a:defRPr>
            </a:lvl1pPr>
          </a:lstStyle>
          <a:p>
            <a:r>
              <a:rPr lang="en-US" dirty="0"/>
              <a:t>7/31/20XX</a:t>
            </a:r>
          </a:p>
        </p:txBody>
      </p:sp>
      <p:sp>
        <p:nvSpPr>
          <p:cNvPr id="6" name="Slide Number Placeholder 5"/>
          <p:cNvSpPr>
            <a:spLocks noGrp="1"/>
          </p:cNvSpPr>
          <p:nvPr>
            <p:ph type="sldNum" sz="quarter" idx="12"/>
          </p:nvPr>
        </p:nvSpPr>
        <p:spPr>
          <a:xfrm>
            <a:off x="11341100" y="322786"/>
            <a:ext cx="469899" cy="365125"/>
          </a:xfrm>
        </p:spPr>
        <p:txBody>
          <a:bodyPr tIns="45720" rIns="91440" bIns="0" anchor="t"/>
          <a:lstStyle>
            <a:lvl1pPr algn="r">
              <a:defRPr sz="1200" b="0" i="0">
                <a:solidFill>
                  <a:schemeClr val="accent1">
                    <a:lumMod val="75000"/>
                  </a:schemeClr>
                </a:solidFill>
                <a:latin typeface="Franklin Gothic Demi" panose="020B0603020102020204" pitchFamily="34" charset="0"/>
              </a:defRPr>
            </a:lvl1pPr>
          </a:lstStyle>
          <a:p>
            <a:fld id="{6D22F896-40B5-4ADD-8801-0D06FADFA095}" type="slidenum">
              <a:rPr lang="en-US" smtClean="0"/>
              <a:pPr/>
              <a:t>‹#›</a:t>
            </a:fld>
            <a:endParaRPr lang="en-US" dirty="0"/>
          </a:p>
        </p:txBody>
      </p:sp>
      <p:sp>
        <p:nvSpPr>
          <p:cNvPr id="2" name="Content Placeholder 7">
            <a:extLst>
              <a:ext uri="{FF2B5EF4-FFF2-40B4-BE49-F238E27FC236}">
                <a16:creationId xmlns:a16="http://schemas.microsoft.com/office/drawing/2014/main" id="{C4CCE14A-15F3-BD2F-DA6C-9AE637E464B9}"/>
              </a:ext>
            </a:extLst>
          </p:cNvPr>
          <p:cNvSpPr>
            <a:spLocks noGrp="1"/>
          </p:cNvSpPr>
          <p:nvPr>
            <p:ph sz="quarter" idx="15"/>
          </p:nvPr>
        </p:nvSpPr>
        <p:spPr>
          <a:xfrm>
            <a:off x="1143000" y="1755648"/>
            <a:ext cx="9902952" cy="4572000"/>
          </a:xfrm>
        </p:spPr>
        <p:txBody>
          <a:bodyPr>
            <a:normAutofit/>
          </a:bodyPr>
          <a:lstStyle>
            <a:lvl1pPr marL="285750" indent="-285750">
              <a:lnSpc>
                <a:spcPct val="90000"/>
              </a:lnSpc>
              <a:spcBef>
                <a:spcPts val="0"/>
              </a:spcBef>
              <a:spcAft>
                <a:spcPts val="1800"/>
              </a:spcAft>
              <a:buFont typeface="Arial" panose="020B0604020202020204" pitchFamily="34" charset="0"/>
              <a:buChar cha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18">
            <a:extLst>
              <a:ext uri="{FF2B5EF4-FFF2-40B4-BE49-F238E27FC236}">
                <a16:creationId xmlns:a16="http://schemas.microsoft.com/office/drawing/2014/main" id="{821477EB-BB2D-9198-DC69-51D82D51A21F}"/>
              </a:ext>
            </a:extLst>
          </p:cNvPr>
          <p:cNvSpPr/>
          <p:nvPr userDrawn="1"/>
        </p:nvSpPr>
        <p:spPr>
          <a:xfrm>
            <a:off x="12039600" y="1752600"/>
            <a:ext cx="152400" cy="1676400"/>
          </a:xfrm>
          <a:prstGeom prst="rect">
            <a:avLst/>
          </a:prstGeom>
          <a:solidFill>
            <a:schemeClr val="accent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1FA3617-DC5C-20BC-7449-C609B2112FCA}"/>
              </a:ext>
            </a:extLst>
          </p:cNvPr>
          <p:cNvSpPr/>
          <p:nvPr userDrawn="1"/>
        </p:nvSpPr>
        <p:spPr>
          <a:xfrm>
            <a:off x="0" y="4622800"/>
            <a:ext cx="152400" cy="1676400"/>
          </a:xfrm>
          <a:prstGeom prst="rect">
            <a:avLst/>
          </a:prstGeom>
          <a:solidFill>
            <a:schemeClr val="accent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B9D91BC-3775-DECE-2304-4F88B1FF89FB}"/>
              </a:ext>
            </a:extLst>
          </p:cNvPr>
          <p:cNvSpPr/>
          <p:nvPr userDrawn="1"/>
        </p:nvSpPr>
        <p:spPr>
          <a:xfrm>
            <a:off x="11884152" y="6702552"/>
            <a:ext cx="155448" cy="155448"/>
          </a:xfrm>
          <a:prstGeom prst="rect">
            <a:avLst/>
          </a:prstGeom>
          <a:solidFill>
            <a:schemeClr val="accent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77195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92" userDrawn="1">
          <p15:clr>
            <a:srgbClr val="FBAE40"/>
          </p15:clr>
        </p15:guide>
        <p15:guide id="2" pos="7440" userDrawn="1">
          <p15:clr>
            <a:srgbClr val="FBAE40"/>
          </p15:clr>
        </p15:guide>
        <p15:guide id="3" pos="240" userDrawn="1">
          <p15:clr>
            <a:srgbClr val="FBAE40"/>
          </p15:clr>
        </p15:guide>
        <p15:guide id="4" orient="horz" pos="4128" userDrawn="1">
          <p15:clr>
            <a:srgbClr val="FBAE40"/>
          </p15:clr>
        </p15:guide>
        <p15:guide id="5" pos="6960" userDrawn="1">
          <p15:clr>
            <a:srgbClr val="FBAE40"/>
          </p15:clr>
        </p15:guide>
        <p15:guide id="6" pos="720" userDrawn="1">
          <p15:clr>
            <a:srgbClr val="FBAE40"/>
          </p15:clr>
        </p15:guide>
        <p15:guide id="7" orient="horz" pos="110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ntent 4">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4D99F21-AF19-C3B4-AF66-1C83EBC9B39D}"/>
              </a:ext>
            </a:extLst>
          </p:cNvPr>
          <p:cNvSpPr>
            <a:spLocks noGrp="1"/>
          </p:cNvSpPr>
          <p:nvPr>
            <p:ph type="ctrTitle"/>
          </p:nvPr>
        </p:nvSpPr>
        <p:spPr>
          <a:xfrm>
            <a:off x="381000" y="322786"/>
            <a:ext cx="5010979" cy="1117687"/>
          </a:xfrm>
        </p:spPr>
        <p:txBody>
          <a:bodyPr anchor="t">
            <a:noAutofit/>
          </a:bodyPr>
          <a:lstStyle>
            <a:lvl1pPr algn="l">
              <a:lnSpc>
                <a:spcPct val="90000"/>
              </a:lnSpc>
              <a:defRPr lang="en-US" sz="2800" b="1" i="0" u="sng" kern="1200" dirty="0">
                <a:solidFill>
                  <a:schemeClr val="accent1">
                    <a:lumMod val="75000"/>
                  </a:schemeClr>
                </a:solidFill>
                <a:latin typeface="+mj-lt"/>
                <a:ea typeface="+mj-ea"/>
                <a:cs typeface="+mj-cs"/>
              </a:defRPr>
            </a:lvl1pPr>
          </a:lstStyle>
          <a:p>
            <a:r>
              <a:rPr lang="en-US"/>
              <a:t>Click to edit Master title style</a:t>
            </a:r>
            <a:endParaRPr lang="en-US" dirty="0"/>
          </a:p>
        </p:txBody>
      </p:sp>
      <p:sp>
        <p:nvSpPr>
          <p:cNvPr id="5" name="Footer Placeholder 4"/>
          <p:cNvSpPr>
            <a:spLocks noGrp="1"/>
          </p:cNvSpPr>
          <p:nvPr>
            <p:ph type="ftr" sz="quarter" idx="11"/>
          </p:nvPr>
        </p:nvSpPr>
        <p:spPr>
          <a:xfrm>
            <a:off x="5684079" y="322788"/>
            <a:ext cx="3993322" cy="365125"/>
          </a:xfrm>
        </p:spPr>
        <p:txBody>
          <a:bodyPr rIns="91440" anchor="t"/>
          <a:lstStyle>
            <a:lvl1pPr algn="r">
              <a:defRPr sz="1200" b="1" i="0" spc="300">
                <a:solidFill>
                  <a:schemeClr val="accent1">
                    <a:lumMod val="75000"/>
                  </a:schemeClr>
                </a:solidFill>
                <a:latin typeface="Franklin Gothic Demi" panose="020B0603020102020204" pitchFamily="34" charset="0"/>
              </a:defRPr>
            </a:lvl1pPr>
          </a:lstStyle>
          <a:p>
            <a:r>
              <a:rPr lang="en-US" dirty="0"/>
              <a:t>FOOTER</a:t>
            </a:r>
          </a:p>
        </p:txBody>
      </p:sp>
      <p:sp>
        <p:nvSpPr>
          <p:cNvPr id="4" name="Date Placeholder 3"/>
          <p:cNvSpPr>
            <a:spLocks noGrp="1"/>
          </p:cNvSpPr>
          <p:nvPr>
            <p:ph type="dt" sz="half" idx="10"/>
          </p:nvPr>
        </p:nvSpPr>
        <p:spPr>
          <a:xfrm>
            <a:off x="9969501" y="322787"/>
            <a:ext cx="1079500" cy="365125"/>
          </a:xfrm>
        </p:spPr>
        <p:txBody>
          <a:bodyPr lIns="0" rIns="0" anchor="t"/>
          <a:lstStyle>
            <a:lvl1pPr algn="ctr">
              <a:defRPr sz="1200" b="1" i="0">
                <a:solidFill>
                  <a:schemeClr val="accent1">
                    <a:lumMod val="75000"/>
                  </a:schemeClr>
                </a:solidFill>
                <a:latin typeface="Franklin Gothic Demi" panose="020B0603020102020204" pitchFamily="34" charset="0"/>
              </a:defRPr>
            </a:lvl1pPr>
          </a:lstStyle>
          <a:p>
            <a:r>
              <a:rPr lang="en-US" dirty="0"/>
              <a:t>7/31/20XX</a:t>
            </a:r>
          </a:p>
        </p:txBody>
      </p:sp>
      <p:sp>
        <p:nvSpPr>
          <p:cNvPr id="6" name="Slide Number Placeholder 5"/>
          <p:cNvSpPr>
            <a:spLocks noGrp="1"/>
          </p:cNvSpPr>
          <p:nvPr>
            <p:ph type="sldNum" sz="quarter" idx="12"/>
          </p:nvPr>
        </p:nvSpPr>
        <p:spPr>
          <a:xfrm>
            <a:off x="11341100" y="322786"/>
            <a:ext cx="469899" cy="365125"/>
          </a:xfrm>
        </p:spPr>
        <p:txBody>
          <a:bodyPr tIns="45720" rIns="91440" bIns="0" anchor="t"/>
          <a:lstStyle>
            <a:lvl1pPr algn="r">
              <a:defRPr sz="1200" b="0" i="0">
                <a:solidFill>
                  <a:schemeClr val="accent1">
                    <a:lumMod val="75000"/>
                  </a:schemeClr>
                </a:solidFill>
                <a:latin typeface="Franklin Gothic Demi" panose="020B0603020102020204" pitchFamily="34" charset="0"/>
              </a:defRPr>
            </a:lvl1pPr>
          </a:lstStyle>
          <a:p>
            <a:fld id="{6D22F896-40B5-4ADD-8801-0D06FADFA095}" type="slidenum">
              <a:rPr lang="en-US" smtClean="0"/>
              <a:pPr/>
              <a:t>‹#›</a:t>
            </a:fld>
            <a:endParaRPr lang="en-US" dirty="0"/>
          </a:p>
        </p:txBody>
      </p:sp>
      <p:sp>
        <p:nvSpPr>
          <p:cNvPr id="2" name="Content Placeholder 7">
            <a:extLst>
              <a:ext uri="{FF2B5EF4-FFF2-40B4-BE49-F238E27FC236}">
                <a16:creationId xmlns:a16="http://schemas.microsoft.com/office/drawing/2014/main" id="{C4CCE14A-15F3-BD2F-DA6C-9AE637E464B9}"/>
              </a:ext>
            </a:extLst>
          </p:cNvPr>
          <p:cNvSpPr>
            <a:spLocks noGrp="1"/>
          </p:cNvSpPr>
          <p:nvPr>
            <p:ph sz="quarter" idx="15"/>
          </p:nvPr>
        </p:nvSpPr>
        <p:spPr>
          <a:xfrm>
            <a:off x="1143000" y="1755648"/>
            <a:ext cx="9902952" cy="4572000"/>
          </a:xfrm>
        </p:spPr>
        <p:txBody>
          <a:bodyPr>
            <a:normAutofit/>
          </a:bodyPr>
          <a:lstStyle>
            <a:lvl1pPr marL="0" indent="0">
              <a:lnSpc>
                <a:spcPct val="125000"/>
              </a:lnSpc>
              <a:spcBef>
                <a:spcPts val="0"/>
              </a:spcBef>
              <a:spcAft>
                <a:spcPts val="1800"/>
              </a:spcAft>
              <a:buFont typeface="Arial" panose="020B0604020202020204" pitchFamily="34" charset="0"/>
              <a:buNone/>
              <a:defRPr sz="1600"/>
            </a:lvl1pPr>
            <a:lvl2pPr marL="283464" indent="-283464">
              <a:lnSpc>
                <a:spcPct val="125000"/>
              </a:lnSpc>
              <a:spcBef>
                <a:spcPts val="0"/>
              </a:spcBef>
              <a:spcAft>
                <a:spcPts val="1800"/>
              </a:spcAft>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18">
            <a:extLst>
              <a:ext uri="{FF2B5EF4-FFF2-40B4-BE49-F238E27FC236}">
                <a16:creationId xmlns:a16="http://schemas.microsoft.com/office/drawing/2014/main" id="{821477EB-BB2D-9198-DC69-51D82D51A21F}"/>
              </a:ext>
            </a:extLst>
          </p:cNvPr>
          <p:cNvSpPr/>
          <p:nvPr userDrawn="1"/>
        </p:nvSpPr>
        <p:spPr>
          <a:xfrm>
            <a:off x="12039600" y="1752600"/>
            <a:ext cx="152400" cy="1676400"/>
          </a:xfrm>
          <a:prstGeom prst="rect">
            <a:avLst/>
          </a:prstGeom>
          <a:solidFill>
            <a:schemeClr val="accent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1FA3617-DC5C-20BC-7449-C609B2112FCA}"/>
              </a:ext>
            </a:extLst>
          </p:cNvPr>
          <p:cNvSpPr/>
          <p:nvPr userDrawn="1"/>
        </p:nvSpPr>
        <p:spPr>
          <a:xfrm>
            <a:off x="0" y="4622800"/>
            <a:ext cx="152400" cy="1676400"/>
          </a:xfrm>
          <a:prstGeom prst="rect">
            <a:avLst/>
          </a:prstGeom>
          <a:solidFill>
            <a:schemeClr val="accent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B9D91BC-3775-DECE-2304-4F88B1FF89FB}"/>
              </a:ext>
            </a:extLst>
          </p:cNvPr>
          <p:cNvSpPr/>
          <p:nvPr userDrawn="1"/>
        </p:nvSpPr>
        <p:spPr>
          <a:xfrm>
            <a:off x="11884152" y="6702552"/>
            <a:ext cx="155448" cy="155448"/>
          </a:xfrm>
          <a:prstGeom prst="rect">
            <a:avLst/>
          </a:prstGeom>
          <a:solidFill>
            <a:schemeClr val="accent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3745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92" userDrawn="1">
          <p15:clr>
            <a:srgbClr val="FBAE40"/>
          </p15:clr>
        </p15:guide>
        <p15:guide id="2" pos="7440" userDrawn="1">
          <p15:clr>
            <a:srgbClr val="FBAE40"/>
          </p15:clr>
        </p15:guide>
        <p15:guide id="3" pos="240" userDrawn="1">
          <p15:clr>
            <a:srgbClr val="FBAE40"/>
          </p15:clr>
        </p15:guide>
        <p15:guide id="4" orient="horz" pos="4128" userDrawn="1">
          <p15:clr>
            <a:srgbClr val="FBAE40"/>
          </p15:clr>
        </p15:guide>
        <p15:guide id="5" pos="6960" userDrawn="1">
          <p15:clr>
            <a:srgbClr val="FBAE40"/>
          </p15:clr>
        </p15:guide>
        <p15:guide id="6" pos="720" userDrawn="1">
          <p15:clr>
            <a:srgbClr val="FBAE40"/>
          </p15:clr>
        </p15:guide>
        <p15:guide id="7" orient="horz" pos="110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ntent 5">
    <p:bg>
      <p:bgPr>
        <a:solidFill>
          <a:schemeClr val="tx2"/>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7066A8E-FDEA-E5CF-012E-EB9112DBFCF8}"/>
              </a:ext>
            </a:extLst>
          </p:cNvPr>
          <p:cNvSpPr>
            <a:spLocks noGrp="1"/>
          </p:cNvSpPr>
          <p:nvPr>
            <p:ph type="ctrTitle"/>
          </p:nvPr>
        </p:nvSpPr>
        <p:spPr>
          <a:xfrm>
            <a:off x="381000" y="322786"/>
            <a:ext cx="5010979" cy="1117687"/>
          </a:xfrm>
        </p:spPr>
        <p:txBody>
          <a:bodyPr anchor="t">
            <a:noAutofit/>
          </a:bodyPr>
          <a:lstStyle>
            <a:lvl1pPr algn="l">
              <a:lnSpc>
                <a:spcPct val="90000"/>
              </a:lnSpc>
              <a:defRPr lang="en-US" sz="2800" b="1" i="0" u="sng" kern="1200" dirty="0">
                <a:solidFill>
                  <a:schemeClr val="accent1">
                    <a:lumMod val="75000"/>
                  </a:schemeClr>
                </a:solidFill>
                <a:latin typeface="+mj-lt"/>
                <a:ea typeface="+mj-ea"/>
                <a:cs typeface="+mj-cs"/>
              </a:defRPr>
            </a:lvl1pPr>
          </a:lstStyle>
          <a:p>
            <a:r>
              <a:rPr lang="en-US"/>
              <a:t>Click to edit Master title style</a:t>
            </a:r>
            <a:endParaRPr lang="en-US" dirty="0"/>
          </a:p>
        </p:txBody>
      </p:sp>
      <p:sp>
        <p:nvSpPr>
          <p:cNvPr id="5" name="Footer Placeholder 4"/>
          <p:cNvSpPr>
            <a:spLocks noGrp="1"/>
          </p:cNvSpPr>
          <p:nvPr>
            <p:ph type="ftr" sz="quarter" idx="11"/>
          </p:nvPr>
        </p:nvSpPr>
        <p:spPr>
          <a:xfrm>
            <a:off x="5684079" y="322788"/>
            <a:ext cx="3993322" cy="365125"/>
          </a:xfrm>
        </p:spPr>
        <p:txBody>
          <a:bodyPr rIns="91440" anchor="t"/>
          <a:lstStyle>
            <a:lvl1pPr algn="r">
              <a:defRPr sz="1200" b="1" i="0" spc="300">
                <a:solidFill>
                  <a:schemeClr val="accent1">
                    <a:lumMod val="75000"/>
                  </a:schemeClr>
                </a:solidFill>
                <a:latin typeface="Franklin Gothic Demi" panose="020B0603020102020204" pitchFamily="34" charset="0"/>
              </a:defRPr>
            </a:lvl1pPr>
          </a:lstStyle>
          <a:p>
            <a:r>
              <a:rPr lang="en-US" dirty="0"/>
              <a:t>FOOTER</a:t>
            </a:r>
          </a:p>
        </p:txBody>
      </p:sp>
      <p:sp>
        <p:nvSpPr>
          <p:cNvPr id="4" name="Date Placeholder 3"/>
          <p:cNvSpPr>
            <a:spLocks noGrp="1"/>
          </p:cNvSpPr>
          <p:nvPr>
            <p:ph type="dt" sz="half" idx="10"/>
          </p:nvPr>
        </p:nvSpPr>
        <p:spPr>
          <a:xfrm>
            <a:off x="9969501" y="322787"/>
            <a:ext cx="1079500" cy="365125"/>
          </a:xfrm>
        </p:spPr>
        <p:txBody>
          <a:bodyPr lIns="0" rIns="0" anchor="t"/>
          <a:lstStyle>
            <a:lvl1pPr algn="ctr">
              <a:defRPr sz="1200" b="1" i="0">
                <a:solidFill>
                  <a:schemeClr val="accent1">
                    <a:lumMod val="75000"/>
                  </a:schemeClr>
                </a:solidFill>
                <a:latin typeface="Franklin Gothic Demi" panose="020B0603020102020204" pitchFamily="34" charset="0"/>
              </a:defRPr>
            </a:lvl1pPr>
          </a:lstStyle>
          <a:p>
            <a:r>
              <a:rPr lang="en-US" dirty="0"/>
              <a:t>7/31/20XX</a:t>
            </a:r>
          </a:p>
        </p:txBody>
      </p:sp>
      <p:sp>
        <p:nvSpPr>
          <p:cNvPr id="6" name="Slide Number Placeholder 5"/>
          <p:cNvSpPr>
            <a:spLocks noGrp="1"/>
          </p:cNvSpPr>
          <p:nvPr>
            <p:ph type="sldNum" sz="quarter" idx="12"/>
          </p:nvPr>
        </p:nvSpPr>
        <p:spPr>
          <a:xfrm>
            <a:off x="11341100" y="322786"/>
            <a:ext cx="469899" cy="365125"/>
          </a:xfrm>
        </p:spPr>
        <p:txBody>
          <a:bodyPr tIns="45720" rIns="91440" bIns="0" anchor="t"/>
          <a:lstStyle>
            <a:lvl1pPr algn="r">
              <a:defRPr sz="1200" b="0" i="0">
                <a:solidFill>
                  <a:schemeClr val="accent1">
                    <a:lumMod val="75000"/>
                  </a:schemeClr>
                </a:solidFill>
                <a:latin typeface="Franklin Gothic Demi" panose="020B0603020102020204" pitchFamily="34" charset="0"/>
              </a:defRPr>
            </a:lvl1pPr>
          </a:lstStyle>
          <a:p>
            <a:fld id="{6D22F896-40B5-4ADD-8801-0D06FADFA095}" type="slidenum">
              <a:rPr lang="en-US" smtClean="0"/>
              <a:pPr/>
              <a:t>‹#›</a:t>
            </a:fld>
            <a:endParaRPr lang="en-US" dirty="0"/>
          </a:p>
        </p:txBody>
      </p:sp>
      <p:sp>
        <p:nvSpPr>
          <p:cNvPr id="3" name="Content Placeholder 7">
            <a:extLst>
              <a:ext uri="{FF2B5EF4-FFF2-40B4-BE49-F238E27FC236}">
                <a16:creationId xmlns:a16="http://schemas.microsoft.com/office/drawing/2014/main" id="{622CF6F1-9854-0E80-1F49-869587BCDDE1}"/>
              </a:ext>
            </a:extLst>
          </p:cNvPr>
          <p:cNvSpPr>
            <a:spLocks noGrp="1"/>
          </p:cNvSpPr>
          <p:nvPr>
            <p:ph sz="quarter" idx="15"/>
          </p:nvPr>
        </p:nvSpPr>
        <p:spPr>
          <a:xfrm>
            <a:off x="1143000" y="1755648"/>
            <a:ext cx="8531352" cy="2048256"/>
          </a:xfrm>
        </p:spPr>
        <p:txBody>
          <a:bodyPr>
            <a:normAutofit/>
          </a:bodyPr>
          <a:lstStyle>
            <a:lvl1pPr marL="0" indent="0">
              <a:lnSpc>
                <a:spcPct val="125000"/>
              </a:lnSpc>
              <a:spcBef>
                <a:spcPts val="0"/>
              </a:spcBef>
              <a:spcAft>
                <a:spcPts val="1800"/>
              </a:spcAft>
              <a:buFont typeface="Arial" panose="020B0604020202020204" pitchFamily="34" charset="0"/>
              <a:buNone/>
              <a:defRPr sz="1600"/>
            </a:lvl1pPr>
            <a:lvl2pPr marL="283464" indent="-283464">
              <a:lnSpc>
                <a:spcPct val="125000"/>
              </a:lnSpc>
              <a:spcBef>
                <a:spcPts val="0"/>
              </a:spcBef>
              <a:spcAft>
                <a:spcPts val="600"/>
              </a:spcAft>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a:extLst>
              <a:ext uri="{FF2B5EF4-FFF2-40B4-BE49-F238E27FC236}">
                <a16:creationId xmlns:a16="http://schemas.microsoft.com/office/drawing/2014/main" id="{2D126172-FD9F-8D99-5392-6AF11DAE47C3}"/>
              </a:ext>
            </a:extLst>
          </p:cNvPr>
          <p:cNvSpPr>
            <a:spLocks noGrp="1"/>
          </p:cNvSpPr>
          <p:nvPr>
            <p:ph type="pic" sz="quarter" idx="14"/>
          </p:nvPr>
        </p:nvSpPr>
        <p:spPr>
          <a:xfrm>
            <a:off x="152400" y="4113492"/>
            <a:ext cx="10896601" cy="2744508"/>
          </a:xfrm>
          <a:custGeom>
            <a:avLst/>
            <a:gdLst>
              <a:gd name="connsiteX0" fmla="*/ 0 w 11049001"/>
              <a:gd name="connsiteY0" fmla="*/ 0 h 2744508"/>
              <a:gd name="connsiteX1" fmla="*/ 11049001 w 11049001"/>
              <a:gd name="connsiteY1" fmla="*/ 0 h 2744508"/>
              <a:gd name="connsiteX2" fmla="*/ 11049001 w 11049001"/>
              <a:gd name="connsiteY2" fmla="*/ 2744508 h 2744508"/>
              <a:gd name="connsiteX3" fmla="*/ 0 w 11049001"/>
              <a:gd name="connsiteY3" fmla="*/ 2744508 h 2744508"/>
              <a:gd name="connsiteX4" fmla="*/ 0 w 11049001"/>
              <a:gd name="connsiteY4" fmla="*/ 2198408 h 2744508"/>
              <a:gd name="connsiteX5" fmla="*/ 152400 w 11049001"/>
              <a:gd name="connsiteY5" fmla="*/ 2198408 h 2744508"/>
              <a:gd name="connsiteX6" fmla="*/ 152400 w 11049001"/>
              <a:gd name="connsiteY6" fmla="*/ 522008 h 2744508"/>
              <a:gd name="connsiteX7" fmla="*/ 0 w 11049001"/>
              <a:gd name="connsiteY7" fmla="*/ 522008 h 2744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49001" h="2744508">
                <a:moveTo>
                  <a:pt x="0" y="0"/>
                </a:moveTo>
                <a:lnTo>
                  <a:pt x="11049001" y="0"/>
                </a:lnTo>
                <a:lnTo>
                  <a:pt x="11049001" y="2744508"/>
                </a:lnTo>
                <a:lnTo>
                  <a:pt x="0" y="2744508"/>
                </a:lnTo>
                <a:lnTo>
                  <a:pt x="0" y="2198408"/>
                </a:lnTo>
                <a:lnTo>
                  <a:pt x="152400" y="2198408"/>
                </a:lnTo>
                <a:lnTo>
                  <a:pt x="152400" y="522008"/>
                </a:lnTo>
                <a:lnTo>
                  <a:pt x="0" y="522008"/>
                </a:lnTo>
                <a:close/>
              </a:path>
            </a:pathLst>
          </a:custGeom>
        </p:spPr>
        <p:txBody>
          <a:bodyPr wrap="square">
            <a:noAutofit/>
          </a:bodyPr>
          <a:lstStyle>
            <a:lvl1pPr marL="0" indent="0">
              <a:buNone/>
              <a:defRPr sz="1600">
                <a:solidFill>
                  <a:sysClr val="windowText" lastClr="000000"/>
                </a:solidFill>
                <a:latin typeface="Franklin Gothic Book" panose="020B0503020102020204" pitchFamily="34" charset="0"/>
                <a:cs typeface="Calibri" panose="020F0502020204030204" pitchFamily="34" charset="0"/>
              </a:defRPr>
            </a:lvl1pPr>
          </a:lstStyle>
          <a:p>
            <a:r>
              <a:rPr lang="en-US"/>
              <a:t>Click icon to add picture</a:t>
            </a:r>
            <a:endParaRPr lang="en-US" dirty="0"/>
          </a:p>
        </p:txBody>
      </p:sp>
      <p:sp>
        <p:nvSpPr>
          <p:cNvPr id="7" name="Rectangle 6">
            <a:extLst>
              <a:ext uri="{FF2B5EF4-FFF2-40B4-BE49-F238E27FC236}">
                <a16:creationId xmlns:a16="http://schemas.microsoft.com/office/drawing/2014/main" id="{CBCB7384-BB68-6679-8592-1BB5371FD39F}"/>
              </a:ext>
            </a:extLst>
          </p:cNvPr>
          <p:cNvSpPr/>
          <p:nvPr userDrawn="1"/>
        </p:nvSpPr>
        <p:spPr>
          <a:xfrm>
            <a:off x="12039600" y="1752600"/>
            <a:ext cx="152400" cy="1676400"/>
          </a:xfrm>
          <a:prstGeom prst="rect">
            <a:avLst/>
          </a:prstGeom>
          <a:solidFill>
            <a:schemeClr val="accent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943A0DD-BC00-19DA-C1A4-0BC3AC452369}"/>
              </a:ext>
            </a:extLst>
          </p:cNvPr>
          <p:cNvSpPr/>
          <p:nvPr userDrawn="1"/>
        </p:nvSpPr>
        <p:spPr>
          <a:xfrm>
            <a:off x="0" y="4635500"/>
            <a:ext cx="152400" cy="1676400"/>
          </a:xfrm>
          <a:prstGeom prst="rect">
            <a:avLst/>
          </a:prstGeom>
          <a:solidFill>
            <a:schemeClr val="accent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E1D0305-426C-92A2-C779-061BAACC3ED2}"/>
              </a:ext>
            </a:extLst>
          </p:cNvPr>
          <p:cNvSpPr/>
          <p:nvPr userDrawn="1"/>
        </p:nvSpPr>
        <p:spPr>
          <a:xfrm>
            <a:off x="11884152" y="6702552"/>
            <a:ext cx="155448" cy="155448"/>
          </a:xfrm>
          <a:prstGeom prst="rect">
            <a:avLst/>
          </a:prstGeom>
          <a:solidFill>
            <a:schemeClr val="accent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63895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92" userDrawn="1">
          <p15:clr>
            <a:srgbClr val="FBAE40"/>
          </p15:clr>
        </p15:guide>
        <p15:guide id="2" pos="7440" userDrawn="1">
          <p15:clr>
            <a:srgbClr val="FBAE40"/>
          </p15:clr>
        </p15:guide>
        <p15:guide id="3" pos="240" userDrawn="1">
          <p15:clr>
            <a:srgbClr val="FBAE40"/>
          </p15:clr>
        </p15:guide>
        <p15:guide id="4" orient="horz" pos="4128" userDrawn="1">
          <p15:clr>
            <a:srgbClr val="FBAE40"/>
          </p15:clr>
        </p15:guide>
        <p15:guide id="5" pos="6960" userDrawn="1">
          <p15:clr>
            <a:srgbClr val="FBAE40"/>
          </p15:clr>
        </p15:guide>
        <p15:guide id="6" pos="720" userDrawn="1">
          <p15:clr>
            <a:srgbClr val="FBAE40"/>
          </p15:clr>
        </p15:guide>
        <p15:guide id="7" orient="horz" pos="110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ntent 1">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0F48150-1A09-D815-78F5-C57004B7ED05}"/>
              </a:ext>
            </a:extLst>
          </p:cNvPr>
          <p:cNvSpPr>
            <a:spLocks noGrp="1"/>
          </p:cNvSpPr>
          <p:nvPr>
            <p:ph type="ctrTitle"/>
          </p:nvPr>
        </p:nvSpPr>
        <p:spPr>
          <a:xfrm>
            <a:off x="381000" y="322786"/>
            <a:ext cx="5010979" cy="1117687"/>
          </a:xfrm>
        </p:spPr>
        <p:txBody>
          <a:bodyPr anchor="t">
            <a:noAutofit/>
          </a:bodyPr>
          <a:lstStyle>
            <a:lvl1pPr algn="l">
              <a:lnSpc>
                <a:spcPct val="90000"/>
              </a:lnSpc>
              <a:defRPr lang="en-US" sz="2800" b="1" i="0" u="sng" kern="1200" dirty="0">
                <a:solidFill>
                  <a:schemeClr val="accent1">
                    <a:lumMod val="75000"/>
                  </a:schemeClr>
                </a:solidFill>
                <a:latin typeface="+mj-lt"/>
                <a:ea typeface="+mj-ea"/>
                <a:cs typeface="+mj-cs"/>
              </a:defRPr>
            </a:lvl1pPr>
          </a:lstStyle>
          <a:p>
            <a:r>
              <a:rPr lang="en-US"/>
              <a:t>Click to edit Master title style</a:t>
            </a:r>
            <a:endParaRPr lang="en-US" dirty="0"/>
          </a:p>
        </p:txBody>
      </p:sp>
      <p:sp>
        <p:nvSpPr>
          <p:cNvPr id="5" name="Footer Placeholder 4"/>
          <p:cNvSpPr>
            <a:spLocks noGrp="1"/>
          </p:cNvSpPr>
          <p:nvPr>
            <p:ph type="ftr" sz="quarter" idx="11"/>
          </p:nvPr>
        </p:nvSpPr>
        <p:spPr>
          <a:xfrm>
            <a:off x="5684079" y="322788"/>
            <a:ext cx="3993322" cy="365125"/>
          </a:xfrm>
        </p:spPr>
        <p:txBody>
          <a:bodyPr rIns="91440" anchor="t"/>
          <a:lstStyle>
            <a:lvl1pPr algn="r">
              <a:defRPr sz="1200" b="1" i="0" spc="300">
                <a:solidFill>
                  <a:schemeClr val="accent1">
                    <a:lumMod val="75000"/>
                  </a:schemeClr>
                </a:solidFill>
                <a:latin typeface="Franklin Gothic Demi" panose="020B0603020102020204" pitchFamily="34" charset="0"/>
              </a:defRPr>
            </a:lvl1pPr>
          </a:lstStyle>
          <a:p>
            <a:r>
              <a:rPr lang="en-US" dirty="0"/>
              <a:t>FOOTER</a:t>
            </a:r>
          </a:p>
        </p:txBody>
      </p:sp>
      <p:sp>
        <p:nvSpPr>
          <p:cNvPr id="4" name="Date Placeholder 3"/>
          <p:cNvSpPr>
            <a:spLocks noGrp="1"/>
          </p:cNvSpPr>
          <p:nvPr>
            <p:ph type="dt" sz="half" idx="10"/>
          </p:nvPr>
        </p:nvSpPr>
        <p:spPr>
          <a:xfrm>
            <a:off x="9969501" y="322787"/>
            <a:ext cx="1079500" cy="365125"/>
          </a:xfrm>
        </p:spPr>
        <p:txBody>
          <a:bodyPr lIns="0" rIns="0" anchor="t"/>
          <a:lstStyle>
            <a:lvl1pPr algn="ctr">
              <a:defRPr sz="1200" b="1" i="0">
                <a:solidFill>
                  <a:schemeClr val="accent1">
                    <a:lumMod val="75000"/>
                  </a:schemeClr>
                </a:solidFill>
                <a:latin typeface="Franklin Gothic Demi" panose="020B0603020102020204" pitchFamily="34" charset="0"/>
              </a:defRPr>
            </a:lvl1pPr>
          </a:lstStyle>
          <a:p>
            <a:r>
              <a:rPr lang="en-US" dirty="0"/>
              <a:t>7/31/20XX</a:t>
            </a:r>
          </a:p>
        </p:txBody>
      </p:sp>
      <p:sp>
        <p:nvSpPr>
          <p:cNvPr id="6" name="Slide Number Placeholder 5"/>
          <p:cNvSpPr>
            <a:spLocks noGrp="1"/>
          </p:cNvSpPr>
          <p:nvPr>
            <p:ph type="sldNum" sz="quarter" idx="12"/>
          </p:nvPr>
        </p:nvSpPr>
        <p:spPr>
          <a:xfrm>
            <a:off x="11341100" y="322786"/>
            <a:ext cx="469899" cy="365125"/>
          </a:xfrm>
        </p:spPr>
        <p:txBody>
          <a:bodyPr tIns="45720" rIns="91440" bIns="0" anchor="t"/>
          <a:lstStyle>
            <a:lvl1pPr algn="r">
              <a:defRPr sz="1200" b="0" i="0">
                <a:solidFill>
                  <a:schemeClr val="accent1">
                    <a:lumMod val="75000"/>
                  </a:schemeClr>
                </a:solidFill>
                <a:latin typeface="Franklin Gothic Demi" panose="020B0603020102020204" pitchFamily="34" charset="0"/>
              </a:defRPr>
            </a:lvl1pPr>
          </a:lstStyle>
          <a:p>
            <a:fld id="{6D22F896-40B5-4ADD-8801-0D06FADFA095}" type="slidenum">
              <a:rPr lang="en-US" smtClean="0"/>
              <a:pPr/>
              <a:t>‹#›</a:t>
            </a:fld>
            <a:endParaRPr lang="en-US" dirty="0"/>
          </a:p>
        </p:txBody>
      </p:sp>
      <p:sp>
        <p:nvSpPr>
          <p:cNvPr id="8" name="Content Placeholder 7">
            <a:extLst>
              <a:ext uri="{FF2B5EF4-FFF2-40B4-BE49-F238E27FC236}">
                <a16:creationId xmlns:a16="http://schemas.microsoft.com/office/drawing/2014/main" id="{5BA0D6A9-E761-9957-391F-1175FAA51895}"/>
              </a:ext>
            </a:extLst>
          </p:cNvPr>
          <p:cNvSpPr>
            <a:spLocks noGrp="1"/>
          </p:cNvSpPr>
          <p:nvPr>
            <p:ph sz="quarter" idx="14"/>
          </p:nvPr>
        </p:nvSpPr>
        <p:spPr>
          <a:xfrm>
            <a:off x="1143000" y="1752600"/>
            <a:ext cx="99060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a:extLst>
              <a:ext uri="{FF2B5EF4-FFF2-40B4-BE49-F238E27FC236}">
                <a16:creationId xmlns:a16="http://schemas.microsoft.com/office/drawing/2014/main" id="{9870FC9A-8C86-6EB5-1634-5E0A379C8A12}"/>
              </a:ext>
            </a:extLst>
          </p:cNvPr>
          <p:cNvSpPr/>
          <p:nvPr userDrawn="1"/>
        </p:nvSpPr>
        <p:spPr>
          <a:xfrm>
            <a:off x="12039600" y="1752600"/>
            <a:ext cx="152400" cy="1676400"/>
          </a:xfrm>
          <a:prstGeom prst="rect">
            <a:avLst/>
          </a:prstGeom>
          <a:solidFill>
            <a:schemeClr val="accent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37F465A-1FA2-DB34-8A31-2B6957A9589C}"/>
              </a:ext>
            </a:extLst>
          </p:cNvPr>
          <p:cNvSpPr/>
          <p:nvPr userDrawn="1"/>
        </p:nvSpPr>
        <p:spPr>
          <a:xfrm>
            <a:off x="0" y="4622800"/>
            <a:ext cx="152400" cy="1676400"/>
          </a:xfrm>
          <a:prstGeom prst="rect">
            <a:avLst/>
          </a:prstGeom>
          <a:solidFill>
            <a:schemeClr val="accent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C6763DD-1C46-177C-43E1-EE1C25CF8DF8}"/>
              </a:ext>
            </a:extLst>
          </p:cNvPr>
          <p:cNvSpPr/>
          <p:nvPr userDrawn="1"/>
        </p:nvSpPr>
        <p:spPr>
          <a:xfrm>
            <a:off x="11884152" y="6702552"/>
            <a:ext cx="155448" cy="155448"/>
          </a:xfrm>
          <a:prstGeom prst="rect">
            <a:avLst/>
          </a:prstGeom>
          <a:solidFill>
            <a:schemeClr val="accent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58385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92" userDrawn="1">
          <p15:clr>
            <a:srgbClr val="FBAE40"/>
          </p15:clr>
        </p15:guide>
        <p15:guide id="2" pos="7440" userDrawn="1">
          <p15:clr>
            <a:srgbClr val="FBAE40"/>
          </p15:clr>
        </p15:guide>
        <p15:guide id="3" pos="240" userDrawn="1">
          <p15:clr>
            <a:srgbClr val="FBAE40"/>
          </p15:clr>
        </p15:guide>
        <p15:guide id="4" orient="horz" pos="4128" userDrawn="1">
          <p15:clr>
            <a:srgbClr val="FBAE40"/>
          </p15:clr>
        </p15:guide>
        <p15:guide id="5" pos="6960" userDrawn="1">
          <p15:clr>
            <a:srgbClr val="FBAE40"/>
          </p15:clr>
        </p15:guide>
        <p15:guide id="6" pos="720" userDrawn="1">
          <p15:clr>
            <a:srgbClr val="FBAE40"/>
          </p15:clr>
        </p15:guide>
        <p15:guide id="7" orient="horz" pos="11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ubtitle + Picture">
    <p:bg>
      <p:bgPr>
        <a:solidFill>
          <a:schemeClr val="accent1">
            <a:lumMod val="75000"/>
          </a:schemeClr>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322786"/>
            <a:ext cx="5930899" cy="1608490"/>
          </a:xfrm>
        </p:spPr>
        <p:txBody>
          <a:bodyPr anchor="t">
            <a:normAutofit/>
          </a:bodyPr>
          <a:lstStyle>
            <a:lvl1pPr marL="0" indent="0" algn="l">
              <a:spcBef>
                <a:spcPts val="0"/>
              </a:spcBef>
              <a:spcAft>
                <a:spcPts val="0"/>
              </a:spcAft>
              <a:buFont typeface="Arial" panose="020B0604020202020204" pitchFamily="34" charset="0"/>
              <a:buNone/>
              <a:defRPr sz="3200" b="0" i="0" u="sng">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146A9EB6-5085-A101-9FEC-E2BAECF3137C}"/>
              </a:ext>
            </a:extLst>
          </p:cNvPr>
          <p:cNvSpPr>
            <a:spLocks noGrp="1"/>
          </p:cNvSpPr>
          <p:nvPr>
            <p:ph type="pic" sz="quarter" idx="10"/>
          </p:nvPr>
        </p:nvSpPr>
        <p:spPr>
          <a:xfrm>
            <a:off x="7023101" y="304799"/>
            <a:ext cx="5016499" cy="6248401"/>
          </a:xfrm>
          <a:custGeom>
            <a:avLst/>
            <a:gdLst>
              <a:gd name="connsiteX0" fmla="*/ 5016499 w 5168900"/>
              <a:gd name="connsiteY0" fmla="*/ 1447801 h 6248401"/>
              <a:gd name="connsiteX1" fmla="*/ 5016499 w 5168900"/>
              <a:gd name="connsiteY1" fmla="*/ 3124201 h 6248401"/>
              <a:gd name="connsiteX2" fmla="*/ 5168899 w 5168900"/>
              <a:gd name="connsiteY2" fmla="*/ 3124201 h 6248401"/>
              <a:gd name="connsiteX3" fmla="*/ 5168899 w 5168900"/>
              <a:gd name="connsiteY3" fmla="*/ 1447801 h 6248401"/>
              <a:gd name="connsiteX4" fmla="*/ 0 w 5168900"/>
              <a:gd name="connsiteY4" fmla="*/ 0 h 6248401"/>
              <a:gd name="connsiteX5" fmla="*/ 5168900 w 5168900"/>
              <a:gd name="connsiteY5" fmla="*/ 0 h 6248401"/>
              <a:gd name="connsiteX6" fmla="*/ 5168900 w 5168900"/>
              <a:gd name="connsiteY6" fmla="*/ 6248401 h 6248401"/>
              <a:gd name="connsiteX7" fmla="*/ 0 w 5168900"/>
              <a:gd name="connsiteY7" fmla="*/ 6248401 h 624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68900" h="6248401">
                <a:moveTo>
                  <a:pt x="5016499" y="1447801"/>
                </a:moveTo>
                <a:lnTo>
                  <a:pt x="5016499" y="3124201"/>
                </a:lnTo>
                <a:lnTo>
                  <a:pt x="5168899" y="3124201"/>
                </a:lnTo>
                <a:lnTo>
                  <a:pt x="5168899" y="1447801"/>
                </a:lnTo>
                <a:close/>
                <a:moveTo>
                  <a:pt x="0" y="0"/>
                </a:moveTo>
                <a:lnTo>
                  <a:pt x="5168900" y="0"/>
                </a:lnTo>
                <a:lnTo>
                  <a:pt x="5168900" y="6248401"/>
                </a:lnTo>
                <a:lnTo>
                  <a:pt x="0" y="6248401"/>
                </a:lnTo>
                <a:close/>
              </a:path>
            </a:pathLst>
          </a:custGeom>
        </p:spPr>
        <p:txBody>
          <a:bodyPr wrap="square">
            <a:noAutofit/>
          </a:bodyPr>
          <a:lstStyle>
            <a:lvl1pPr marL="0" indent="0">
              <a:buNone/>
              <a:defRPr sz="2000">
                <a:solidFill>
                  <a:schemeClr val="tx1"/>
                </a:solidFill>
              </a:defRPr>
            </a:lvl1pPr>
          </a:lstStyle>
          <a:p>
            <a:r>
              <a:rPr lang="en-US"/>
              <a:t>Click icon to add picture</a:t>
            </a:r>
            <a:endParaRPr lang="en-US" dirty="0"/>
          </a:p>
        </p:txBody>
      </p:sp>
      <p:sp>
        <p:nvSpPr>
          <p:cNvPr id="11" name="Rectangle 10">
            <a:extLst>
              <a:ext uri="{FF2B5EF4-FFF2-40B4-BE49-F238E27FC236}">
                <a16:creationId xmlns:a16="http://schemas.microsoft.com/office/drawing/2014/main" id="{7CFF9405-2D0B-2FF0-D4F5-36EAE810A7A9}"/>
              </a:ext>
            </a:extLst>
          </p:cNvPr>
          <p:cNvSpPr/>
          <p:nvPr userDrawn="1"/>
        </p:nvSpPr>
        <p:spPr>
          <a:xfrm>
            <a:off x="12039600" y="1752600"/>
            <a:ext cx="152400" cy="1676400"/>
          </a:xfrm>
          <a:prstGeom prst="rect">
            <a:avLst/>
          </a:prstGeom>
          <a:solidFill>
            <a:schemeClr val="tx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CB6560B0-3456-2CEA-F93D-A5F45ED0CD33}"/>
              </a:ext>
            </a:extLst>
          </p:cNvPr>
          <p:cNvSpPr>
            <a:spLocks noGrp="1"/>
          </p:cNvSpPr>
          <p:nvPr>
            <p:ph type="title"/>
          </p:nvPr>
        </p:nvSpPr>
        <p:spPr>
          <a:xfrm>
            <a:off x="1142999" y="2108198"/>
            <a:ext cx="5168899" cy="4191001"/>
          </a:xfrm>
        </p:spPr>
        <p:txBody>
          <a:bodyPr anchor="b"/>
          <a:lstStyle>
            <a:lvl1pPr>
              <a:lnSpc>
                <a:spcPct val="90000"/>
              </a:lnSpc>
              <a:spcAft>
                <a:spcPts val="1800"/>
              </a:spcAft>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098932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92" userDrawn="1">
          <p15:clr>
            <a:srgbClr val="FBAE40"/>
          </p15:clr>
        </p15:guide>
        <p15:guide id="2" pos="7440" userDrawn="1">
          <p15:clr>
            <a:srgbClr val="FBAE40"/>
          </p15:clr>
        </p15:guide>
        <p15:guide id="3" pos="240" userDrawn="1">
          <p15:clr>
            <a:srgbClr val="FBAE40"/>
          </p15:clr>
        </p15:guide>
        <p15:guide id="4" orient="horz" pos="4128" userDrawn="1">
          <p15:clr>
            <a:srgbClr val="FBAE40"/>
          </p15:clr>
        </p15:guide>
        <p15:guide id="5" pos="6960" userDrawn="1">
          <p15:clr>
            <a:srgbClr val="FBAE40"/>
          </p15:clr>
        </p15:guide>
        <p15:guide id="6" pos="720" userDrawn="1">
          <p15:clr>
            <a:srgbClr val="FBAE40"/>
          </p15:clr>
        </p15:guide>
        <p15:guide id="7" orient="horz" pos="110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Subtitle">
    <p:bg>
      <p:bgPr>
        <a:solidFill>
          <a:schemeClr val="accent1">
            <a:lumMod val="7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CFF9405-2D0B-2FF0-D4F5-36EAE810A7A9}"/>
              </a:ext>
            </a:extLst>
          </p:cNvPr>
          <p:cNvSpPr/>
          <p:nvPr userDrawn="1"/>
        </p:nvSpPr>
        <p:spPr>
          <a:xfrm>
            <a:off x="12039600" y="1752600"/>
            <a:ext cx="152400" cy="1676400"/>
          </a:xfrm>
          <a:prstGeom prst="rect">
            <a:avLst/>
          </a:prstGeom>
          <a:solidFill>
            <a:schemeClr val="tx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1A9F0AD8-E9E5-97AC-38C3-334A7F034DAC}"/>
              </a:ext>
            </a:extLst>
          </p:cNvPr>
          <p:cNvSpPr>
            <a:spLocks noGrp="1"/>
          </p:cNvSpPr>
          <p:nvPr>
            <p:ph type="title"/>
          </p:nvPr>
        </p:nvSpPr>
        <p:spPr>
          <a:xfrm>
            <a:off x="1142999" y="2108198"/>
            <a:ext cx="9906001" cy="4191001"/>
          </a:xfrm>
        </p:spPr>
        <p:txBody>
          <a:bodyPr anchor="b"/>
          <a:lstStyle>
            <a:lvl1pPr>
              <a:lnSpc>
                <a:spcPct val="90000"/>
              </a:lnSpc>
              <a:spcAft>
                <a:spcPts val="1800"/>
              </a:spcAft>
              <a:defRPr>
                <a:solidFill>
                  <a:schemeClr val="tx1"/>
                </a:solidFill>
              </a:defRPr>
            </a:lvl1pPr>
          </a:lstStyle>
          <a:p>
            <a:r>
              <a:rPr lang="en-US"/>
              <a:t>Click to edit Master title style</a:t>
            </a:r>
            <a:endParaRPr lang="en-US" dirty="0"/>
          </a:p>
        </p:txBody>
      </p:sp>
      <p:sp>
        <p:nvSpPr>
          <p:cNvPr id="10" name="Subtitle 2">
            <a:extLst>
              <a:ext uri="{FF2B5EF4-FFF2-40B4-BE49-F238E27FC236}">
                <a16:creationId xmlns:a16="http://schemas.microsoft.com/office/drawing/2014/main" id="{BF887EDC-CB94-E7EB-F89C-B452D65C1317}"/>
              </a:ext>
            </a:extLst>
          </p:cNvPr>
          <p:cNvSpPr>
            <a:spLocks noGrp="1"/>
          </p:cNvSpPr>
          <p:nvPr>
            <p:ph type="subTitle" idx="1"/>
          </p:nvPr>
        </p:nvSpPr>
        <p:spPr>
          <a:xfrm>
            <a:off x="381000" y="322786"/>
            <a:ext cx="5930900" cy="1429814"/>
          </a:xfrm>
        </p:spPr>
        <p:txBody>
          <a:bodyPr anchor="t">
            <a:normAutofit/>
          </a:bodyPr>
          <a:lstStyle>
            <a:lvl1pPr marL="0" indent="0" algn="l">
              <a:spcBef>
                <a:spcPts val="0"/>
              </a:spcBef>
              <a:spcAft>
                <a:spcPts val="0"/>
              </a:spcAft>
              <a:buFont typeface="Arial" panose="020B0604020202020204" pitchFamily="34" charset="0"/>
              <a:buNone/>
              <a:defRPr sz="3200" b="0" i="0" u="sng">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04659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92" userDrawn="1">
          <p15:clr>
            <a:srgbClr val="FBAE40"/>
          </p15:clr>
        </p15:guide>
        <p15:guide id="2" pos="7440" userDrawn="1">
          <p15:clr>
            <a:srgbClr val="FBAE40"/>
          </p15:clr>
        </p15:guide>
        <p15:guide id="3" pos="240" userDrawn="1">
          <p15:clr>
            <a:srgbClr val="FBAE40"/>
          </p15:clr>
        </p15:guide>
        <p15:guide id="4" orient="horz" pos="4128" userDrawn="1">
          <p15:clr>
            <a:srgbClr val="FBAE40"/>
          </p15:clr>
        </p15:guide>
        <p15:guide id="5" pos="6960" userDrawn="1">
          <p15:clr>
            <a:srgbClr val="FBAE40"/>
          </p15:clr>
        </p15:guide>
        <p15:guide id="6" pos="720" userDrawn="1">
          <p15:clr>
            <a:srgbClr val="FBAE40"/>
          </p15:clr>
        </p15:guide>
        <p15:guide id="7" orient="horz" pos="11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 + Picture">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74B6722-048F-A0DC-5E4E-9A0175C3A2FC}"/>
              </a:ext>
            </a:extLst>
          </p:cNvPr>
          <p:cNvSpPr>
            <a:spLocks noGrp="1"/>
          </p:cNvSpPr>
          <p:nvPr>
            <p:ph type="ctrTitle"/>
          </p:nvPr>
        </p:nvSpPr>
        <p:spPr>
          <a:xfrm>
            <a:off x="381000" y="322786"/>
            <a:ext cx="5010979" cy="1117687"/>
          </a:xfrm>
        </p:spPr>
        <p:txBody>
          <a:bodyPr anchor="t">
            <a:noAutofit/>
          </a:bodyPr>
          <a:lstStyle>
            <a:lvl1pPr algn="l">
              <a:lnSpc>
                <a:spcPct val="90000"/>
              </a:lnSpc>
              <a:defRPr lang="en-US" sz="2800" b="1" i="0" u="sng" kern="1200" dirty="0">
                <a:solidFill>
                  <a:schemeClr val="accent1">
                    <a:lumMod val="75000"/>
                  </a:schemeClr>
                </a:solidFill>
                <a:latin typeface="+mj-lt"/>
                <a:ea typeface="+mj-ea"/>
                <a:cs typeface="+mj-cs"/>
              </a:defRPr>
            </a:lvl1pPr>
          </a:lstStyle>
          <a:p>
            <a:r>
              <a:rPr lang="en-US"/>
              <a:t>Click to edit Master title style</a:t>
            </a:r>
            <a:endParaRPr lang="en-US" dirty="0"/>
          </a:p>
        </p:txBody>
      </p:sp>
      <p:sp>
        <p:nvSpPr>
          <p:cNvPr id="5" name="Footer Placeholder 4"/>
          <p:cNvSpPr>
            <a:spLocks noGrp="1"/>
          </p:cNvSpPr>
          <p:nvPr>
            <p:ph type="ftr" sz="quarter" idx="11"/>
          </p:nvPr>
        </p:nvSpPr>
        <p:spPr>
          <a:xfrm>
            <a:off x="5684079" y="322788"/>
            <a:ext cx="3993322" cy="365125"/>
          </a:xfrm>
        </p:spPr>
        <p:txBody>
          <a:bodyPr rIns="91440" anchor="t"/>
          <a:lstStyle>
            <a:lvl1pPr algn="r">
              <a:defRPr sz="1200" b="1" i="0" spc="300">
                <a:solidFill>
                  <a:schemeClr val="accent1">
                    <a:lumMod val="75000"/>
                  </a:schemeClr>
                </a:solidFill>
                <a:latin typeface="Franklin Gothic Demi" panose="020B0603020102020204" pitchFamily="34" charset="0"/>
              </a:defRPr>
            </a:lvl1pPr>
          </a:lstStyle>
          <a:p>
            <a:r>
              <a:rPr lang="en-US" dirty="0"/>
              <a:t>FOOTER</a:t>
            </a:r>
          </a:p>
        </p:txBody>
      </p:sp>
      <p:sp>
        <p:nvSpPr>
          <p:cNvPr id="4" name="Date Placeholder 3"/>
          <p:cNvSpPr>
            <a:spLocks noGrp="1"/>
          </p:cNvSpPr>
          <p:nvPr>
            <p:ph type="dt" sz="half" idx="10"/>
          </p:nvPr>
        </p:nvSpPr>
        <p:spPr>
          <a:xfrm>
            <a:off x="9969501" y="322787"/>
            <a:ext cx="1079500" cy="365125"/>
          </a:xfrm>
        </p:spPr>
        <p:txBody>
          <a:bodyPr lIns="0" rIns="0" anchor="t"/>
          <a:lstStyle>
            <a:lvl1pPr algn="ctr">
              <a:defRPr sz="1200" b="1" i="0">
                <a:solidFill>
                  <a:schemeClr val="accent1">
                    <a:lumMod val="75000"/>
                  </a:schemeClr>
                </a:solidFill>
                <a:latin typeface="Franklin Gothic Demi" panose="020B0603020102020204" pitchFamily="34" charset="0"/>
              </a:defRPr>
            </a:lvl1pPr>
          </a:lstStyle>
          <a:p>
            <a:r>
              <a:rPr lang="en-US" dirty="0"/>
              <a:t>7/31/20XX</a:t>
            </a:r>
          </a:p>
        </p:txBody>
      </p:sp>
      <p:sp>
        <p:nvSpPr>
          <p:cNvPr id="6" name="Slide Number Placeholder 5"/>
          <p:cNvSpPr>
            <a:spLocks noGrp="1"/>
          </p:cNvSpPr>
          <p:nvPr>
            <p:ph type="sldNum" sz="quarter" idx="12"/>
          </p:nvPr>
        </p:nvSpPr>
        <p:spPr>
          <a:xfrm>
            <a:off x="11341100" y="322786"/>
            <a:ext cx="469899" cy="365125"/>
          </a:xfrm>
        </p:spPr>
        <p:txBody>
          <a:bodyPr tIns="45720" rIns="91440" bIns="0" anchor="t"/>
          <a:lstStyle>
            <a:lvl1pPr algn="r">
              <a:defRPr sz="1200" b="0" i="0">
                <a:solidFill>
                  <a:schemeClr val="accent1">
                    <a:lumMod val="75000"/>
                  </a:schemeClr>
                </a:solidFill>
                <a:latin typeface="Franklin Gothic Demi" panose="020B0603020102020204" pitchFamily="34" charset="0"/>
              </a:defRPr>
            </a:lvl1pPr>
          </a:lstStyle>
          <a:p>
            <a:fld id="{6D22F896-40B5-4ADD-8801-0D06FADFA095}" type="slidenum">
              <a:rPr lang="en-US" smtClean="0"/>
              <a:pPr/>
              <a:t>‹#›</a:t>
            </a:fld>
            <a:endParaRPr lang="en-US" dirty="0"/>
          </a:p>
        </p:txBody>
      </p:sp>
      <p:sp>
        <p:nvSpPr>
          <p:cNvPr id="2" name="Content Placeholder 7">
            <a:extLst>
              <a:ext uri="{FF2B5EF4-FFF2-40B4-BE49-F238E27FC236}">
                <a16:creationId xmlns:a16="http://schemas.microsoft.com/office/drawing/2014/main" id="{EDAD8D20-398D-ADAC-233E-7CF491CAA49E}"/>
              </a:ext>
            </a:extLst>
          </p:cNvPr>
          <p:cNvSpPr>
            <a:spLocks noGrp="1"/>
          </p:cNvSpPr>
          <p:nvPr>
            <p:ph sz="quarter" idx="15"/>
          </p:nvPr>
        </p:nvSpPr>
        <p:spPr>
          <a:xfrm>
            <a:off x="1143000" y="1752600"/>
            <a:ext cx="4248979" cy="4470396"/>
          </a:xfrm>
        </p:spPr>
        <p:txBody>
          <a:bodyPr>
            <a:normAutofit/>
          </a:bodyPr>
          <a:lstStyle>
            <a:lvl1pPr marL="283464" indent="-283464">
              <a:lnSpc>
                <a:spcPct val="125000"/>
              </a:lnSpc>
              <a:spcBef>
                <a:spcPts val="0"/>
              </a:spcBef>
              <a:spcAft>
                <a:spcPts val="1800"/>
              </a:spcAft>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13">
            <a:extLst>
              <a:ext uri="{FF2B5EF4-FFF2-40B4-BE49-F238E27FC236}">
                <a16:creationId xmlns:a16="http://schemas.microsoft.com/office/drawing/2014/main" id="{894E8433-1C69-82EB-6AD3-87F2E5970BCB}"/>
              </a:ext>
            </a:extLst>
          </p:cNvPr>
          <p:cNvSpPr>
            <a:spLocks noGrp="1"/>
          </p:cNvSpPr>
          <p:nvPr>
            <p:ph type="pic" sz="quarter" idx="14"/>
          </p:nvPr>
        </p:nvSpPr>
        <p:spPr>
          <a:xfrm>
            <a:off x="6096000" y="1054099"/>
            <a:ext cx="5943600" cy="5168897"/>
          </a:xfrm>
          <a:custGeom>
            <a:avLst/>
            <a:gdLst>
              <a:gd name="connsiteX0" fmla="*/ 0 w 6096000"/>
              <a:gd name="connsiteY0" fmla="*/ 0 h 5168897"/>
              <a:gd name="connsiteX1" fmla="*/ 6096000 w 6096000"/>
              <a:gd name="connsiteY1" fmla="*/ 0 h 5168897"/>
              <a:gd name="connsiteX2" fmla="*/ 6096000 w 6096000"/>
              <a:gd name="connsiteY2" fmla="*/ 698501 h 5168897"/>
              <a:gd name="connsiteX3" fmla="*/ 5943600 w 6096000"/>
              <a:gd name="connsiteY3" fmla="*/ 698501 h 5168897"/>
              <a:gd name="connsiteX4" fmla="*/ 5943600 w 6096000"/>
              <a:gd name="connsiteY4" fmla="*/ 2374901 h 5168897"/>
              <a:gd name="connsiteX5" fmla="*/ 6096000 w 6096000"/>
              <a:gd name="connsiteY5" fmla="*/ 2374901 h 5168897"/>
              <a:gd name="connsiteX6" fmla="*/ 6096000 w 6096000"/>
              <a:gd name="connsiteY6" fmla="*/ 5168897 h 5168897"/>
              <a:gd name="connsiteX7" fmla="*/ 0 w 6096000"/>
              <a:gd name="connsiteY7" fmla="*/ 5168897 h 516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6000" h="5168897">
                <a:moveTo>
                  <a:pt x="0" y="0"/>
                </a:moveTo>
                <a:lnTo>
                  <a:pt x="6096000" y="0"/>
                </a:lnTo>
                <a:lnTo>
                  <a:pt x="6096000" y="698501"/>
                </a:lnTo>
                <a:lnTo>
                  <a:pt x="5943600" y="698501"/>
                </a:lnTo>
                <a:lnTo>
                  <a:pt x="5943600" y="2374901"/>
                </a:lnTo>
                <a:lnTo>
                  <a:pt x="6096000" y="2374901"/>
                </a:lnTo>
                <a:lnTo>
                  <a:pt x="6096000" y="5168897"/>
                </a:lnTo>
                <a:lnTo>
                  <a:pt x="0" y="5168897"/>
                </a:lnTo>
                <a:close/>
              </a:path>
            </a:pathLst>
          </a:custGeom>
        </p:spPr>
        <p:txBody>
          <a:bodyPr wrap="square">
            <a:noAutofit/>
          </a:bodyPr>
          <a:lstStyle>
            <a:lvl1pPr marL="0" indent="0">
              <a:buNone/>
              <a:defRPr sz="1600">
                <a:solidFill>
                  <a:sysClr val="windowText" lastClr="000000"/>
                </a:solidFill>
                <a:latin typeface="Franklin Gothic Book" panose="020B0503020102020204" pitchFamily="34" charset="0"/>
                <a:cs typeface="Calibri" panose="020F0502020204030204" pitchFamily="34" charset="0"/>
              </a:defRPr>
            </a:lvl1pPr>
          </a:lstStyle>
          <a:p>
            <a:r>
              <a:rPr lang="en-US"/>
              <a:t>Click icon to add picture</a:t>
            </a:r>
            <a:endParaRPr lang="en-US" dirty="0"/>
          </a:p>
        </p:txBody>
      </p:sp>
      <p:sp>
        <p:nvSpPr>
          <p:cNvPr id="10" name="Rectangle 9">
            <a:extLst>
              <a:ext uri="{FF2B5EF4-FFF2-40B4-BE49-F238E27FC236}">
                <a16:creationId xmlns:a16="http://schemas.microsoft.com/office/drawing/2014/main" id="{D118B659-BD70-E5FE-40FB-1CB9F9AEDF31}"/>
              </a:ext>
            </a:extLst>
          </p:cNvPr>
          <p:cNvSpPr/>
          <p:nvPr userDrawn="1"/>
        </p:nvSpPr>
        <p:spPr>
          <a:xfrm>
            <a:off x="0" y="4622800"/>
            <a:ext cx="152400" cy="1676400"/>
          </a:xfrm>
          <a:prstGeom prst="rect">
            <a:avLst/>
          </a:prstGeom>
          <a:solidFill>
            <a:schemeClr val="accent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0711277D-EE37-D0E0-9B67-F04F6F014F3B}"/>
              </a:ext>
            </a:extLst>
          </p:cNvPr>
          <p:cNvSpPr/>
          <p:nvPr userDrawn="1"/>
        </p:nvSpPr>
        <p:spPr>
          <a:xfrm>
            <a:off x="12039600" y="1752600"/>
            <a:ext cx="152400" cy="1676400"/>
          </a:xfrm>
          <a:prstGeom prst="rect">
            <a:avLst/>
          </a:prstGeom>
          <a:solidFill>
            <a:schemeClr val="accent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0325C5B-B775-5074-F562-C35241BFD7DC}"/>
              </a:ext>
            </a:extLst>
          </p:cNvPr>
          <p:cNvSpPr/>
          <p:nvPr userDrawn="1"/>
        </p:nvSpPr>
        <p:spPr>
          <a:xfrm>
            <a:off x="11884152" y="6702552"/>
            <a:ext cx="155448" cy="155448"/>
          </a:xfrm>
          <a:prstGeom prst="rect">
            <a:avLst/>
          </a:prstGeom>
          <a:solidFill>
            <a:schemeClr val="accent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93560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92" userDrawn="1">
          <p15:clr>
            <a:srgbClr val="FBAE40"/>
          </p15:clr>
        </p15:guide>
        <p15:guide id="2" pos="7440" userDrawn="1">
          <p15:clr>
            <a:srgbClr val="FBAE40"/>
          </p15:clr>
        </p15:guide>
        <p15:guide id="3" pos="240" userDrawn="1">
          <p15:clr>
            <a:srgbClr val="FBAE40"/>
          </p15:clr>
        </p15:guide>
        <p15:guide id="4" orient="horz" pos="4128" userDrawn="1">
          <p15:clr>
            <a:srgbClr val="FBAE40"/>
          </p15:clr>
        </p15:guide>
        <p15:guide id="5" pos="6960" userDrawn="1">
          <p15:clr>
            <a:srgbClr val="FBAE40"/>
          </p15:clr>
        </p15:guide>
        <p15:guide id="6" pos="720" userDrawn="1">
          <p15:clr>
            <a:srgbClr val="FBAE40"/>
          </p15:clr>
        </p15:guide>
        <p15:guide id="7" orient="horz" pos="110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 Picture">
    <p:bg>
      <p:bgPr>
        <a:solidFill>
          <a:schemeClr val="accent1">
            <a:lumMod val="75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93AC8E7-B5BE-3D01-68AB-369DE835B55B}"/>
              </a:ext>
            </a:extLst>
          </p:cNvPr>
          <p:cNvSpPr>
            <a:spLocks noGrp="1"/>
          </p:cNvSpPr>
          <p:nvPr>
            <p:ph type="title"/>
          </p:nvPr>
        </p:nvSpPr>
        <p:spPr>
          <a:xfrm>
            <a:off x="1143000" y="2108198"/>
            <a:ext cx="5168900" cy="4191001"/>
          </a:xfrm>
        </p:spPr>
        <p:txBody>
          <a:bodyPr anchor="b"/>
          <a:lstStyle>
            <a:lvl1pPr>
              <a:lnSpc>
                <a:spcPct val="90000"/>
              </a:lnSpc>
              <a:spcAft>
                <a:spcPts val="1800"/>
              </a:spcAft>
              <a:defRPr>
                <a:solidFill>
                  <a:schemeClr val="tx1"/>
                </a:solidFill>
              </a:defRPr>
            </a:lvl1pPr>
          </a:lstStyle>
          <a:p>
            <a:r>
              <a:rPr lang="en-US"/>
              <a:t>Click to edit Master title style</a:t>
            </a:r>
          </a:p>
        </p:txBody>
      </p:sp>
      <p:sp>
        <p:nvSpPr>
          <p:cNvPr id="10" name="Picture Placeholder 9">
            <a:extLst>
              <a:ext uri="{FF2B5EF4-FFF2-40B4-BE49-F238E27FC236}">
                <a16:creationId xmlns:a16="http://schemas.microsoft.com/office/drawing/2014/main" id="{146A9EB6-5085-A101-9FEC-E2BAECF3137C}"/>
              </a:ext>
            </a:extLst>
          </p:cNvPr>
          <p:cNvSpPr>
            <a:spLocks noGrp="1"/>
          </p:cNvSpPr>
          <p:nvPr>
            <p:ph type="pic" sz="quarter" idx="10"/>
          </p:nvPr>
        </p:nvSpPr>
        <p:spPr>
          <a:xfrm>
            <a:off x="7023101" y="304799"/>
            <a:ext cx="5016499" cy="6248401"/>
          </a:xfrm>
          <a:custGeom>
            <a:avLst/>
            <a:gdLst>
              <a:gd name="connsiteX0" fmla="*/ 5016499 w 5168900"/>
              <a:gd name="connsiteY0" fmla="*/ 1447801 h 6248401"/>
              <a:gd name="connsiteX1" fmla="*/ 5016499 w 5168900"/>
              <a:gd name="connsiteY1" fmla="*/ 3124201 h 6248401"/>
              <a:gd name="connsiteX2" fmla="*/ 5168899 w 5168900"/>
              <a:gd name="connsiteY2" fmla="*/ 3124201 h 6248401"/>
              <a:gd name="connsiteX3" fmla="*/ 5168899 w 5168900"/>
              <a:gd name="connsiteY3" fmla="*/ 1447801 h 6248401"/>
              <a:gd name="connsiteX4" fmla="*/ 0 w 5168900"/>
              <a:gd name="connsiteY4" fmla="*/ 0 h 6248401"/>
              <a:gd name="connsiteX5" fmla="*/ 5168900 w 5168900"/>
              <a:gd name="connsiteY5" fmla="*/ 0 h 6248401"/>
              <a:gd name="connsiteX6" fmla="*/ 5168900 w 5168900"/>
              <a:gd name="connsiteY6" fmla="*/ 6248401 h 6248401"/>
              <a:gd name="connsiteX7" fmla="*/ 0 w 5168900"/>
              <a:gd name="connsiteY7" fmla="*/ 6248401 h 624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68900" h="6248401">
                <a:moveTo>
                  <a:pt x="5016499" y="1447801"/>
                </a:moveTo>
                <a:lnTo>
                  <a:pt x="5016499" y="3124201"/>
                </a:lnTo>
                <a:lnTo>
                  <a:pt x="5168899" y="3124201"/>
                </a:lnTo>
                <a:lnTo>
                  <a:pt x="5168899" y="1447801"/>
                </a:lnTo>
                <a:close/>
                <a:moveTo>
                  <a:pt x="0" y="0"/>
                </a:moveTo>
                <a:lnTo>
                  <a:pt x="5168900" y="0"/>
                </a:lnTo>
                <a:lnTo>
                  <a:pt x="5168900" y="6248401"/>
                </a:lnTo>
                <a:lnTo>
                  <a:pt x="0" y="6248401"/>
                </a:lnTo>
                <a:close/>
              </a:path>
            </a:pathLst>
          </a:custGeom>
        </p:spPr>
        <p:txBody>
          <a:bodyPr wrap="square">
            <a:noAutofit/>
          </a:bodyPr>
          <a:lstStyle>
            <a:lvl1pPr marL="0" indent="0">
              <a:buNone/>
              <a:defRPr sz="2000">
                <a:solidFill>
                  <a:schemeClr val="tx1"/>
                </a:solidFill>
              </a:defRPr>
            </a:lvl1pPr>
          </a:lstStyle>
          <a:p>
            <a:r>
              <a:rPr lang="en-US"/>
              <a:t>Click icon to add picture</a:t>
            </a:r>
            <a:endParaRPr lang="en-US" dirty="0"/>
          </a:p>
        </p:txBody>
      </p:sp>
      <p:sp>
        <p:nvSpPr>
          <p:cNvPr id="11" name="Rectangle 10">
            <a:extLst>
              <a:ext uri="{FF2B5EF4-FFF2-40B4-BE49-F238E27FC236}">
                <a16:creationId xmlns:a16="http://schemas.microsoft.com/office/drawing/2014/main" id="{7CFF9405-2D0B-2FF0-D4F5-36EAE810A7A9}"/>
              </a:ext>
            </a:extLst>
          </p:cNvPr>
          <p:cNvSpPr/>
          <p:nvPr userDrawn="1"/>
        </p:nvSpPr>
        <p:spPr>
          <a:xfrm>
            <a:off x="12039600" y="1752600"/>
            <a:ext cx="152400" cy="1676400"/>
          </a:xfrm>
          <a:prstGeom prst="rect">
            <a:avLst/>
          </a:prstGeom>
          <a:solidFill>
            <a:schemeClr val="tx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99365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92" userDrawn="1">
          <p15:clr>
            <a:srgbClr val="FBAE40"/>
          </p15:clr>
        </p15:guide>
        <p15:guide id="2" pos="7440" userDrawn="1">
          <p15:clr>
            <a:srgbClr val="FBAE40"/>
          </p15:clr>
        </p15:guide>
        <p15:guide id="3" pos="240" userDrawn="1">
          <p15:clr>
            <a:srgbClr val="FBAE40"/>
          </p15:clr>
        </p15:guide>
        <p15:guide id="4" orient="horz" pos="4128" userDrawn="1">
          <p15:clr>
            <a:srgbClr val="FBAE40"/>
          </p15:clr>
        </p15:guide>
        <p15:guide id="5" pos="6960" userDrawn="1">
          <p15:clr>
            <a:srgbClr val="FBAE40"/>
          </p15:clr>
        </p15:guide>
        <p15:guide id="6" pos="720" userDrawn="1">
          <p15:clr>
            <a:srgbClr val="FBAE40"/>
          </p15:clr>
        </p15:guide>
        <p15:guide id="7" orient="horz" pos="110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wo Content 1">
    <p:bg>
      <p:bgPr>
        <a:solidFill>
          <a:schemeClr val="tx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65D6554-F5CF-9F05-BF7E-DE2ACF23D13F}"/>
              </a:ext>
            </a:extLst>
          </p:cNvPr>
          <p:cNvSpPr>
            <a:spLocks noGrp="1"/>
          </p:cNvSpPr>
          <p:nvPr>
            <p:ph type="ctrTitle"/>
          </p:nvPr>
        </p:nvSpPr>
        <p:spPr>
          <a:xfrm>
            <a:off x="381000" y="322786"/>
            <a:ext cx="5010979" cy="1117687"/>
          </a:xfrm>
        </p:spPr>
        <p:txBody>
          <a:bodyPr anchor="t">
            <a:noAutofit/>
          </a:bodyPr>
          <a:lstStyle>
            <a:lvl1pPr algn="l">
              <a:lnSpc>
                <a:spcPct val="90000"/>
              </a:lnSpc>
              <a:defRPr lang="en-US" sz="2800" b="1" i="0" u="sng" kern="1200" dirty="0">
                <a:solidFill>
                  <a:schemeClr val="accent1">
                    <a:lumMod val="75000"/>
                  </a:schemeClr>
                </a:solidFill>
                <a:latin typeface="+mj-lt"/>
                <a:ea typeface="+mj-ea"/>
                <a:cs typeface="+mj-cs"/>
              </a:defRPr>
            </a:lvl1pPr>
          </a:lstStyle>
          <a:p>
            <a:r>
              <a:rPr lang="en-US"/>
              <a:t>Click to edit Master title style</a:t>
            </a:r>
            <a:endParaRPr lang="en-US" dirty="0"/>
          </a:p>
        </p:txBody>
      </p:sp>
      <p:sp>
        <p:nvSpPr>
          <p:cNvPr id="5" name="Footer Placeholder 4"/>
          <p:cNvSpPr>
            <a:spLocks noGrp="1"/>
          </p:cNvSpPr>
          <p:nvPr>
            <p:ph type="ftr" sz="quarter" idx="11"/>
          </p:nvPr>
        </p:nvSpPr>
        <p:spPr>
          <a:xfrm>
            <a:off x="5684079" y="322788"/>
            <a:ext cx="3993322" cy="365125"/>
          </a:xfrm>
        </p:spPr>
        <p:txBody>
          <a:bodyPr rIns="91440" anchor="t"/>
          <a:lstStyle>
            <a:lvl1pPr algn="r">
              <a:defRPr sz="1200" b="1" i="0" spc="300">
                <a:solidFill>
                  <a:schemeClr val="accent1">
                    <a:lumMod val="75000"/>
                  </a:schemeClr>
                </a:solidFill>
                <a:latin typeface="Franklin Gothic Demi" panose="020B0603020102020204" pitchFamily="34" charset="0"/>
              </a:defRPr>
            </a:lvl1pPr>
          </a:lstStyle>
          <a:p>
            <a:r>
              <a:rPr lang="en-US" dirty="0"/>
              <a:t>FOOTER</a:t>
            </a:r>
          </a:p>
        </p:txBody>
      </p:sp>
      <p:sp>
        <p:nvSpPr>
          <p:cNvPr id="4" name="Date Placeholder 3"/>
          <p:cNvSpPr>
            <a:spLocks noGrp="1"/>
          </p:cNvSpPr>
          <p:nvPr>
            <p:ph type="dt" sz="half" idx="10"/>
          </p:nvPr>
        </p:nvSpPr>
        <p:spPr>
          <a:xfrm>
            <a:off x="9969501" y="322787"/>
            <a:ext cx="1079500" cy="365125"/>
          </a:xfrm>
        </p:spPr>
        <p:txBody>
          <a:bodyPr lIns="0" rIns="0" anchor="t"/>
          <a:lstStyle>
            <a:lvl1pPr algn="ctr">
              <a:defRPr sz="1200" b="1" i="0">
                <a:solidFill>
                  <a:schemeClr val="accent1">
                    <a:lumMod val="75000"/>
                  </a:schemeClr>
                </a:solidFill>
                <a:latin typeface="Franklin Gothic Demi" panose="020B0603020102020204" pitchFamily="34" charset="0"/>
              </a:defRPr>
            </a:lvl1pPr>
          </a:lstStyle>
          <a:p>
            <a:r>
              <a:rPr lang="en-US" dirty="0"/>
              <a:t>7/31/20XX</a:t>
            </a:r>
          </a:p>
        </p:txBody>
      </p:sp>
      <p:sp>
        <p:nvSpPr>
          <p:cNvPr id="6" name="Slide Number Placeholder 5"/>
          <p:cNvSpPr>
            <a:spLocks noGrp="1"/>
          </p:cNvSpPr>
          <p:nvPr>
            <p:ph type="sldNum" sz="quarter" idx="12"/>
          </p:nvPr>
        </p:nvSpPr>
        <p:spPr>
          <a:xfrm>
            <a:off x="11341100" y="322786"/>
            <a:ext cx="469899" cy="365125"/>
          </a:xfrm>
        </p:spPr>
        <p:txBody>
          <a:bodyPr tIns="45720" rIns="91440" bIns="0" anchor="t"/>
          <a:lstStyle>
            <a:lvl1pPr algn="r">
              <a:defRPr sz="1200" b="0" i="0">
                <a:solidFill>
                  <a:schemeClr val="accent1">
                    <a:lumMod val="75000"/>
                  </a:schemeClr>
                </a:solidFill>
                <a:latin typeface="Franklin Gothic Demi" panose="020B0603020102020204" pitchFamily="34" charset="0"/>
              </a:defRPr>
            </a:lvl1pPr>
          </a:lstStyle>
          <a:p>
            <a:fld id="{6D22F896-40B5-4ADD-8801-0D06FADFA095}" type="slidenum">
              <a:rPr lang="en-US" smtClean="0"/>
              <a:pPr/>
              <a:t>‹#›</a:t>
            </a:fld>
            <a:endParaRPr lang="en-US" dirty="0"/>
          </a:p>
        </p:txBody>
      </p:sp>
      <p:sp>
        <p:nvSpPr>
          <p:cNvPr id="2" name="Content Placeholder 7">
            <a:extLst>
              <a:ext uri="{FF2B5EF4-FFF2-40B4-BE49-F238E27FC236}">
                <a16:creationId xmlns:a16="http://schemas.microsoft.com/office/drawing/2014/main" id="{2558EEEA-E4F7-3A5E-4C32-D0F18F2E4758}"/>
              </a:ext>
            </a:extLst>
          </p:cNvPr>
          <p:cNvSpPr>
            <a:spLocks noGrp="1"/>
          </p:cNvSpPr>
          <p:nvPr>
            <p:ph sz="quarter" idx="15"/>
          </p:nvPr>
        </p:nvSpPr>
        <p:spPr>
          <a:xfrm>
            <a:off x="1143000" y="1752600"/>
            <a:ext cx="4248979" cy="4470396"/>
          </a:xfrm>
        </p:spPr>
        <p:txBody>
          <a:bodyPr>
            <a:normAutofit/>
          </a:bodyPr>
          <a:lstStyle>
            <a:lvl1pPr marL="0" indent="0">
              <a:lnSpc>
                <a:spcPct val="125000"/>
              </a:lnSpc>
              <a:spcBef>
                <a:spcPts val="0"/>
              </a:spcBef>
              <a:spcAft>
                <a:spcPts val="1800"/>
              </a:spcAft>
              <a:buNone/>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7">
            <a:extLst>
              <a:ext uri="{FF2B5EF4-FFF2-40B4-BE49-F238E27FC236}">
                <a16:creationId xmlns:a16="http://schemas.microsoft.com/office/drawing/2014/main" id="{86336D1F-4545-020F-F267-ADF1CBB0BF45}"/>
              </a:ext>
            </a:extLst>
          </p:cNvPr>
          <p:cNvSpPr>
            <a:spLocks noGrp="1"/>
          </p:cNvSpPr>
          <p:nvPr>
            <p:ph sz="quarter" idx="16"/>
          </p:nvPr>
        </p:nvSpPr>
        <p:spPr>
          <a:xfrm>
            <a:off x="6794500" y="1752598"/>
            <a:ext cx="4248979" cy="4470396"/>
          </a:xfrm>
        </p:spPr>
        <p:txBody>
          <a:bodyPr>
            <a:normAutofit/>
          </a:bodyPr>
          <a:lstStyle>
            <a:lvl1pPr marL="0" indent="0">
              <a:lnSpc>
                <a:spcPct val="125000"/>
              </a:lnSpc>
              <a:spcBef>
                <a:spcPts val="0"/>
              </a:spcBef>
              <a:spcAft>
                <a:spcPts val="1800"/>
              </a:spcAft>
              <a:buNone/>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18">
            <a:extLst>
              <a:ext uri="{FF2B5EF4-FFF2-40B4-BE49-F238E27FC236}">
                <a16:creationId xmlns:a16="http://schemas.microsoft.com/office/drawing/2014/main" id="{821477EB-BB2D-9198-DC69-51D82D51A21F}"/>
              </a:ext>
            </a:extLst>
          </p:cNvPr>
          <p:cNvSpPr/>
          <p:nvPr userDrawn="1"/>
        </p:nvSpPr>
        <p:spPr>
          <a:xfrm>
            <a:off x="12039600" y="1752600"/>
            <a:ext cx="152400" cy="1676400"/>
          </a:xfrm>
          <a:prstGeom prst="rect">
            <a:avLst/>
          </a:prstGeom>
          <a:solidFill>
            <a:schemeClr val="accent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1FA3617-DC5C-20BC-7449-C609B2112FCA}"/>
              </a:ext>
            </a:extLst>
          </p:cNvPr>
          <p:cNvSpPr/>
          <p:nvPr userDrawn="1"/>
        </p:nvSpPr>
        <p:spPr>
          <a:xfrm>
            <a:off x="0" y="4622800"/>
            <a:ext cx="152400" cy="1676400"/>
          </a:xfrm>
          <a:prstGeom prst="rect">
            <a:avLst/>
          </a:prstGeom>
          <a:solidFill>
            <a:schemeClr val="accent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B9D91BC-3775-DECE-2304-4F88B1FF89FB}"/>
              </a:ext>
            </a:extLst>
          </p:cNvPr>
          <p:cNvSpPr/>
          <p:nvPr userDrawn="1"/>
        </p:nvSpPr>
        <p:spPr>
          <a:xfrm>
            <a:off x="11884152" y="6702552"/>
            <a:ext cx="155448" cy="155448"/>
          </a:xfrm>
          <a:prstGeom prst="rect">
            <a:avLst/>
          </a:prstGeom>
          <a:solidFill>
            <a:schemeClr val="accent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95003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92" userDrawn="1">
          <p15:clr>
            <a:srgbClr val="FBAE40"/>
          </p15:clr>
        </p15:guide>
        <p15:guide id="2" pos="7440" userDrawn="1">
          <p15:clr>
            <a:srgbClr val="FBAE40"/>
          </p15:clr>
        </p15:guide>
        <p15:guide id="3" pos="240" userDrawn="1">
          <p15:clr>
            <a:srgbClr val="FBAE40"/>
          </p15:clr>
        </p15:guide>
        <p15:guide id="4" orient="horz" pos="4128" userDrawn="1">
          <p15:clr>
            <a:srgbClr val="FBAE40"/>
          </p15:clr>
        </p15:guide>
        <p15:guide id="5" pos="6960" userDrawn="1">
          <p15:clr>
            <a:srgbClr val="FBAE40"/>
          </p15:clr>
        </p15:guide>
        <p15:guide id="6" pos="720" userDrawn="1">
          <p15:clr>
            <a:srgbClr val="FBAE40"/>
          </p15:clr>
        </p15:guide>
        <p15:guide id="7" orient="horz" pos="110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wo Content 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E1E6D6C-0731-FF31-EDF7-8D57D885D192}"/>
              </a:ext>
            </a:extLst>
          </p:cNvPr>
          <p:cNvSpPr>
            <a:spLocks noGrp="1"/>
          </p:cNvSpPr>
          <p:nvPr>
            <p:ph type="ctrTitle"/>
          </p:nvPr>
        </p:nvSpPr>
        <p:spPr>
          <a:xfrm>
            <a:off x="381000" y="322786"/>
            <a:ext cx="5010979" cy="1117687"/>
          </a:xfrm>
        </p:spPr>
        <p:txBody>
          <a:bodyPr anchor="t">
            <a:noAutofit/>
          </a:bodyPr>
          <a:lstStyle>
            <a:lvl1pPr algn="l">
              <a:lnSpc>
                <a:spcPct val="90000"/>
              </a:lnSpc>
              <a:defRPr lang="en-US" sz="2800" b="1" i="0" u="sng" kern="1200" dirty="0">
                <a:solidFill>
                  <a:schemeClr val="accent1">
                    <a:lumMod val="75000"/>
                  </a:schemeClr>
                </a:solidFill>
                <a:latin typeface="+mj-lt"/>
                <a:ea typeface="+mj-ea"/>
                <a:cs typeface="+mj-cs"/>
              </a:defRPr>
            </a:lvl1pPr>
          </a:lstStyle>
          <a:p>
            <a:r>
              <a:rPr lang="en-US"/>
              <a:t>Click to edit Master title style</a:t>
            </a:r>
            <a:endParaRPr lang="en-US" dirty="0"/>
          </a:p>
        </p:txBody>
      </p:sp>
      <p:sp>
        <p:nvSpPr>
          <p:cNvPr id="5" name="Footer Placeholder 4"/>
          <p:cNvSpPr>
            <a:spLocks noGrp="1"/>
          </p:cNvSpPr>
          <p:nvPr>
            <p:ph type="ftr" sz="quarter" idx="11"/>
          </p:nvPr>
        </p:nvSpPr>
        <p:spPr>
          <a:xfrm>
            <a:off x="5684079" y="322788"/>
            <a:ext cx="3993322" cy="365125"/>
          </a:xfrm>
        </p:spPr>
        <p:txBody>
          <a:bodyPr rIns="91440" anchor="t"/>
          <a:lstStyle>
            <a:lvl1pPr algn="r">
              <a:defRPr sz="1200" b="1" i="0" spc="300">
                <a:solidFill>
                  <a:schemeClr val="accent1">
                    <a:lumMod val="75000"/>
                  </a:schemeClr>
                </a:solidFill>
                <a:latin typeface="Franklin Gothic Demi" panose="020B0603020102020204" pitchFamily="34" charset="0"/>
              </a:defRPr>
            </a:lvl1pPr>
          </a:lstStyle>
          <a:p>
            <a:r>
              <a:rPr lang="en-US" dirty="0"/>
              <a:t>FOOTER</a:t>
            </a:r>
          </a:p>
        </p:txBody>
      </p:sp>
      <p:sp>
        <p:nvSpPr>
          <p:cNvPr id="4" name="Date Placeholder 3"/>
          <p:cNvSpPr>
            <a:spLocks noGrp="1"/>
          </p:cNvSpPr>
          <p:nvPr>
            <p:ph type="dt" sz="half" idx="10"/>
          </p:nvPr>
        </p:nvSpPr>
        <p:spPr>
          <a:xfrm>
            <a:off x="9969501" y="322787"/>
            <a:ext cx="1079500" cy="365125"/>
          </a:xfrm>
        </p:spPr>
        <p:txBody>
          <a:bodyPr lIns="0" rIns="0" anchor="t"/>
          <a:lstStyle>
            <a:lvl1pPr algn="ctr">
              <a:defRPr sz="1200" b="1" i="0">
                <a:solidFill>
                  <a:schemeClr val="accent1">
                    <a:lumMod val="75000"/>
                  </a:schemeClr>
                </a:solidFill>
                <a:latin typeface="Franklin Gothic Demi" panose="020B0603020102020204" pitchFamily="34" charset="0"/>
              </a:defRPr>
            </a:lvl1pPr>
          </a:lstStyle>
          <a:p>
            <a:r>
              <a:rPr lang="en-US" dirty="0"/>
              <a:t>7/31/20XX</a:t>
            </a:r>
          </a:p>
        </p:txBody>
      </p:sp>
      <p:sp>
        <p:nvSpPr>
          <p:cNvPr id="6" name="Slide Number Placeholder 5"/>
          <p:cNvSpPr>
            <a:spLocks noGrp="1"/>
          </p:cNvSpPr>
          <p:nvPr>
            <p:ph type="sldNum" sz="quarter" idx="12"/>
          </p:nvPr>
        </p:nvSpPr>
        <p:spPr>
          <a:xfrm>
            <a:off x="11341100" y="322786"/>
            <a:ext cx="469899" cy="365125"/>
          </a:xfrm>
        </p:spPr>
        <p:txBody>
          <a:bodyPr tIns="45720" rIns="91440" bIns="0" anchor="t"/>
          <a:lstStyle>
            <a:lvl1pPr algn="r">
              <a:defRPr sz="1200" b="0" i="0">
                <a:solidFill>
                  <a:schemeClr val="accent1">
                    <a:lumMod val="75000"/>
                  </a:schemeClr>
                </a:solidFill>
                <a:latin typeface="Franklin Gothic Demi" panose="020B0603020102020204" pitchFamily="34" charset="0"/>
              </a:defRPr>
            </a:lvl1pPr>
          </a:lstStyle>
          <a:p>
            <a:fld id="{6D22F896-40B5-4ADD-8801-0D06FADFA095}" type="slidenum">
              <a:rPr lang="en-US" smtClean="0"/>
              <a:pPr/>
              <a:t>‹#›</a:t>
            </a:fld>
            <a:endParaRPr lang="en-US" dirty="0"/>
          </a:p>
        </p:txBody>
      </p:sp>
      <p:sp>
        <p:nvSpPr>
          <p:cNvPr id="2" name="Content Placeholder 7">
            <a:extLst>
              <a:ext uri="{FF2B5EF4-FFF2-40B4-BE49-F238E27FC236}">
                <a16:creationId xmlns:a16="http://schemas.microsoft.com/office/drawing/2014/main" id="{9BA78305-FEEA-427F-3BD6-3AD374F98C45}"/>
              </a:ext>
            </a:extLst>
          </p:cNvPr>
          <p:cNvSpPr>
            <a:spLocks noGrp="1"/>
          </p:cNvSpPr>
          <p:nvPr>
            <p:ph sz="quarter" idx="15"/>
          </p:nvPr>
        </p:nvSpPr>
        <p:spPr>
          <a:xfrm>
            <a:off x="1143000" y="1752600"/>
            <a:ext cx="2846459" cy="4470396"/>
          </a:xfrm>
        </p:spPr>
        <p:txBody>
          <a:bodyPr>
            <a:normAutofit/>
          </a:bodyPr>
          <a:lstStyle>
            <a:lvl1pPr marL="285750" indent="-285750">
              <a:lnSpc>
                <a:spcPct val="125000"/>
              </a:lnSpc>
              <a:spcBef>
                <a:spcPts val="0"/>
              </a:spcBef>
              <a:spcAft>
                <a:spcPts val="1800"/>
              </a:spcAft>
              <a:buFont typeface="Arial" panose="020B0604020202020204" pitchFamily="34" charset="0"/>
              <a:buChar cha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7">
            <a:extLst>
              <a:ext uri="{FF2B5EF4-FFF2-40B4-BE49-F238E27FC236}">
                <a16:creationId xmlns:a16="http://schemas.microsoft.com/office/drawing/2014/main" id="{D4197309-1E69-4934-B528-C0F5EDFB3A40}"/>
              </a:ext>
            </a:extLst>
          </p:cNvPr>
          <p:cNvSpPr>
            <a:spLocks noGrp="1"/>
          </p:cNvSpPr>
          <p:nvPr>
            <p:ph sz="quarter" idx="16"/>
          </p:nvPr>
        </p:nvSpPr>
        <p:spPr>
          <a:xfrm>
            <a:off x="6794500" y="1752598"/>
            <a:ext cx="4248979" cy="4470396"/>
          </a:xfrm>
        </p:spPr>
        <p:txBody>
          <a:bodyPr>
            <a:normAutofit/>
          </a:bodyPr>
          <a:lstStyle>
            <a:lvl1pPr marL="0" indent="0">
              <a:lnSpc>
                <a:spcPct val="125000"/>
              </a:lnSpc>
              <a:spcBef>
                <a:spcPts val="0"/>
              </a:spcBef>
              <a:spcAft>
                <a:spcPts val="1800"/>
              </a:spcAft>
              <a:buNone/>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18">
            <a:extLst>
              <a:ext uri="{FF2B5EF4-FFF2-40B4-BE49-F238E27FC236}">
                <a16:creationId xmlns:a16="http://schemas.microsoft.com/office/drawing/2014/main" id="{821477EB-BB2D-9198-DC69-51D82D51A21F}"/>
              </a:ext>
            </a:extLst>
          </p:cNvPr>
          <p:cNvSpPr/>
          <p:nvPr userDrawn="1"/>
        </p:nvSpPr>
        <p:spPr>
          <a:xfrm>
            <a:off x="12039600" y="1752600"/>
            <a:ext cx="152400" cy="1676400"/>
          </a:xfrm>
          <a:prstGeom prst="rect">
            <a:avLst/>
          </a:prstGeom>
          <a:solidFill>
            <a:schemeClr val="accent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1FA3617-DC5C-20BC-7449-C609B2112FCA}"/>
              </a:ext>
            </a:extLst>
          </p:cNvPr>
          <p:cNvSpPr/>
          <p:nvPr userDrawn="1"/>
        </p:nvSpPr>
        <p:spPr>
          <a:xfrm>
            <a:off x="0" y="4622800"/>
            <a:ext cx="152400" cy="1676400"/>
          </a:xfrm>
          <a:prstGeom prst="rect">
            <a:avLst/>
          </a:prstGeom>
          <a:solidFill>
            <a:schemeClr val="accent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B9D91BC-3775-DECE-2304-4F88B1FF89FB}"/>
              </a:ext>
            </a:extLst>
          </p:cNvPr>
          <p:cNvSpPr/>
          <p:nvPr userDrawn="1"/>
        </p:nvSpPr>
        <p:spPr>
          <a:xfrm>
            <a:off x="11884152" y="6702552"/>
            <a:ext cx="155448" cy="155448"/>
          </a:xfrm>
          <a:prstGeom prst="rect">
            <a:avLst/>
          </a:prstGeom>
          <a:solidFill>
            <a:schemeClr val="accent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9033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92" userDrawn="1">
          <p15:clr>
            <a:srgbClr val="FBAE40"/>
          </p15:clr>
        </p15:guide>
        <p15:guide id="2" pos="7440" userDrawn="1">
          <p15:clr>
            <a:srgbClr val="FBAE40"/>
          </p15:clr>
        </p15:guide>
        <p15:guide id="3" pos="240" userDrawn="1">
          <p15:clr>
            <a:srgbClr val="FBAE40"/>
          </p15:clr>
        </p15:guide>
        <p15:guide id="4" orient="horz" pos="4128" userDrawn="1">
          <p15:clr>
            <a:srgbClr val="FBAE40"/>
          </p15:clr>
        </p15:guide>
        <p15:guide id="5" pos="6960" userDrawn="1">
          <p15:clr>
            <a:srgbClr val="FBAE40"/>
          </p15:clr>
        </p15:guide>
        <p15:guide id="6" pos="720" userDrawn="1">
          <p15:clr>
            <a:srgbClr val="FBAE40"/>
          </p15:clr>
        </p15:guide>
        <p15:guide id="7" orient="horz" pos="110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wo 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39194-140B-A0F0-6C1B-83FCEEDEA228}"/>
              </a:ext>
            </a:extLst>
          </p:cNvPr>
          <p:cNvSpPr>
            <a:spLocks noGrp="1"/>
          </p:cNvSpPr>
          <p:nvPr>
            <p:ph type="ctrTitle"/>
          </p:nvPr>
        </p:nvSpPr>
        <p:spPr>
          <a:xfrm>
            <a:off x="381000" y="322786"/>
            <a:ext cx="5010979" cy="1117687"/>
          </a:xfrm>
        </p:spPr>
        <p:txBody>
          <a:bodyPr anchor="t">
            <a:noAutofit/>
          </a:bodyPr>
          <a:lstStyle>
            <a:lvl1pPr algn="l">
              <a:lnSpc>
                <a:spcPct val="90000"/>
              </a:lnSpc>
              <a:defRPr lang="en-US" sz="2800" b="1" i="0" u="sng" kern="1200" dirty="0">
                <a:solidFill>
                  <a:schemeClr val="accent1">
                    <a:lumMod val="75000"/>
                  </a:schemeClr>
                </a:solidFill>
                <a:latin typeface="+mj-lt"/>
                <a:ea typeface="+mj-ea"/>
                <a:cs typeface="+mj-cs"/>
              </a:defRPr>
            </a:lvl1pPr>
          </a:lstStyle>
          <a:p>
            <a:r>
              <a:rPr lang="en-US"/>
              <a:t>Click to edit Master title style</a:t>
            </a:r>
            <a:endParaRPr lang="en-US" dirty="0"/>
          </a:p>
        </p:txBody>
      </p:sp>
      <p:sp>
        <p:nvSpPr>
          <p:cNvPr id="13" name="Footer Placeholder 4">
            <a:extLst>
              <a:ext uri="{FF2B5EF4-FFF2-40B4-BE49-F238E27FC236}">
                <a16:creationId xmlns:a16="http://schemas.microsoft.com/office/drawing/2014/main" id="{428ADC70-13EB-DD72-B150-AFD93F567DD2}"/>
              </a:ext>
            </a:extLst>
          </p:cNvPr>
          <p:cNvSpPr>
            <a:spLocks noGrp="1"/>
          </p:cNvSpPr>
          <p:nvPr>
            <p:ph type="ftr" sz="quarter" idx="11"/>
          </p:nvPr>
        </p:nvSpPr>
        <p:spPr>
          <a:xfrm>
            <a:off x="5684079" y="322788"/>
            <a:ext cx="3993322" cy="365125"/>
          </a:xfrm>
        </p:spPr>
        <p:txBody>
          <a:bodyPr rIns="91440" anchor="t"/>
          <a:lstStyle>
            <a:lvl1pPr algn="r">
              <a:defRPr sz="1200" b="1" i="0" spc="300">
                <a:solidFill>
                  <a:schemeClr val="accent1">
                    <a:lumMod val="75000"/>
                  </a:schemeClr>
                </a:solidFill>
                <a:latin typeface="Franklin Gothic Demi" panose="020B0603020102020204" pitchFamily="34" charset="0"/>
              </a:defRPr>
            </a:lvl1pPr>
          </a:lstStyle>
          <a:p>
            <a:r>
              <a:rPr lang="en-US" dirty="0"/>
              <a:t>FOOTER</a:t>
            </a:r>
          </a:p>
        </p:txBody>
      </p:sp>
      <p:sp>
        <p:nvSpPr>
          <p:cNvPr id="12" name="Date Placeholder 3">
            <a:extLst>
              <a:ext uri="{FF2B5EF4-FFF2-40B4-BE49-F238E27FC236}">
                <a16:creationId xmlns:a16="http://schemas.microsoft.com/office/drawing/2014/main" id="{D494A04E-5F4A-B565-DA4C-524D89FFF845}"/>
              </a:ext>
            </a:extLst>
          </p:cNvPr>
          <p:cNvSpPr>
            <a:spLocks noGrp="1"/>
          </p:cNvSpPr>
          <p:nvPr>
            <p:ph type="dt" sz="half" idx="10"/>
          </p:nvPr>
        </p:nvSpPr>
        <p:spPr>
          <a:xfrm>
            <a:off x="9969501" y="322787"/>
            <a:ext cx="1079500" cy="365125"/>
          </a:xfrm>
        </p:spPr>
        <p:txBody>
          <a:bodyPr lIns="0" rIns="0" anchor="t"/>
          <a:lstStyle>
            <a:lvl1pPr algn="ctr">
              <a:defRPr sz="1200" b="1" i="0">
                <a:solidFill>
                  <a:schemeClr val="accent1">
                    <a:lumMod val="75000"/>
                  </a:schemeClr>
                </a:solidFill>
                <a:latin typeface="Franklin Gothic Demi" panose="020B0603020102020204" pitchFamily="34" charset="0"/>
              </a:defRPr>
            </a:lvl1pPr>
          </a:lstStyle>
          <a:p>
            <a:r>
              <a:rPr lang="en-US" dirty="0"/>
              <a:t>7/31/20XX</a:t>
            </a:r>
          </a:p>
        </p:txBody>
      </p:sp>
      <p:sp>
        <p:nvSpPr>
          <p:cNvPr id="14" name="Slide Number Placeholder 5">
            <a:extLst>
              <a:ext uri="{FF2B5EF4-FFF2-40B4-BE49-F238E27FC236}">
                <a16:creationId xmlns:a16="http://schemas.microsoft.com/office/drawing/2014/main" id="{21835160-1B67-0FE5-AB57-8A5B8D3C906F}"/>
              </a:ext>
            </a:extLst>
          </p:cNvPr>
          <p:cNvSpPr>
            <a:spLocks noGrp="1"/>
          </p:cNvSpPr>
          <p:nvPr>
            <p:ph type="sldNum" sz="quarter" idx="12"/>
          </p:nvPr>
        </p:nvSpPr>
        <p:spPr>
          <a:xfrm>
            <a:off x="11341100" y="322786"/>
            <a:ext cx="469899" cy="365125"/>
          </a:xfrm>
        </p:spPr>
        <p:txBody>
          <a:bodyPr tIns="45720" rIns="91440" bIns="0" anchor="t"/>
          <a:lstStyle>
            <a:lvl1pPr algn="r">
              <a:defRPr sz="1200" b="0" i="0">
                <a:solidFill>
                  <a:schemeClr val="accent1">
                    <a:lumMod val="75000"/>
                  </a:schemeClr>
                </a:solidFill>
                <a:latin typeface="Franklin Gothic Demi" panose="020B0603020102020204" pitchFamily="34" charset="0"/>
              </a:defRPr>
            </a:lvl1pPr>
          </a:lstStyle>
          <a:p>
            <a:fld id="{6D22F896-40B5-4ADD-8801-0D06FADFA095}" type="slidenum">
              <a:rPr lang="en-US" smtClean="0"/>
              <a:pPr/>
              <a:t>‹#›</a:t>
            </a:fld>
            <a:endParaRPr lang="en-US" dirty="0"/>
          </a:p>
        </p:txBody>
      </p:sp>
      <p:sp>
        <p:nvSpPr>
          <p:cNvPr id="3" name="Content Placeholder 7">
            <a:extLst>
              <a:ext uri="{FF2B5EF4-FFF2-40B4-BE49-F238E27FC236}">
                <a16:creationId xmlns:a16="http://schemas.microsoft.com/office/drawing/2014/main" id="{532645E4-5D0B-B2BF-4C64-DB4C09829069}"/>
              </a:ext>
            </a:extLst>
          </p:cNvPr>
          <p:cNvSpPr>
            <a:spLocks noGrp="1"/>
          </p:cNvSpPr>
          <p:nvPr>
            <p:ph sz="quarter" idx="15"/>
          </p:nvPr>
        </p:nvSpPr>
        <p:spPr>
          <a:xfrm>
            <a:off x="1143000" y="1752600"/>
            <a:ext cx="4248979" cy="4470396"/>
          </a:xfrm>
        </p:spPr>
        <p:txBody>
          <a:bodyPr>
            <a:normAutofit/>
          </a:bodyPr>
          <a:lstStyle>
            <a:lvl1pPr marL="285750" indent="-285750">
              <a:lnSpc>
                <a:spcPct val="125000"/>
              </a:lnSpc>
              <a:spcBef>
                <a:spcPts val="0"/>
              </a:spcBef>
              <a:spcAft>
                <a:spcPts val="1800"/>
              </a:spcAft>
              <a:buFont typeface="Arial" panose="020B0604020202020204" pitchFamily="34" charset="0"/>
              <a:buChar cha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martArt Placeholder 7">
            <a:extLst>
              <a:ext uri="{FF2B5EF4-FFF2-40B4-BE49-F238E27FC236}">
                <a16:creationId xmlns:a16="http://schemas.microsoft.com/office/drawing/2014/main" id="{573A2C6B-6296-E0F5-48FF-D9B5519FB5CD}"/>
              </a:ext>
            </a:extLst>
          </p:cNvPr>
          <p:cNvSpPr>
            <a:spLocks noGrp="1"/>
          </p:cNvSpPr>
          <p:nvPr>
            <p:ph type="dgm" sz="quarter" idx="13"/>
          </p:nvPr>
        </p:nvSpPr>
        <p:spPr>
          <a:xfrm>
            <a:off x="6096000" y="1752600"/>
            <a:ext cx="4953000" cy="4800600"/>
          </a:xfrm>
        </p:spPr>
        <p:txBody>
          <a:bodyPr>
            <a:normAutofit/>
          </a:bodyPr>
          <a:lstStyle>
            <a:lvl1pPr marL="0" indent="0">
              <a:buNone/>
              <a:defRPr sz="2000">
                <a:solidFill>
                  <a:sysClr val="windowText" lastClr="000000"/>
                </a:solidFill>
                <a:latin typeface="Franklin Gothic Book" panose="020B0503020102020204" pitchFamily="34" charset="0"/>
              </a:defRPr>
            </a:lvl1pPr>
          </a:lstStyle>
          <a:p>
            <a:r>
              <a:rPr lang="en-US"/>
              <a:t>Click icon to add SmartArt graphic</a:t>
            </a:r>
            <a:endParaRPr lang="en-US" dirty="0"/>
          </a:p>
        </p:txBody>
      </p:sp>
      <p:sp>
        <p:nvSpPr>
          <p:cNvPr id="15" name="Rectangle 14">
            <a:extLst>
              <a:ext uri="{FF2B5EF4-FFF2-40B4-BE49-F238E27FC236}">
                <a16:creationId xmlns:a16="http://schemas.microsoft.com/office/drawing/2014/main" id="{DA0FA050-C363-A441-6725-0A8BE726CD5F}"/>
              </a:ext>
            </a:extLst>
          </p:cNvPr>
          <p:cNvSpPr/>
          <p:nvPr userDrawn="1"/>
        </p:nvSpPr>
        <p:spPr>
          <a:xfrm>
            <a:off x="12039600" y="1752600"/>
            <a:ext cx="152400" cy="1676400"/>
          </a:xfrm>
          <a:prstGeom prst="rect">
            <a:avLst/>
          </a:prstGeom>
          <a:solidFill>
            <a:schemeClr val="accent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36FCCC3-EC39-2498-C9DB-289FA7178344}"/>
              </a:ext>
            </a:extLst>
          </p:cNvPr>
          <p:cNvSpPr/>
          <p:nvPr userDrawn="1"/>
        </p:nvSpPr>
        <p:spPr>
          <a:xfrm>
            <a:off x="0" y="4622800"/>
            <a:ext cx="152400" cy="1676400"/>
          </a:xfrm>
          <a:prstGeom prst="rect">
            <a:avLst/>
          </a:prstGeom>
          <a:solidFill>
            <a:schemeClr val="accent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5901D73-96B4-2AAC-CAF4-ECFD426F8A8A}"/>
              </a:ext>
            </a:extLst>
          </p:cNvPr>
          <p:cNvSpPr/>
          <p:nvPr userDrawn="1"/>
        </p:nvSpPr>
        <p:spPr>
          <a:xfrm>
            <a:off x="11884152" y="6702552"/>
            <a:ext cx="155448" cy="155448"/>
          </a:xfrm>
          <a:prstGeom prst="rect">
            <a:avLst/>
          </a:prstGeom>
          <a:solidFill>
            <a:schemeClr val="accent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3288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92" userDrawn="1">
          <p15:clr>
            <a:srgbClr val="FBAE40"/>
          </p15:clr>
        </p15:guide>
        <p15:guide id="2" pos="7440" userDrawn="1">
          <p15:clr>
            <a:srgbClr val="FBAE40"/>
          </p15:clr>
        </p15:guide>
        <p15:guide id="3" pos="240" userDrawn="1">
          <p15:clr>
            <a:srgbClr val="FBAE40"/>
          </p15:clr>
        </p15:guide>
        <p15:guide id="4" orient="horz" pos="4128" userDrawn="1">
          <p15:clr>
            <a:srgbClr val="FBAE40"/>
          </p15:clr>
        </p15:guide>
        <p15:guide id="5" pos="6960" userDrawn="1">
          <p15:clr>
            <a:srgbClr val="FBAE40"/>
          </p15:clr>
        </p15:guide>
        <p15:guide id="6" pos="720" userDrawn="1">
          <p15:clr>
            <a:srgbClr val="FBAE40"/>
          </p15:clr>
        </p15:guide>
        <p15:guide id="7" orient="horz" pos="1104"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0321" y="753228"/>
            <a:ext cx="9613861" cy="1583644"/>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200" b="0" i="0">
                <a:solidFill>
                  <a:schemeClr val="bg1"/>
                </a:solidFill>
                <a:latin typeface="+mn-lt"/>
              </a:defRPr>
            </a:lvl1pPr>
          </a:lstStyle>
          <a:p>
            <a:r>
              <a:rPr lang="en-US" dirty="0"/>
              <a:t>7/31/20XX</a:t>
            </a: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200" b="0" i="0">
                <a:solidFill>
                  <a:schemeClr val="bg1"/>
                </a:solidFill>
                <a:latin typeface="+mn-lt"/>
              </a:defRPr>
            </a:lvl1pPr>
          </a:lstStyle>
          <a:p>
            <a:r>
              <a:rPr lang="en-US" dirty="0"/>
              <a:t>FOOTER</a:t>
            </a:r>
          </a:p>
        </p:txBody>
      </p:sp>
      <p:sp>
        <p:nvSpPr>
          <p:cNvPr id="6" name="Slide Number Placeholder 5"/>
          <p:cNvSpPr>
            <a:spLocks noGrp="1"/>
          </p:cNvSpPr>
          <p:nvPr>
            <p:ph type="sldNum" sz="quarter" idx="4"/>
          </p:nvPr>
        </p:nvSpPr>
        <p:spPr>
          <a:xfrm>
            <a:off x="10729455" y="5936187"/>
            <a:ext cx="1154151" cy="369052"/>
          </a:xfrm>
          <a:prstGeom prst="rect">
            <a:avLst/>
          </a:prstGeom>
        </p:spPr>
        <p:txBody>
          <a:bodyPr vert="horz" lIns="91440" tIns="45720" rIns="91440" bIns="45720" rtlCol="0" anchor="ctr"/>
          <a:lstStyle>
            <a:lvl1pPr algn="l">
              <a:defRPr sz="1200" b="0" i="0">
                <a:solidFill>
                  <a:schemeClr val="bg1"/>
                </a:solidFill>
                <a:latin typeface="+mn-lt"/>
              </a:defRPr>
            </a:lvl1pPr>
          </a:lstStyle>
          <a:p>
            <a:fld id="{6D22F896-40B5-4ADD-8801-0D06FADFA09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801" r:id="rId1"/>
    <p:sldLayoutId id="2147483800" r:id="rId2"/>
    <p:sldLayoutId id="2147483744" r:id="rId3"/>
    <p:sldLayoutId id="2147483802" r:id="rId4"/>
    <p:sldLayoutId id="2147483746" r:id="rId5"/>
    <p:sldLayoutId id="2147483803" r:id="rId6"/>
    <p:sldLayoutId id="2147483743" r:id="rId7"/>
    <p:sldLayoutId id="2147483804" r:id="rId8"/>
    <p:sldLayoutId id="2147483797" r:id="rId9"/>
    <p:sldLayoutId id="2147483768" r:id="rId10"/>
    <p:sldLayoutId id="2147483805" r:id="rId11"/>
    <p:sldLayoutId id="2147483806" r:id="rId12"/>
    <p:sldLayoutId id="2147483747"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75000"/>
        </a:lnSpc>
        <a:spcBef>
          <a:spcPct val="0"/>
        </a:spcBef>
        <a:buNone/>
        <a:defRPr sz="6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becksddf/churn-in-telecoms-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2">
            <a:extLst>
              <a:ext uri="{FF2B5EF4-FFF2-40B4-BE49-F238E27FC236}">
                <a16:creationId xmlns:a16="http://schemas.microsoft.com/office/drawing/2014/main" id="{6F763848-0EA5-D22C-CBFD-7F5657C1D79D}"/>
              </a:ext>
            </a:extLst>
          </p:cNvPr>
          <p:cNvSpPr>
            <a:spLocks noGrp="1"/>
          </p:cNvSpPr>
          <p:nvPr>
            <p:ph type="ctrTitle"/>
          </p:nvPr>
        </p:nvSpPr>
        <p:spPr>
          <a:xfrm>
            <a:off x="381000" y="322786"/>
            <a:ext cx="6443926" cy="1117687"/>
          </a:xfrm>
        </p:spPr>
        <p:txBody>
          <a:bodyPr anchor="t">
            <a:normAutofit/>
          </a:bodyPr>
          <a:lstStyle/>
          <a:p>
            <a:pPr algn="ctr"/>
            <a:r>
              <a:rPr lang="en-GB" dirty="0"/>
              <a:t>Predicting Customer Churn at </a:t>
            </a:r>
            <a:r>
              <a:rPr lang="en-GB" dirty="0" err="1"/>
              <a:t>SyriaTel</a:t>
            </a:r>
            <a:endParaRPr lang="en-US" dirty="0"/>
          </a:p>
        </p:txBody>
      </p:sp>
      <p:sp>
        <p:nvSpPr>
          <p:cNvPr id="15" name="Slide Number Placeholder 2">
            <a:extLst>
              <a:ext uri="{FF2B5EF4-FFF2-40B4-BE49-F238E27FC236}">
                <a16:creationId xmlns:a16="http://schemas.microsoft.com/office/drawing/2014/main" id="{2C5E7308-7BEC-6331-3282-8AFA86DED5B6}"/>
              </a:ext>
            </a:extLst>
          </p:cNvPr>
          <p:cNvSpPr>
            <a:spLocks noGrp="1"/>
          </p:cNvSpPr>
          <p:nvPr>
            <p:ph type="sldNum" sz="quarter" idx="12"/>
          </p:nvPr>
        </p:nvSpPr>
        <p:spPr>
          <a:xfrm>
            <a:off x="11341100" y="322786"/>
            <a:ext cx="469899" cy="365125"/>
          </a:xfrm>
        </p:spPr>
        <p:txBody>
          <a:bodyPr/>
          <a:lstStyle/>
          <a:p>
            <a:pPr>
              <a:spcAft>
                <a:spcPts val="600"/>
              </a:spcAft>
            </a:pPr>
            <a:fld id="{6D22F896-40B5-4ADD-8801-0D06FADFA095}" type="slidenum">
              <a:rPr lang="en-US" smtClean="0"/>
              <a:pPr>
                <a:spcAft>
                  <a:spcPts val="600"/>
                </a:spcAft>
              </a:pPr>
              <a:t>1</a:t>
            </a:fld>
            <a:endParaRPr lang="en-US"/>
          </a:p>
        </p:txBody>
      </p:sp>
      <p:pic>
        <p:nvPicPr>
          <p:cNvPr id="6" name="Picture Placeholder 5" descr="A person standing and talking to three sitting people">
            <a:extLst>
              <a:ext uri="{FF2B5EF4-FFF2-40B4-BE49-F238E27FC236}">
                <a16:creationId xmlns:a16="http://schemas.microsoft.com/office/drawing/2014/main" id="{BF63DDD8-209E-5007-1A64-6B0BB2FA1281}"/>
              </a:ext>
            </a:extLst>
          </p:cNvPr>
          <p:cNvPicPr>
            <a:picLocks noGrp="1" noChangeAspect="1"/>
          </p:cNvPicPr>
          <p:nvPr>
            <p:ph sz="quarter" idx="14"/>
          </p:nvPr>
        </p:nvPicPr>
        <p:blipFill rotWithShape="1">
          <a:blip r:embed="rId2"/>
          <a:srcRect b="27398"/>
          <a:stretch>
            <a:fillRect/>
          </a:stretch>
        </p:blipFill>
        <p:spPr>
          <a:xfrm>
            <a:off x="1143000" y="1752600"/>
            <a:ext cx="9906000" cy="4800600"/>
          </a:xfrm>
          <a:noFill/>
        </p:spPr>
      </p:pic>
    </p:spTree>
    <p:extLst>
      <p:ext uri="{BB962C8B-B14F-4D97-AF65-F5344CB8AC3E}">
        <p14:creationId xmlns:p14="http://schemas.microsoft.com/office/powerpoint/2010/main" val="2893130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D916CA3-C3A2-C3E0-FA34-2D828272CE8D}"/>
              </a:ext>
            </a:extLst>
          </p:cNvPr>
          <p:cNvSpPr>
            <a:spLocks noGrp="1"/>
          </p:cNvSpPr>
          <p:nvPr>
            <p:ph type="sldNum" sz="quarter" idx="12"/>
          </p:nvPr>
        </p:nvSpPr>
        <p:spPr>
          <a:xfrm>
            <a:off x="11341100" y="322786"/>
            <a:ext cx="469899" cy="365125"/>
          </a:xfrm>
        </p:spPr>
        <p:txBody>
          <a:bodyPr/>
          <a:lstStyle/>
          <a:p>
            <a:fld id="{6D22F896-40B5-4ADD-8801-0D06FADFA095}" type="slidenum">
              <a:rPr lang="en-US" smtClean="0"/>
              <a:pPr/>
              <a:t>10</a:t>
            </a:fld>
            <a:endParaRPr lang="en-US" dirty="0"/>
          </a:p>
        </p:txBody>
      </p:sp>
      <p:sp>
        <p:nvSpPr>
          <p:cNvPr id="4" name="Content Placeholder 3">
            <a:extLst>
              <a:ext uri="{FF2B5EF4-FFF2-40B4-BE49-F238E27FC236}">
                <a16:creationId xmlns:a16="http://schemas.microsoft.com/office/drawing/2014/main" id="{CBE6AE0A-4B93-AC7D-CDE1-0189460AD0BF}"/>
              </a:ext>
            </a:extLst>
          </p:cNvPr>
          <p:cNvSpPr>
            <a:spLocks noGrp="1"/>
          </p:cNvSpPr>
          <p:nvPr>
            <p:ph sz="quarter" idx="14"/>
          </p:nvPr>
        </p:nvSpPr>
        <p:spPr>
          <a:xfrm>
            <a:off x="158236" y="120623"/>
            <a:ext cx="11875527" cy="6554497"/>
          </a:xfrm>
        </p:spPr>
        <p:txBody>
          <a:bodyPr>
            <a:normAutofit/>
          </a:bodyPr>
          <a:lstStyle/>
          <a:p>
            <a:pPr marL="0" indent="0">
              <a:lnSpc>
                <a:spcPct val="105000"/>
              </a:lnSpc>
              <a:spcBef>
                <a:spcPts val="0"/>
              </a:spcBef>
              <a:spcAft>
                <a:spcPts val="1800"/>
              </a:spcAft>
              <a:buNone/>
            </a:pPr>
            <a:r>
              <a:rPr lang="en-GB" sz="1600" b="1" dirty="0">
                <a:solidFill>
                  <a:schemeClr val="accent1">
                    <a:lumMod val="75000"/>
                  </a:schemeClr>
                </a:solidFill>
                <a:latin typeface="+mj-lt"/>
                <a:ea typeface="+mj-ea"/>
                <a:cs typeface="+mj-cs"/>
              </a:rPr>
              <a:t>e) Tenure: </a:t>
            </a:r>
            <a:r>
              <a:rPr lang="en-GB" sz="1500" dirty="0"/>
              <a:t>To understand how customer longevity influences churning, I </a:t>
            </a:r>
            <a:r>
              <a:rPr lang="en-GB" sz="1500" dirty="0" err="1"/>
              <a:t>analyzed</a:t>
            </a:r>
            <a:r>
              <a:rPr lang="en-GB" sz="1500" dirty="0"/>
              <a:t> how long each customer has been with the company (in days).</a:t>
            </a:r>
          </a:p>
          <a:p>
            <a:pPr marL="0" indent="0">
              <a:lnSpc>
                <a:spcPct val="105000"/>
              </a:lnSpc>
              <a:spcBef>
                <a:spcPts val="0"/>
              </a:spcBef>
              <a:spcAft>
                <a:spcPts val="1800"/>
              </a:spcAft>
              <a:buNone/>
            </a:pPr>
            <a:endParaRPr lang="en-GB" sz="1500" dirty="0"/>
          </a:p>
          <a:p>
            <a:pPr marL="0" indent="0">
              <a:lnSpc>
                <a:spcPct val="105000"/>
              </a:lnSpc>
              <a:spcBef>
                <a:spcPts val="0"/>
              </a:spcBef>
              <a:spcAft>
                <a:spcPts val="1800"/>
              </a:spcAft>
              <a:buNone/>
            </a:pPr>
            <a:endParaRPr lang="en-GB" sz="1500" dirty="0"/>
          </a:p>
          <a:p>
            <a:pPr marL="0" indent="0">
              <a:lnSpc>
                <a:spcPct val="125000"/>
              </a:lnSpc>
              <a:spcBef>
                <a:spcPts val="0"/>
              </a:spcBef>
              <a:spcAft>
                <a:spcPts val="1800"/>
              </a:spcAft>
              <a:buNone/>
            </a:pPr>
            <a:endParaRPr lang="en-GB" sz="1600" b="1" dirty="0">
              <a:solidFill>
                <a:schemeClr val="accent1">
                  <a:lumMod val="75000"/>
                </a:schemeClr>
              </a:solidFill>
              <a:latin typeface="+mj-lt"/>
              <a:ea typeface="+mj-ea"/>
              <a:cs typeface="+mj-cs"/>
            </a:endParaRPr>
          </a:p>
          <a:p>
            <a:pPr marL="0" indent="0">
              <a:lnSpc>
                <a:spcPct val="125000"/>
              </a:lnSpc>
              <a:spcBef>
                <a:spcPts val="0"/>
              </a:spcBef>
              <a:spcAft>
                <a:spcPts val="1800"/>
              </a:spcAft>
              <a:buNone/>
            </a:pPr>
            <a:endParaRPr lang="en-GB" sz="1600" b="1" dirty="0">
              <a:solidFill>
                <a:schemeClr val="accent1">
                  <a:lumMod val="75000"/>
                </a:schemeClr>
              </a:solidFill>
              <a:latin typeface="+mj-lt"/>
              <a:ea typeface="+mj-ea"/>
              <a:cs typeface="+mj-cs"/>
            </a:endParaRPr>
          </a:p>
          <a:p>
            <a:pPr marL="0" indent="0">
              <a:lnSpc>
                <a:spcPct val="125000"/>
              </a:lnSpc>
              <a:spcBef>
                <a:spcPts val="0"/>
              </a:spcBef>
              <a:spcAft>
                <a:spcPts val="1800"/>
              </a:spcAft>
              <a:buNone/>
            </a:pPr>
            <a:endParaRPr lang="en-GB" sz="1600" b="1" dirty="0">
              <a:solidFill>
                <a:schemeClr val="accent1">
                  <a:lumMod val="75000"/>
                </a:schemeClr>
              </a:solidFill>
              <a:latin typeface="+mj-lt"/>
              <a:ea typeface="+mj-ea"/>
              <a:cs typeface="+mj-cs"/>
            </a:endParaRPr>
          </a:p>
          <a:p>
            <a:pPr marL="0" indent="0">
              <a:lnSpc>
                <a:spcPct val="125000"/>
              </a:lnSpc>
              <a:spcBef>
                <a:spcPts val="0"/>
              </a:spcBef>
              <a:spcAft>
                <a:spcPts val="1800"/>
              </a:spcAft>
              <a:buNone/>
            </a:pPr>
            <a:endParaRPr lang="en-GB" sz="1500" dirty="0"/>
          </a:p>
          <a:p>
            <a:pPr marL="0" indent="0">
              <a:lnSpc>
                <a:spcPct val="125000"/>
              </a:lnSpc>
              <a:spcBef>
                <a:spcPts val="0"/>
              </a:spcBef>
              <a:spcAft>
                <a:spcPts val="1800"/>
              </a:spcAft>
              <a:buNone/>
            </a:pPr>
            <a:endParaRPr lang="en-GB" sz="1500" dirty="0"/>
          </a:p>
          <a:p>
            <a:pPr marL="0" indent="0">
              <a:lnSpc>
                <a:spcPct val="125000"/>
              </a:lnSpc>
              <a:spcBef>
                <a:spcPts val="0"/>
              </a:spcBef>
              <a:spcAft>
                <a:spcPts val="1800"/>
              </a:spcAft>
              <a:buNone/>
            </a:pPr>
            <a:endParaRPr lang="en-GB" sz="1500" dirty="0"/>
          </a:p>
          <a:p>
            <a:pPr marL="285750" indent="-285750">
              <a:lnSpc>
                <a:spcPct val="135000"/>
              </a:lnSpc>
              <a:spcBef>
                <a:spcPts val="0"/>
              </a:spcBef>
              <a:spcAft>
                <a:spcPts val="1800"/>
              </a:spcAft>
              <a:buFont typeface="Wingdings" panose="05000000000000000000" pitchFamily="2" charset="2"/>
              <a:buChar char="v"/>
            </a:pPr>
            <a:r>
              <a:rPr lang="en-GB" sz="1500" dirty="0"/>
              <a:t>The spread and median of tenure for churned and non-churned customers look very similar.</a:t>
            </a:r>
          </a:p>
          <a:p>
            <a:pPr marL="285750" indent="-285750">
              <a:lnSpc>
                <a:spcPct val="135000"/>
              </a:lnSpc>
              <a:spcBef>
                <a:spcPts val="0"/>
              </a:spcBef>
              <a:spcAft>
                <a:spcPts val="1800"/>
              </a:spcAft>
              <a:buFont typeface="Wingdings" panose="05000000000000000000" pitchFamily="2" charset="2"/>
              <a:buChar char="v"/>
            </a:pPr>
            <a:r>
              <a:rPr lang="en-GB" sz="1500" dirty="0"/>
              <a:t>Both groups have a median around 100 days.</a:t>
            </a:r>
          </a:p>
          <a:p>
            <a:pPr marL="285750" indent="-285750">
              <a:lnSpc>
                <a:spcPct val="135000"/>
              </a:lnSpc>
              <a:spcBef>
                <a:spcPts val="0"/>
              </a:spcBef>
              <a:spcAft>
                <a:spcPts val="1800"/>
              </a:spcAft>
              <a:buFont typeface="Wingdings" panose="05000000000000000000" pitchFamily="2" charset="2"/>
              <a:buChar char="v"/>
            </a:pPr>
            <a:r>
              <a:rPr lang="en-GB" sz="1500" dirty="0"/>
              <a:t>Churned customers do not appear to have dramatically shorter or longer tenures compared to loyal ones.</a:t>
            </a:r>
          </a:p>
        </p:txBody>
      </p:sp>
      <p:pic>
        <p:nvPicPr>
          <p:cNvPr id="3" name="Picture 2">
            <a:extLst>
              <a:ext uri="{FF2B5EF4-FFF2-40B4-BE49-F238E27FC236}">
                <a16:creationId xmlns:a16="http://schemas.microsoft.com/office/drawing/2014/main" id="{7B4F5FA4-3035-57AA-10CE-9F2115864304}"/>
              </a:ext>
            </a:extLst>
          </p:cNvPr>
          <p:cNvPicPr>
            <a:picLocks noChangeAspect="1"/>
          </p:cNvPicPr>
          <p:nvPr/>
        </p:nvPicPr>
        <p:blipFill>
          <a:blip r:embed="rId2"/>
          <a:stretch>
            <a:fillRect/>
          </a:stretch>
        </p:blipFill>
        <p:spPr>
          <a:xfrm>
            <a:off x="2031133" y="880131"/>
            <a:ext cx="5073949" cy="3157132"/>
          </a:xfrm>
          <a:prstGeom prst="rect">
            <a:avLst/>
          </a:prstGeom>
        </p:spPr>
      </p:pic>
    </p:spTree>
    <p:extLst>
      <p:ext uri="{BB962C8B-B14F-4D97-AF65-F5344CB8AC3E}">
        <p14:creationId xmlns:p14="http://schemas.microsoft.com/office/powerpoint/2010/main" val="22469697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B3688-F2EF-D790-1323-041D83362E22}"/>
              </a:ext>
            </a:extLst>
          </p:cNvPr>
          <p:cNvSpPr>
            <a:spLocks noGrp="1"/>
          </p:cNvSpPr>
          <p:nvPr>
            <p:ph type="ctrTitle"/>
          </p:nvPr>
        </p:nvSpPr>
        <p:spPr>
          <a:xfrm>
            <a:off x="330416" y="81540"/>
            <a:ext cx="11392352" cy="427797"/>
          </a:xfrm>
        </p:spPr>
        <p:txBody>
          <a:bodyPr/>
          <a:lstStyle/>
          <a:p>
            <a:pPr algn="ctr"/>
            <a:r>
              <a:rPr lang="en-US" dirty="0"/>
              <a:t>Modelling: </a:t>
            </a:r>
            <a:br>
              <a:rPr lang="en-US" dirty="0"/>
            </a:br>
            <a:endParaRPr lang="en-US" sz="1600" b="0" u="none" dirty="0"/>
          </a:p>
        </p:txBody>
      </p:sp>
      <p:sp>
        <p:nvSpPr>
          <p:cNvPr id="7" name="Slide Number Placeholder 6">
            <a:extLst>
              <a:ext uri="{FF2B5EF4-FFF2-40B4-BE49-F238E27FC236}">
                <a16:creationId xmlns:a16="http://schemas.microsoft.com/office/drawing/2014/main" id="{8D916CA3-C3A2-C3E0-FA34-2D828272CE8D}"/>
              </a:ext>
            </a:extLst>
          </p:cNvPr>
          <p:cNvSpPr>
            <a:spLocks noGrp="1"/>
          </p:cNvSpPr>
          <p:nvPr>
            <p:ph type="sldNum" sz="quarter" idx="12"/>
          </p:nvPr>
        </p:nvSpPr>
        <p:spPr>
          <a:xfrm>
            <a:off x="11341100" y="322786"/>
            <a:ext cx="469899" cy="365125"/>
          </a:xfrm>
        </p:spPr>
        <p:txBody>
          <a:bodyPr/>
          <a:lstStyle/>
          <a:p>
            <a:fld id="{6D22F896-40B5-4ADD-8801-0D06FADFA095}" type="slidenum">
              <a:rPr lang="en-US" smtClean="0"/>
              <a:pPr/>
              <a:t>11</a:t>
            </a:fld>
            <a:endParaRPr lang="en-US" dirty="0"/>
          </a:p>
        </p:txBody>
      </p:sp>
      <p:sp>
        <p:nvSpPr>
          <p:cNvPr id="4" name="Content Placeholder 3">
            <a:extLst>
              <a:ext uri="{FF2B5EF4-FFF2-40B4-BE49-F238E27FC236}">
                <a16:creationId xmlns:a16="http://schemas.microsoft.com/office/drawing/2014/main" id="{CBE6AE0A-4B93-AC7D-CDE1-0189460AD0BF}"/>
              </a:ext>
            </a:extLst>
          </p:cNvPr>
          <p:cNvSpPr>
            <a:spLocks noGrp="1"/>
          </p:cNvSpPr>
          <p:nvPr>
            <p:ph sz="quarter" idx="14"/>
          </p:nvPr>
        </p:nvSpPr>
        <p:spPr>
          <a:xfrm>
            <a:off x="0" y="509337"/>
            <a:ext cx="12192000" cy="6348663"/>
          </a:xfrm>
        </p:spPr>
        <p:txBody>
          <a:bodyPr>
            <a:normAutofit/>
          </a:bodyPr>
          <a:lstStyle/>
          <a:p>
            <a:pPr marL="0" indent="0">
              <a:lnSpc>
                <a:spcPct val="125000"/>
              </a:lnSpc>
              <a:spcBef>
                <a:spcPts val="0"/>
              </a:spcBef>
              <a:spcAft>
                <a:spcPts val="1800"/>
              </a:spcAft>
              <a:buNone/>
            </a:pPr>
            <a:r>
              <a:rPr lang="en-GB" sz="1400" b="1" dirty="0">
                <a:solidFill>
                  <a:schemeClr val="accent1">
                    <a:lumMod val="75000"/>
                  </a:schemeClr>
                </a:solidFill>
                <a:latin typeface="+mj-lt"/>
                <a:ea typeface="+mj-ea"/>
                <a:cs typeface="+mj-cs"/>
              </a:rPr>
              <a:t>Objective: </a:t>
            </a:r>
            <a:r>
              <a:rPr lang="en-GB" sz="1200" dirty="0"/>
              <a:t>The goal is to predict customer churn for </a:t>
            </a:r>
            <a:r>
              <a:rPr lang="en-GB" sz="1200" dirty="0" err="1"/>
              <a:t>SyriaTel</a:t>
            </a:r>
            <a:r>
              <a:rPr lang="en-GB" sz="1200" dirty="0"/>
              <a:t> using available customer data. This helps the company proactively retain customers likely to stop using the service.</a:t>
            </a:r>
          </a:p>
          <a:p>
            <a:pPr marL="0" indent="0">
              <a:lnSpc>
                <a:spcPct val="125000"/>
              </a:lnSpc>
              <a:spcBef>
                <a:spcPts val="0"/>
              </a:spcBef>
              <a:spcAft>
                <a:spcPts val="1800"/>
              </a:spcAft>
              <a:buNone/>
            </a:pPr>
            <a:r>
              <a:rPr lang="en-GB" sz="1400" b="1" dirty="0">
                <a:solidFill>
                  <a:schemeClr val="accent1">
                    <a:lumMod val="75000"/>
                  </a:schemeClr>
                </a:solidFill>
                <a:latin typeface="+mj-lt"/>
                <a:ea typeface="+mj-ea"/>
                <a:cs typeface="+mj-cs"/>
              </a:rPr>
              <a:t>Models used</a:t>
            </a:r>
          </a:p>
          <a:p>
            <a:pPr marL="285750" indent="-285750">
              <a:lnSpc>
                <a:spcPct val="125000"/>
              </a:lnSpc>
              <a:spcBef>
                <a:spcPts val="0"/>
              </a:spcBef>
              <a:spcAft>
                <a:spcPts val="1800"/>
              </a:spcAft>
              <a:buFont typeface="Wingdings" panose="05000000000000000000" pitchFamily="2" charset="2"/>
              <a:buChar char="v"/>
            </a:pPr>
            <a:r>
              <a:rPr lang="en-GB" sz="1200" dirty="0"/>
              <a:t>Logistic Regression (No resampling): checking how well logistic regression works without doing anything about imbalanced data (if some classes appear much more than others).</a:t>
            </a:r>
          </a:p>
          <a:p>
            <a:pPr marL="285750" indent="-285750">
              <a:lnSpc>
                <a:spcPct val="125000"/>
              </a:lnSpc>
              <a:spcBef>
                <a:spcPts val="0"/>
              </a:spcBef>
              <a:spcAft>
                <a:spcPts val="1800"/>
              </a:spcAft>
              <a:buFont typeface="Wingdings" panose="05000000000000000000" pitchFamily="2" charset="2"/>
              <a:buChar char="v"/>
            </a:pPr>
            <a:r>
              <a:rPr lang="en-GB" sz="1200" dirty="0"/>
              <a:t>Logistic Regression + SMOTE : Using SMOTE, which artificially creates more examples of the minority class to improve fairness of the model. This helps the model learn both classes more equally.</a:t>
            </a:r>
          </a:p>
          <a:p>
            <a:pPr marL="285750" indent="-285750">
              <a:lnSpc>
                <a:spcPct val="125000"/>
              </a:lnSpc>
              <a:spcBef>
                <a:spcPts val="0"/>
              </a:spcBef>
              <a:spcAft>
                <a:spcPts val="1800"/>
              </a:spcAft>
              <a:buFont typeface="Wingdings" panose="05000000000000000000" pitchFamily="2" charset="2"/>
              <a:buChar char="v"/>
            </a:pPr>
            <a:r>
              <a:rPr lang="en-GB" sz="1200" dirty="0"/>
              <a:t>Random Forest Classifier: Performed significantly better with high accuracy and good recall for churners, making it suitable for deployment.</a:t>
            </a:r>
          </a:p>
          <a:p>
            <a:pPr marL="0" indent="0">
              <a:lnSpc>
                <a:spcPct val="125000"/>
              </a:lnSpc>
              <a:spcBef>
                <a:spcPts val="0"/>
              </a:spcBef>
              <a:spcAft>
                <a:spcPts val="1800"/>
              </a:spcAft>
              <a:buNone/>
            </a:pPr>
            <a:r>
              <a:rPr lang="en-GB" sz="1400" b="1" dirty="0">
                <a:solidFill>
                  <a:schemeClr val="accent1">
                    <a:lumMod val="75000"/>
                  </a:schemeClr>
                </a:solidFill>
                <a:latin typeface="+mj-lt"/>
                <a:ea typeface="+mj-ea"/>
                <a:cs typeface="+mj-cs"/>
              </a:rPr>
              <a:t>Model Comparison:</a:t>
            </a:r>
          </a:p>
          <a:p>
            <a:pPr marL="0" indent="0">
              <a:lnSpc>
                <a:spcPct val="125000"/>
              </a:lnSpc>
              <a:spcBef>
                <a:spcPts val="0"/>
              </a:spcBef>
              <a:spcAft>
                <a:spcPts val="1800"/>
              </a:spcAft>
              <a:buNone/>
            </a:pPr>
            <a:endParaRPr lang="en-GB" sz="1400" b="1" dirty="0">
              <a:solidFill>
                <a:schemeClr val="accent1">
                  <a:lumMod val="75000"/>
                </a:schemeClr>
              </a:solidFill>
              <a:latin typeface="+mj-lt"/>
              <a:ea typeface="+mj-ea"/>
              <a:cs typeface="+mj-cs"/>
            </a:endParaRPr>
          </a:p>
          <a:p>
            <a:pPr marL="0" indent="0">
              <a:lnSpc>
                <a:spcPct val="125000"/>
              </a:lnSpc>
              <a:spcBef>
                <a:spcPts val="0"/>
              </a:spcBef>
              <a:spcAft>
                <a:spcPts val="1800"/>
              </a:spcAft>
              <a:buNone/>
            </a:pPr>
            <a:endParaRPr lang="en-GB" sz="1400" b="1" dirty="0">
              <a:solidFill>
                <a:schemeClr val="accent1">
                  <a:lumMod val="75000"/>
                </a:schemeClr>
              </a:solidFill>
              <a:latin typeface="+mj-lt"/>
              <a:ea typeface="+mj-ea"/>
              <a:cs typeface="+mj-cs"/>
            </a:endParaRPr>
          </a:p>
          <a:p>
            <a:pPr marL="0" indent="0">
              <a:lnSpc>
                <a:spcPct val="125000"/>
              </a:lnSpc>
              <a:spcBef>
                <a:spcPts val="0"/>
              </a:spcBef>
              <a:spcAft>
                <a:spcPts val="1800"/>
              </a:spcAft>
              <a:buNone/>
            </a:pPr>
            <a:r>
              <a:rPr lang="en-GB" sz="1400" b="1" dirty="0">
                <a:solidFill>
                  <a:schemeClr val="accent1">
                    <a:lumMod val="75000"/>
                  </a:schemeClr>
                </a:solidFill>
                <a:latin typeface="+mj-lt"/>
                <a:ea typeface="+mj-ea"/>
                <a:cs typeface="+mj-cs"/>
              </a:rPr>
              <a:t>Model Interpretation</a:t>
            </a:r>
          </a:p>
          <a:p>
            <a:pPr marL="285750" indent="-285750">
              <a:lnSpc>
                <a:spcPct val="125000"/>
              </a:lnSpc>
              <a:spcBef>
                <a:spcPts val="0"/>
              </a:spcBef>
              <a:spcAft>
                <a:spcPts val="1800"/>
              </a:spcAft>
              <a:buFont typeface="Wingdings" panose="05000000000000000000" pitchFamily="2" charset="2"/>
              <a:buChar char="v"/>
            </a:pPr>
            <a:r>
              <a:rPr lang="en-GB" sz="1200" dirty="0"/>
              <a:t>Logistic no resampling: has high accuracy, but very poor recall and F1 for the minority class. It misses many potential churners, making it less suitable for identifying at risk customers.</a:t>
            </a:r>
          </a:p>
          <a:p>
            <a:pPr marL="285750" indent="-285750">
              <a:lnSpc>
                <a:spcPct val="125000"/>
              </a:lnSpc>
              <a:spcBef>
                <a:spcPts val="0"/>
              </a:spcBef>
              <a:spcAft>
                <a:spcPts val="1800"/>
              </a:spcAft>
              <a:buFont typeface="Wingdings" panose="05000000000000000000" pitchFamily="2" charset="2"/>
              <a:buChar char="v"/>
            </a:pPr>
            <a:r>
              <a:rPr lang="en-GB" sz="1200" dirty="0"/>
              <a:t>Logistic + SMOTE improves recall for churners a lot, but loses accuracy by catching churners, but misclassifies many non-churners.</a:t>
            </a:r>
          </a:p>
          <a:p>
            <a:pPr marL="285750" indent="-285750">
              <a:lnSpc>
                <a:spcPct val="125000"/>
              </a:lnSpc>
              <a:spcBef>
                <a:spcPts val="0"/>
              </a:spcBef>
              <a:spcAft>
                <a:spcPts val="1800"/>
              </a:spcAft>
              <a:buFont typeface="Wingdings" panose="05000000000000000000" pitchFamily="2" charset="2"/>
              <a:buChar char="v"/>
            </a:pPr>
            <a:r>
              <a:rPr lang="en-GB" sz="1200" dirty="0"/>
              <a:t>Random Forest + SMOTE gives the best of both worlds because it has the highest overall accuracy, recall and F1- score for churners </a:t>
            </a:r>
            <a:endParaRPr lang="en-GB" sz="1400" b="1" dirty="0">
              <a:solidFill>
                <a:schemeClr val="accent1">
                  <a:lumMod val="75000"/>
                </a:schemeClr>
              </a:solidFill>
              <a:latin typeface="+mj-lt"/>
              <a:ea typeface="+mj-ea"/>
              <a:cs typeface="+mj-cs"/>
            </a:endParaRPr>
          </a:p>
          <a:p>
            <a:pPr marL="0" indent="0">
              <a:lnSpc>
                <a:spcPct val="125000"/>
              </a:lnSpc>
              <a:spcBef>
                <a:spcPts val="0"/>
              </a:spcBef>
              <a:spcAft>
                <a:spcPts val="1800"/>
              </a:spcAft>
              <a:buNone/>
            </a:pPr>
            <a:endParaRPr lang="en-GB" sz="1600" b="1" dirty="0">
              <a:solidFill>
                <a:schemeClr val="accent1">
                  <a:lumMod val="75000"/>
                </a:schemeClr>
              </a:solidFill>
              <a:latin typeface="+mj-lt"/>
              <a:ea typeface="+mj-ea"/>
              <a:cs typeface="+mj-cs"/>
            </a:endParaRPr>
          </a:p>
          <a:p>
            <a:pPr marL="0" indent="0">
              <a:lnSpc>
                <a:spcPct val="125000"/>
              </a:lnSpc>
              <a:spcBef>
                <a:spcPts val="0"/>
              </a:spcBef>
              <a:spcAft>
                <a:spcPts val="1800"/>
              </a:spcAft>
              <a:buNone/>
            </a:pPr>
            <a:endParaRPr lang="en-GB" sz="1600" b="1" dirty="0">
              <a:solidFill>
                <a:schemeClr val="accent1">
                  <a:lumMod val="75000"/>
                </a:schemeClr>
              </a:solidFill>
              <a:latin typeface="+mj-lt"/>
              <a:ea typeface="+mj-ea"/>
              <a:cs typeface="+mj-cs"/>
            </a:endParaRPr>
          </a:p>
          <a:p>
            <a:pPr marL="0" indent="0">
              <a:lnSpc>
                <a:spcPct val="125000"/>
              </a:lnSpc>
              <a:spcBef>
                <a:spcPts val="0"/>
              </a:spcBef>
              <a:spcAft>
                <a:spcPts val="1800"/>
              </a:spcAft>
              <a:buNone/>
            </a:pPr>
            <a:endParaRPr lang="en-GB" sz="1600" b="1" dirty="0">
              <a:solidFill>
                <a:schemeClr val="accent1">
                  <a:lumMod val="75000"/>
                </a:schemeClr>
              </a:solidFill>
              <a:latin typeface="+mj-lt"/>
              <a:ea typeface="+mj-ea"/>
              <a:cs typeface="+mj-cs"/>
            </a:endParaRPr>
          </a:p>
        </p:txBody>
      </p:sp>
      <p:graphicFrame>
        <p:nvGraphicFramePr>
          <p:cNvPr id="3" name="Table 2">
            <a:extLst>
              <a:ext uri="{FF2B5EF4-FFF2-40B4-BE49-F238E27FC236}">
                <a16:creationId xmlns:a16="http://schemas.microsoft.com/office/drawing/2014/main" id="{CE114F01-ED12-DCF3-73D8-0B232BBD232B}"/>
              </a:ext>
            </a:extLst>
          </p:cNvPr>
          <p:cNvGraphicFramePr>
            <a:graphicFrameLocks noGrp="1"/>
          </p:cNvGraphicFramePr>
          <p:nvPr>
            <p:extLst>
              <p:ext uri="{D42A27DB-BD31-4B8C-83A1-F6EECF244321}">
                <p14:modId xmlns:p14="http://schemas.microsoft.com/office/powerpoint/2010/main" val="117100513"/>
              </p:ext>
            </p:extLst>
          </p:nvPr>
        </p:nvGraphicFramePr>
        <p:xfrm>
          <a:off x="1612522" y="3146575"/>
          <a:ext cx="9319097" cy="1478857"/>
        </p:xfrm>
        <a:graphic>
          <a:graphicData uri="http://schemas.openxmlformats.org/drawingml/2006/table">
            <a:tbl>
              <a:tblPr firstRow="1" bandRow="1">
                <a:tableStyleId>{69CF1AB2-1976-4502-BF36-3FF5EA218861}</a:tableStyleId>
              </a:tblPr>
              <a:tblGrid>
                <a:gridCol w="2688724">
                  <a:extLst>
                    <a:ext uri="{9D8B030D-6E8A-4147-A177-3AD203B41FA5}">
                      <a16:colId xmlns:a16="http://schemas.microsoft.com/office/drawing/2014/main" val="2694562267"/>
                    </a:ext>
                  </a:extLst>
                </a:gridCol>
                <a:gridCol w="2692617">
                  <a:extLst>
                    <a:ext uri="{9D8B030D-6E8A-4147-A177-3AD203B41FA5}">
                      <a16:colId xmlns:a16="http://schemas.microsoft.com/office/drawing/2014/main" val="1675741543"/>
                    </a:ext>
                  </a:extLst>
                </a:gridCol>
                <a:gridCol w="1206229">
                  <a:extLst>
                    <a:ext uri="{9D8B030D-6E8A-4147-A177-3AD203B41FA5}">
                      <a16:colId xmlns:a16="http://schemas.microsoft.com/office/drawing/2014/main" val="616937519"/>
                    </a:ext>
                  </a:extLst>
                </a:gridCol>
                <a:gridCol w="1182884">
                  <a:extLst>
                    <a:ext uri="{9D8B030D-6E8A-4147-A177-3AD203B41FA5}">
                      <a16:colId xmlns:a16="http://schemas.microsoft.com/office/drawing/2014/main" val="2279061016"/>
                    </a:ext>
                  </a:extLst>
                </a:gridCol>
                <a:gridCol w="1548643">
                  <a:extLst>
                    <a:ext uri="{9D8B030D-6E8A-4147-A177-3AD203B41FA5}">
                      <a16:colId xmlns:a16="http://schemas.microsoft.com/office/drawing/2014/main" val="2855065792"/>
                    </a:ext>
                  </a:extLst>
                </a:gridCol>
              </a:tblGrid>
              <a:tr h="366337">
                <a:tc>
                  <a:txBody>
                    <a:bodyPr/>
                    <a:lstStyle/>
                    <a:p>
                      <a:pPr algn="ctr"/>
                      <a:r>
                        <a:rPr lang="en-US" dirty="0"/>
                        <a:t>Model</a:t>
                      </a:r>
                    </a:p>
                  </a:txBody>
                  <a:tcPr/>
                </a:tc>
                <a:tc>
                  <a:txBody>
                    <a:bodyPr/>
                    <a:lstStyle/>
                    <a:p>
                      <a:pPr algn="ctr"/>
                      <a:r>
                        <a:rPr lang="en-US" dirty="0"/>
                        <a:t>Confusion Matrix</a:t>
                      </a:r>
                    </a:p>
                  </a:txBody>
                  <a:tcPr/>
                </a:tc>
                <a:tc>
                  <a:txBody>
                    <a:bodyPr/>
                    <a:lstStyle/>
                    <a:p>
                      <a:pPr algn="ctr"/>
                      <a:r>
                        <a:rPr lang="en-US" dirty="0"/>
                        <a:t>Accuracy</a:t>
                      </a:r>
                    </a:p>
                  </a:txBody>
                  <a:tcPr/>
                </a:tc>
                <a:tc>
                  <a:txBody>
                    <a:bodyPr/>
                    <a:lstStyle/>
                    <a:p>
                      <a:pPr algn="ctr"/>
                      <a:r>
                        <a:rPr lang="en-US" dirty="0"/>
                        <a:t> Recall</a:t>
                      </a:r>
                    </a:p>
                  </a:txBody>
                  <a:tcPr/>
                </a:tc>
                <a:tc>
                  <a:txBody>
                    <a:bodyPr/>
                    <a:lstStyle/>
                    <a:p>
                      <a:pPr algn="ctr"/>
                      <a:r>
                        <a:rPr lang="en-US" dirty="0"/>
                        <a:t> F1- Score</a:t>
                      </a:r>
                    </a:p>
                  </a:txBody>
                  <a:tcPr/>
                </a:tc>
                <a:extLst>
                  <a:ext uri="{0D108BD9-81ED-4DB2-BD59-A6C34878D82A}">
                    <a16:rowId xmlns:a16="http://schemas.microsoft.com/office/drawing/2014/main" val="2066131086"/>
                  </a:ext>
                </a:extLst>
              </a:tr>
              <a:tr h="370840">
                <a:tc>
                  <a:txBody>
                    <a:bodyPr/>
                    <a:lstStyle/>
                    <a:p>
                      <a:pPr algn="ctr"/>
                      <a:r>
                        <a:rPr lang="en-US" dirty="0"/>
                        <a:t>Logistic (No Smote)</a:t>
                      </a:r>
                    </a:p>
                  </a:txBody>
                  <a:tcPr/>
                </a:tc>
                <a:tc>
                  <a:txBody>
                    <a:bodyPr/>
                    <a:lstStyle/>
                    <a:p>
                      <a:pPr algn="ctr"/>
                      <a:r>
                        <a:rPr lang="en-US" dirty="0"/>
                        <a:t>[[552, 22], [75, 18]]</a:t>
                      </a:r>
                    </a:p>
                  </a:txBody>
                  <a:tcPr/>
                </a:tc>
                <a:tc>
                  <a:txBody>
                    <a:bodyPr/>
                    <a:lstStyle/>
                    <a:p>
                      <a:pPr algn="ctr"/>
                      <a:r>
                        <a:rPr lang="en-US" dirty="0"/>
                        <a:t>0.85</a:t>
                      </a:r>
                    </a:p>
                  </a:txBody>
                  <a:tcPr/>
                </a:tc>
                <a:tc>
                  <a:txBody>
                    <a:bodyPr/>
                    <a:lstStyle/>
                    <a:p>
                      <a:pPr algn="ctr"/>
                      <a:r>
                        <a:rPr lang="en-US" dirty="0"/>
                        <a:t>0.19</a:t>
                      </a:r>
                    </a:p>
                  </a:txBody>
                  <a:tcPr/>
                </a:tc>
                <a:tc>
                  <a:txBody>
                    <a:bodyPr/>
                    <a:lstStyle/>
                    <a:p>
                      <a:pPr algn="ctr"/>
                      <a:r>
                        <a:rPr lang="en-US" dirty="0"/>
                        <a:t>0.27</a:t>
                      </a:r>
                    </a:p>
                  </a:txBody>
                  <a:tcPr/>
                </a:tc>
                <a:extLst>
                  <a:ext uri="{0D108BD9-81ED-4DB2-BD59-A6C34878D82A}">
                    <a16:rowId xmlns:a16="http://schemas.microsoft.com/office/drawing/2014/main" val="852949467"/>
                  </a:ext>
                </a:extLst>
              </a:tr>
              <a:tr h="370840">
                <a:tc>
                  <a:txBody>
                    <a:bodyPr/>
                    <a:lstStyle/>
                    <a:p>
                      <a:pPr algn="ctr"/>
                      <a:r>
                        <a:rPr lang="en-US" dirty="0"/>
                        <a:t>Logistic + Smote</a:t>
                      </a:r>
                    </a:p>
                  </a:txBody>
                  <a:tcPr/>
                </a:tc>
                <a:tc>
                  <a:txBody>
                    <a:bodyPr/>
                    <a:lstStyle/>
                    <a:p>
                      <a:pPr algn="ctr"/>
                      <a:r>
                        <a:rPr lang="en-US" dirty="0"/>
                        <a:t>[[402, 172], [18, 75]]</a:t>
                      </a:r>
                    </a:p>
                  </a:txBody>
                  <a:tcPr/>
                </a:tc>
                <a:tc>
                  <a:txBody>
                    <a:bodyPr/>
                    <a:lstStyle/>
                    <a:p>
                      <a:pPr algn="ctr"/>
                      <a:r>
                        <a:rPr lang="en-US" dirty="0"/>
                        <a:t>0.72</a:t>
                      </a:r>
                    </a:p>
                  </a:txBody>
                  <a:tcPr/>
                </a:tc>
                <a:tc>
                  <a:txBody>
                    <a:bodyPr/>
                    <a:lstStyle/>
                    <a:p>
                      <a:pPr algn="ctr"/>
                      <a:r>
                        <a:rPr lang="en-US" dirty="0"/>
                        <a:t>0.81</a:t>
                      </a:r>
                    </a:p>
                  </a:txBody>
                  <a:tcPr/>
                </a:tc>
                <a:tc>
                  <a:txBody>
                    <a:bodyPr/>
                    <a:lstStyle/>
                    <a:p>
                      <a:pPr algn="ctr"/>
                      <a:r>
                        <a:rPr lang="en-US" dirty="0"/>
                        <a:t>0.44</a:t>
                      </a:r>
                    </a:p>
                  </a:txBody>
                  <a:tcPr/>
                </a:tc>
                <a:extLst>
                  <a:ext uri="{0D108BD9-81ED-4DB2-BD59-A6C34878D82A}">
                    <a16:rowId xmlns:a16="http://schemas.microsoft.com/office/drawing/2014/main" val="3705871569"/>
                  </a:ext>
                </a:extLst>
              </a:tr>
              <a:tr h="370840">
                <a:tc>
                  <a:txBody>
                    <a:bodyPr/>
                    <a:lstStyle/>
                    <a:p>
                      <a:pPr algn="ctr"/>
                      <a:r>
                        <a:rPr lang="en-US" dirty="0"/>
                        <a:t>Random Forest + Smote</a:t>
                      </a:r>
                    </a:p>
                  </a:txBody>
                  <a:tcPr/>
                </a:tc>
                <a:tc>
                  <a:txBody>
                    <a:bodyPr/>
                    <a:lstStyle/>
                    <a:p>
                      <a:pPr algn="ctr"/>
                      <a:r>
                        <a:rPr lang="en-US" dirty="0"/>
                        <a:t>[[543, 31], [17, 76]]</a:t>
                      </a:r>
                    </a:p>
                  </a:txBody>
                  <a:tcPr/>
                </a:tc>
                <a:tc>
                  <a:txBody>
                    <a:bodyPr/>
                    <a:lstStyle/>
                    <a:p>
                      <a:pPr algn="ctr"/>
                      <a:r>
                        <a:rPr lang="en-US" dirty="0"/>
                        <a:t>0.93</a:t>
                      </a:r>
                    </a:p>
                  </a:txBody>
                  <a:tcPr/>
                </a:tc>
                <a:tc>
                  <a:txBody>
                    <a:bodyPr/>
                    <a:lstStyle/>
                    <a:p>
                      <a:pPr algn="ctr"/>
                      <a:r>
                        <a:rPr lang="en-US" dirty="0"/>
                        <a:t>0.82</a:t>
                      </a:r>
                    </a:p>
                  </a:txBody>
                  <a:tcPr/>
                </a:tc>
                <a:tc>
                  <a:txBody>
                    <a:bodyPr/>
                    <a:lstStyle/>
                    <a:p>
                      <a:pPr algn="ctr"/>
                      <a:r>
                        <a:rPr lang="en-US" dirty="0"/>
                        <a:t>0.76</a:t>
                      </a:r>
                    </a:p>
                  </a:txBody>
                  <a:tcPr/>
                </a:tc>
                <a:extLst>
                  <a:ext uri="{0D108BD9-81ED-4DB2-BD59-A6C34878D82A}">
                    <a16:rowId xmlns:a16="http://schemas.microsoft.com/office/drawing/2014/main" val="1492181165"/>
                  </a:ext>
                </a:extLst>
              </a:tr>
            </a:tbl>
          </a:graphicData>
        </a:graphic>
      </p:graphicFrame>
    </p:spTree>
    <p:extLst>
      <p:ext uri="{BB962C8B-B14F-4D97-AF65-F5344CB8AC3E}">
        <p14:creationId xmlns:p14="http://schemas.microsoft.com/office/powerpoint/2010/main" val="21863725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B3688-F2EF-D790-1323-041D83362E22}"/>
              </a:ext>
            </a:extLst>
          </p:cNvPr>
          <p:cNvSpPr>
            <a:spLocks noGrp="1"/>
          </p:cNvSpPr>
          <p:nvPr>
            <p:ph type="ctrTitle"/>
          </p:nvPr>
        </p:nvSpPr>
        <p:spPr>
          <a:xfrm>
            <a:off x="330416" y="81540"/>
            <a:ext cx="11392352" cy="427797"/>
          </a:xfrm>
        </p:spPr>
        <p:txBody>
          <a:bodyPr/>
          <a:lstStyle/>
          <a:p>
            <a:pPr algn="ctr"/>
            <a:r>
              <a:rPr lang="en-US" dirty="0"/>
              <a:t>Modelling: </a:t>
            </a:r>
            <a:br>
              <a:rPr lang="en-US" dirty="0"/>
            </a:br>
            <a:endParaRPr lang="en-US" sz="1600" b="0" u="none" dirty="0"/>
          </a:p>
        </p:txBody>
      </p:sp>
      <p:sp>
        <p:nvSpPr>
          <p:cNvPr id="7" name="Slide Number Placeholder 6">
            <a:extLst>
              <a:ext uri="{FF2B5EF4-FFF2-40B4-BE49-F238E27FC236}">
                <a16:creationId xmlns:a16="http://schemas.microsoft.com/office/drawing/2014/main" id="{8D916CA3-C3A2-C3E0-FA34-2D828272CE8D}"/>
              </a:ext>
            </a:extLst>
          </p:cNvPr>
          <p:cNvSpPr>
            <a:spLocks noGrp="1"/>
          </p:cNvSpPr>
          <p:nvPr>
            <p:ph type="sldNum" sz="quarter" idx="12"/>
          </p:nvPr>
        </p:nvSpPr>
        <p:spPr>
          <a:xfrm>
            <a:off x="11341100" y="322786"/>
            <a:ext cx="469899" cy="365125"/>
          </a:xfrm>
        </p:spPr>
        <p:txBody>
          <a:bodyPr/>
          <a:lstStyle/>
          <a:p>
            <a:fld id="{6D22F896-40B5-4ADD-8801-0D06FADFA095}" type="slidenum">
              <a:rPr lang="en-US" smtClean="0"/>
              <a:pPr/>
              <a:t>12</a:t>
            </a:fld>
            <a:endParaRPr lang="en-US" dirty="0"/>
          </a:p>
        </p:txBody>
      </p:sp>
      <p:sp>
        <p:nvSpPr>
          <p:cNvPr id="4" name="Content Placeholder 3">
            <a:extLst>
              <a:ext uri="{FF2B5EF4-FFF2-40B4-BE49-F238E27FC236}">
                <a16:creationId xmlns:a16="http://schemas.microsoft.com/office/drawing/2014/main" id="{CBE6AE0A-4B93-AC7D-CDE1-0189460AD0BF}"/>
              </a:ext>
            </a:extLst>
          </p:cNvPr>
          <p:cNvSpPr>
            <a:spLocks noGrp="1"/>
          </p:cNvSpPr>
          <p:nvPr>
            <p:ph sz="quarter" idx="14"/>
          </p:nvPr>
        </p:nvSpPr>
        <p:spPr>
          <a:xfrm>
            <a:off x="0" y="509337"/>
            <a:ext cx="12192000" cy="6348663"/>
          </a:xfrm>
        </p:spPr>
        <p:txBody>
          <a:bodyPr>
            <a:normAutofit/>
          </a:bodyPr>
          <a:lstStyle/>
          <a:p>
            <a:pPr marL="0" indent="0">
              <a:lnSpc>
                <a:spcPct val="125000"/>
              </a:lnSpc>
              <a:spcBef>
                <a:spcPts val="0"/>
              </a:spcBef>
              <a:spcAft>
                <a:spcPts val="1800"/>
              </a:spcAft>
              <a:buNone/>
            </a:pPr>
            <a:r>
              <a:rPr lang="en-GB" sz="1400" b="1" dirty="0">
                <a:solidFill>
                  <a:schemeClr val="accent1">
                    <a:lumMod val="75000"/>
                  </a:schemeClr>
                </a:solidFill>
                <a:latin typeface="+mj-lt"/>
                <a:ea typeface="+mj-ea"/>
                <a:cs typeface="+mj-cs"/>
              </a:rPr>
              <a:t>Objective: </a:t>
            </a:r>
          </a:p>
          <a:p>
            <a:pPr marL="285750" indent="-285750">
              <a:lnSpc>
                <a:spcPct val="125000"/>
              </a:lnSpc>
              <a:spcBef>
                <a:spcPts val="0"/>
              </a:spcBef>
              <a:spcAft>
                <a:spcPts val="1800"/>
              </a:spcAft>
              <a:buFont typeface="Wingdings" panose="05000000000000000000" pitchFamily="2" charset="2"/>
              <a:buChar char="v"/>
            </a:pPr>
            <a:r>
              <a:rPr lang="en-GB" sz="1200" dirty="0"/>
              <a:t>The goal is to predict customer churn for </a:t>
            </a:r>
            <a:r>
              <a:rPr lang="en-GB" sz="1200" dirty="0" err="1"/>
              <a:t>SyriaTel</a:t>
            </a:r>
            <a:r>
              <a:rPr lang="en-GB" sz="1200" dirty="0"/>
              <a:t> using available customer data. This helps the company proactively retain customers likely to stop using the service.</a:t>
            </a:r>
          </a:p>
          <a:p>
            <a:pPr marL="0" indent="0">
              <a:lnSpc>
                <a:spcPct val="125000"/>
              </a:lnSpc>
              <a:spcBef>
                <a:spcPts val="0"/>
              </a:spcBef>
              <a:spcAft>
                <a:spcPts val="1800"/>
              </a:spcAft>
              <a:buNone/>
            </a:pPr>
            <a:r>
              <a:rPr lang="en-GB" sz="1400" b="1" dirty="0">
                <a:solidFill>
                  <a:schemeClr val="accent1">
                    <a:lumMod val="75000"/>
                  </a:schemeClr>
                </a:solidFill>
                <a:latin typeface="+mj-lt"/>
                <a:ea typeface="+mj-ea"/>
                <a:cs typeface="+mj-cs"/>
              </a:rPr>
              <a:t>Models used</a:t>
            </a:r>
          </a:p>
          <a:p>
            <a:pPr marL="285750" indent="-285750">
              <a:lnSpc>
                <a:spcPct val="125000"/>
              </a:lnSpc>
              <a:spcBef>
                <a:spcPts val="0"/>
              </a:spcBef>
              <a:spcAft>
                <a:spcPts val="1800"/>
              </a:spcAft>
              <a:buFont typeface="Wingdings" panose="05000000000000000000" pitchFamily="2" charset="2"/>
              <a:buChar char="v"/>
            </a:pPr>
            <a:r>
              <a:rPr lang="en-GB" sz="1200" dirty="0"/>
              <a:t>Logistic Regression (No resampling): checking how well logistic regression works without doing anything about imbalanced data (if some classes appear much more than others).</a:t>
            </a:r>
          </a:p>
          <a:p>
            <a:pPr marL="285750" indent="-285750">
              <a:lnSpc>
                <a:spcPct val="125000"/>
              </a:lnSpc>
              <a:spcBef>
                <a:spcPts val="0"/>
              </a:spcBef>
              <a:spcAft>
                <a:spcPts val="1800"/>
              </a:spcAft>
              <a:buFont typeface="Wingdings" panose="05000000000000000000" pitchFamily="2" charset="2"/>
              <a:buChar char="v"/>
            </a:pPr>
            <a:r>
              <a:rPr lang="en-GB" sz="1200" dirty="0"/>
              <a:t>Logistic Regression + SMOTE : Using SMOTE, which artificially creates more examples of the minority class to improve fairness of the model. This helps the model learn both classes more equally.</a:t>
            </a:r>
          </a:p>
          <a:p>
            <a:pPr marL="285750" indent="-285750">
              <a:lnSpc>
                <a:spcPct val="125000"/>
              </a:lnSpc>
              <a:spcBef>
                <a:spcPts val="0"/>
              </a:spcBef>
              <a:spcAft>
                <a:spcPts val="1800"/>
              </a:spcAft>
              <a:buFont typeface="Wingdings" panose="05000000000000000000" pitchFamily="2" charset="2"/>
              <a:buChar char="v"/>
            </a:pPr>
            <a:r>
              <a:rPr lang="en-GB" sz="1200" dirty="0"/>
              <a:t>Random Forest Classifier: Performed significantly better with high accuracy and good recall for churners, making it suitable for deployment.</a:t>
            </a:r>
          </a:p>
          <a:p>
            <a:pPr marL="0" indent="0">
              <a:lnSpc>
                <a:spcPct val="125000"/>
              </a:lnSpc>
              <a:spcBef>
                <a:spcPts val="0"/>
              </a:spcBef>
              <a:spcAft>
                <a:spcPts val="1800"/>
              </a:spcAft>
              <a:buNone/>
            </a:pPr>
            <a:endParaRPr lang="en-GB" sz="1200" dirty="0"/>
          </a:p>
          <a:p>
            <a:pPr marL="0" indent="0">
              <a:lnSpc>
                <a:spcPct val="125000"/>
              </a:lnSpc>
              <a:spcBef>
                <a:spcPts val="0"/>
              </a:spcBef>
              <a:spcAft>
                <a:spcPts val="1800"/>
              </a:spcAft>
              <a:buNone/>
            </a:pPr>
            <a:r>
              <a:rPr lang="en-GB" sz="1400" b="1" dirty="0">
                <a:solidFill>
                  <a:schemeClr val="accent1">
                    <a:lumMod val="75000"/>
                  </a:schemeClr>
                </a:solidFill>
                <a:latin typeface="+mj-lt"/>
                <a:ea typeface="+mj-ea"/>
                <a:cs typeface="+mj-cs"/>
              </a:rPr>
              <a:t>Model Comparison:</a:t>
            </a:r>
          </a:p>
          <a:p>
            <a:pPr marL="0" indent="0">
              <a:lnSpc>
                <a:spcPct val="125000"/>
              </a:lnSpc>
              <a:spcBef>
                <a:spcPts val="0"/>
              </a:spcBef>
              <a:spcAft>
                <a:spcPts val="1800"/>
              </a:spcAft>
              <a:buNone/>
            </a:pPr>
            <a:endParaRPr lang="en-GB" sz="1400" b="1" dirty="0">
              <a:solidFill>
                <a:schemeClr val="accent1">
                  <a:lumMod val="75000"/>
                </a:schemeClr>
              </a:solidFill>
              <a:latin typeface="+mj-lt"/>
              <a:ea typeface="+mj-ea"/>
              <a:cs typeface="+mj-cs"/>
            </a:endParaRPr>
          </a:p>
          <a:p>
            <a:pPr marL="0" indent="0">
              <a:lnSpc>
                <a:spcPct val="125000"/>
              </a:lnSpc>
              <a:spcBef>
                <a:spcPts val="0"/>
              </a:spcBef>
              <a:spcAft>
                <a:spcPts val="1800"/>
              </a:spcAft>
              <a:buNone/>
            </a:pPr>
            <a:endParaRPr lang="en-GB" sz="1400" b="1" dirty="0">
              <a:solidFill>
                <a:schemeClr val="accent1">
                  <a:lumMod val="75000"/>
                </a:schemeClr>
              </a:solidFill>
              <a:latin typeface="+mj-lt"/>
              <a:ea typeface="+mj-ea"/>
              <a:cs typeface="+mj-cs"/>
            </a:endParaRPr>
          </a:p>
          <a:p>
            <a:pPr marL="0" indent="0">
              <a:lnSpc>
                <a:spcPct val="125000"/>
              </a:lnSpc>
              <a:spcBef>
                <a:spcPts val="0"/>
              </a:spcBef>
              <a:spcAft>
                <a:spcPts val="1800"/>
              </a:spcAft>
              <a:buNone/>
            </a:pPr>
            <a:endParaRPr lang="en-GB" sz="1600" b="1" dirty="0">
              <a:solidFill>
                <a:schemeClr val="accent1">
                  <a:lumMod val="75000"/>
                </a:schemeClr>
              </a:solidFill>
              <a:latin typeface="+mj-lt"/>
              <a:ea typeface="+mj-ea"/>
              <a:cs typeface="+mj-cs"/>
            </a:endParaRPr>
          </a:p>
          <a:p>
            <a:pPr marL="0" indent="0">
              <a:lnSpc>
                <a:spcPct val="125000"/>
              </a:lnSpc>
              <a:spcBef>
                <a:spcPts val="0"/>
              </a:spcBef>
              <a:spcAft>
                <a:spcPts val="1800"/>
              </a:spcAft>
              <a:buNone/>
            </a:pPr>
            <a:endParaRPr lang="en-GB" sz="1600" b="1" dirty="0">
              <a:solidFill>
                <a:schemeClr val="accent1">
                  <a:lumMod val="75000"/>
                </a:schemeClr>
              </a:solidFill>
              <a:latin typeface="+mj-lt"/>
              <a:ea typeface="+mj-ea"/>
              <a:cs typeface="+mj-cs"/>
            </a:endParaRPr>
          </a:p>
        </p:txBody>
      </p:sp>
      <p:graphicFrame>
        <p:nvGraphicFramePr>
          <p:cNvPr id="3" name="Table 2">
            <a:extLst>
              <a:ext uri="{FF2B5EF4-FFF2-40B4-BE49-F238E27FC236}">
                <a16:creationId xmlns:a16="http://schemas.microsoft.com/office/drawing/2014/main" id="{CE114F01-ED12-DCF3-73D8-0B232BBD232B}"/>
              </a:ext>
            </a:extLst>
          </p:cNvPr>
          <p:cNvGraphicFramePr>
            <a:graphicFrameLocks noGrp="1"/>
          </p:cNvGraphicFramePr>
          <p:nvPr>
            <p:extLst>
              <p:ext uri="{D42A27DB-BD31-4B8C-83A1-F6EECF244321}">
                <p14:modId xmlns:p14="http://schemas.microsoft.com/office/powerpoint/2010/main" val="2450151960"/>
              </p:ext>
            </p:extLst>
          </p:nvPr>
        </p:nvGraphicFramePr>
        <p:xfrm>
          <a:off x="526915" y="4609616"/>
          <a:ext cx="9319097" cy="1478857"/>
        </p:xfrm>
        <a:graphic>
          <a:graphicData uri="http://schemas.openxmlformats.org/drawingml/2006/table">
            <a:tbl>
              <a:tblPr firstRow="1" bandRow="1">
                <a:tableStyleId>{69CF1AB2-1976-4502-BF36-3FF5EA218861}</a:tableStyleId>
              </a:tblPr>
              <a:tblGrid>
                <a:gridCol w="2688724">
                  <a:extLst>
                    <a:ext uri="{9D8B030D-6E8A-4147-A177-3AD203B41FA5}">
                      <a16:colId xmlns:a16="http://schemas.microsoft.com/office/drawing/2014/main" val="2694562267"/>
                    </a:ext>
                  </a:extLst>
                </a:gridCol>
                <a:gridCol w="2692617">
                  <a:extLst>
                    <a:ext uri="{9D8B030D-6E8A-4147-A177-3AD203B41FA5}">
                      <a16:colId xmlns:a16="http://schemas.microsoft.com/office/drawing/2014/main" val="1675741543"/>
                    </a:ext>
                  </a:extLst>
                </a:gridCol>
                <a:gridCol w="1206229">
                  <a:extLst>
                    <a:ext uri="{9D8B030D-6E8A-4147-A177-3AD203B41FA5}">
                      <a16:colId xmlns:a16="http://schemas.microsoft.com/office/drawing/2014/main" val="616937519"/>
                    </a:ext>
                  </a:extLst>
                </a:gridCol>
                <a:gridCol w="1182884">
                  <a:extLst>
                    <a:ext uri="{9D8B030D-6E8A-4147-A177-3AD203B41FA5}">
                      <a16:colId xmlns:a16="http://schemas.microsoft.com/office/drawing/2014/main" val="2279061016"/>
                    </a:ext>
                  </a:extLst>
                </a:gridCol>
                <a:gridCol w="1548643">
                  <a:extLst>
                    <a:ext uri="{9D8B030D-6E8A-4147-A177-3AD203B41FA5}">
                      <a16:colId xmlns:a16="http://schemas.microsoft.com/office/drawing/2014/main" val="2855065792"/>
                    </a:ext>
                  </a:extLst>
                </a:gridCol>
              </a:tblGrid>
              <a:tr h="366337">
                <a:tc>
                  <a:txBody>
                    <a:bodyPr/>
                    <a:lstStyle/>
                    <a:p>
                      <a:pPr algn="ctr"/>
                      <a:r>
                        <a:rPr lang="en-US" dirty="0"/>
                        <a:t>Model</a:t>
                      </a:r>
                    </a:p>
                  </a:txBody>
                  <a:tcPr/>
                </a:tc>
                <a:tc>
                  <a:txBody>
                    <a:bodyPr/>
                    <a:lstStyle/>
                    <a:p>
                      <a:pPr algn="ctr"/>
                      <a:r>
                        <a:rPr lang="en-US" dirty="0"/>
                        <a:t>Confusion Matrix</a:t>
                      </a:r>
                    </a:p>
                  </a:txBody>
                  <a:tcPr/>
                </a:tc>
                <a:tc>
                  <a:txBody>
                    <a:bodyPr/>
                    <a:lstStyle/>
                    <a:p>
                      <a:pPr algn="ctr"/>
                      <a:r>
                        <a:rPr lang="en-US" dirty="0"/>
                        <a:t>Accuracy</a:t>
                      </a:r>
                    </a:p>
                  </a:txBody>
                  <a:tcPr/>
                </a:tc>
                <a:tc>
                  <a:txBody>
                    <a:bodyPr/>
                    <a:lstStyle/>
                    <a:p>
                      <a:pPr algn="ctr"/>
                      <a:r>
                        <a:rPr lang="en-US" dirty="0"/>
                        <a:t> Recall</a:t>
                      </a:r>
                    </a:p>
                  </a:txBody>
                  <a:tcPr/>
                </a:tc>
                <a:tc>
                  <a:txBody>
                    <a:bodyPr/>
                    <a:lstStyle/>
                    <a:p>
                      <a:pPr algn="ctr"/>
                      <a:r>
                        <a:rPr lang="en-US" dirty="0"/>
                        <a:t> F1- Score</a:t>
                      </a:r>
                    </a:p>
                  </a:txBody>
                  <a:tcPr/>
                </a:tc>
                <a:extLst>
                  <a:ext uri="{0D108BD9-81ED-4DB2-BD59-A6C34878D82A}">
                    <a16:rowId xmlns:a16="http://schemas.microsoft.com/office/drawing/2014/main" val="2066131086"/>
                  </a:ext>
                </a:extLst>
              </a:tr>
              <a:tr h="370840">
                <a:tc>
                  <a:txBody>
                    <a:bodyPr/>
                    <a:lstStyle/>
                    <a:p>
                      <a:pPr algn="ctr"/>
                      <a:r>
                        <a:rPr lang="en-US" dirty="0"/>
                        <a:t>Logistic (No Smote)</a:t>
                      </a:r>
                    </a:p>
                  </a:txBody>
                  <a:tcPr/>
                </a:tc>
                <a:tc>
                  <a:txBody>
                    <a:bodyPr/>
                    <a:lstStyle/>
                    <a:p>
                      <a:pPr algn="ctr"/>
                      <a:r>
                        <a:rPr lang="en-US" dirty="0"/>
                        <a:t>[[552, 22], [75, 18]]</a:t>
                      </a:r>
                    </a:p>
                  </a:txBody>
                  <a:tcPr/>
                </a:tc>
                <a:tc>
                  <a:txBody>
                    <a:bodyPr/>
                    <a:lstStyle/>
                    <a:p>
                      <a:pPr algn="ctr"/>
                      <a:r>
                        <a:rPr lang="en-US" dirty="0"/>
                        <a:t>0.85</a:t>
                      </a:r>
                    </a:p>
                  </a:txBody>
                  <a:tcPr/>
                </a:tc>
                <a:tc>
                  <a:txBody>
                    <a:bodyPr/>
                    <a:lstStyle/>
                    <a:p>
                      <a:pPr algn="ctr"/>
                      <a:r>
                        <a:rPr lang="en-US" dirty="0"/>
                        <a:t>0.19</a:t>
                      </a:r>
                    </a:p>
                  </a:txBody>
                  <a:tcPr/>
                </a:tc>
                <a:tc>
                  <a:txBody>
                    <a:bodyPr/>
                    <a:lstStyle/>
                    <a:p>
                      <a:pPr algn="ctr"/>
                      <a:r>
                        <a:rPr lang="en-US" dirty="0"/>
                        <a:t>0.27</a:t>
                      </a:r>
                    </a:p>
                  </a:txBody>
                  <a:tcPr/>
                </a:tc>
                <a:extLst>
                  <a:ext uri="{0D108BD9-81ED-4DB2-BD59-A6C34878D82A}">
                    <a16:rowId xmlns:a16="http://schemas.microsoft.com/office/drawing/2014/main" val="852949467"/>
                  </a:ext>
                </a:extLst>
              </a:tr>
              <a:tr h="370840">
                <a:tc>
                  <a:txBody>
                    <a:bodyPr/>
                    <a:lstStyle/>
                    <a:p>
                      <a:pPr algn="ctr"/>
                      <a:r>
                        <a:rPr lang="en-US" dirty="0"/>
                        <a:t>Logistic + Smote</a:t>
                      </a:r>
                    </a:p>
                  </a:txBody>
                  <a:tcPr/>
                </a:tc>
                <a:tc>
                  <a:txBody>
                    <a:bodyPr/>
                    <a:lstStyle/>
                    <a:p>
                      <a:pPr algn="ctr"/>
                      <a:r>
                        <a:rPr lang="en-US" dirty="0"/>
                        <a:t>[[402, 172], [18, 75]]</a:t>
                      </a:r>
                    </a:p>
                  </a:txBody>
                  <a:tcPr/>
                </a:tc>
                <a:tc>
                  <a:txBody>
                    <a:bodyPr/>
                    <a:lstStyle/>
                    <a:p>
                      <a:pPr algn="ctr"/>
                      <a:r>
                        <a:rPr lang="en-US" dirty="0"/>
                        <a:t>0.72</a:t>
                      </a:r>
                    </a:p>
                  </a:txBody>
                  <a:tcPr/>
                </a:tc>
                <a:tc>
                  <a:txBody>
                    <a:bodyPr/>
                    <a:lstStyle/>
                    <a:p>
                      <a:pPr algn="ctr"/>
                      <a:r>
                        <a:rPr lang="en-US" dirty="0"/>
                        <a:t>0.81</a:t>
                      </a:r>
                    </a:p>
                  </a:txBody>
                  <a:tcPr/>
                </a:tc>
                <a:tc>
                  <a:txBody>
                    <a:bodyPr/>
                    <a:lstStyle/>
                    <a:p>
                      <a:pPr algn="ctr"/>
                      <a:r>
                        <a:rPr lang="en-US" dirty="0"/>
                        <a:t>0.44</a:t>
                      </a:r>
                    </a:p>
                  </a:txBody>
                  <a:tcPr/>
                </a:tc>
                <a:extLst>
                  <a:ext uri="{0D108BD9-81ED-4DB2-BD59-A6C34878D82A}">
                    <a16:rowId xmlns:a16="http://schemas.microsoft.com/office/drawing/2014/main" val="3705871569"/>
                  </a:ext>
                </a:extLst>
              </a:tr>
              <a:tr h="370840">
                <a:tc>
                  <a:txBody>
                    <a:bodyPr/>
                    <a:lstStyle/>
                    <a:p>
                      <a:pPr algn="ctr"/>
                      <a:r>
                        <a:rPr lang="en-US" dirty="0"/>
                        <a:t>Random Forest + Smote</a:t>
                      </a:r>
                    </a:p>
                  </a:txBody>
                  <a:tcPr/>
                </a:tc>
                <a:tc>
                  <a:txBody>
                    <a:bodyPr/>
                    <a:lstStyle/>
                    <a:p>
                      <a:pPr algn="ctr"/>
                      <a:r>
                        <a:rPr lang="en-US" dirty="0"/>
                        <a:t>[[543, 31], [17, 76]]</a:t>
                      </a:r>
                    </a:p>
                  </a:txBody>
                  <a:tcPr/>
                </a:tc>
                <a:tc>
                  <a:txBody>
                    <a:bodyPr/>
                    <a:lstStyle/>
                    <a:p>
                      <a:pPr algn="ctr"/>
                      <a:r>
                        <a:rPr lang="en-US" dirty="0"/>
                        <a:t>0.93</a:t>
                      </a:r>
                    </a:p>
                  </a:txBody>
                  <a:tcPr/>
                </a:tc>
                <a:tc>
                  <a:txBody>
                    <a:bodyPr/>
                    <a:lstStyle/>
                    <a:p>
                      <a:pPr algn="ctr"/>
                      <a:r>
                        <a:rPr lang="en-US" dirty="0"/>
                        <a:t>0.82</a:t>
                      </a:r>
                    </a:p>
                  </a:txBody>
                  <a:tcPr/>
                </a:tc>
                <a:tc>
                  <a:txBody>
                    <a:bodyPr/>
                    <a:lstStyle/>
                    <a:p>
                      <a:pPr algn="ctr"/>
                      <a:r>
                        <a:rPr lang="en-US" dirty="0"/>
                        <a:t>0.76</a:t>
                      </a:r>
                    </a:p>
                  </a:txBody>
                  <a:tcPr/>
                </a:tc>
                <a:extLst>
                  <a:ext uri="{0D108BD9-81ED-4DB2-BD59-A6C34878D82A}">
                    <a16:rowId xmlns:a16="http://schemas.microsoft.com/office/drawing/2014/main" val="1492181165"/>
                  </a:ext>
                </a:extLst>
              </a:tr>
            </a:tbl>
          </a:graphicData>
        </a:graphic>
      </p:graphicFrame>
    </p:spTree>
    <p:extLst>
      <p:ext uri="{BB962C8B-B14F-4D97-AF65-F5344CB8AC3E}">
        <p14:creationId xmlns:p14="http://schemas.microsoft.com/office/powerpoint/2010/main" val="2863101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EDA77-7522-DC8A-9938-C40CAB69EAF8}"/>
              </a:ext>
            </a:extLst>
          </p:cNvPr>
          <p:cNvSpPr>
            <a:spLocks noGrp="1"/>
          </p:cNvSpPr>
          <p:nvPr>
            <p:ph type="ctrTitle"/>
          </p:nvPr>
        </p:nvSpPr>
        <p:spPr>
          <a:xfrm>
            <a:off x="381000" y="322786"/>
            <a:ext cx="5010979" cy="1117687"/>
          </a:xfrm>
        </p:spPr>
        <p:txBody>
          <a:bodyPr anchor="t">
            <a:normAutofit/>
          </a:bodyPr>
          <a:lstStyle/>
          <a:p>
            <a:r>
              <a:rPr lang="en-US" dirty="0"/>
              <a:t>Market overview</a:t>
            </a:r>
          </a:p>
        </p:txBody>
      </p:sp>
      <p:sp>
        <p:nvSpPr>
          <p:cNvPr id="9" name="Slide Number Placeholder 2">
            <a:extLst>
              <a:ext uri="{FF2B5EF4-FFF2-40B4-BE49-F238E27FC236}">
                <a16:creationId xmlns:a16="http://schemas.microsoft.com/office/drawing/2014/main" id="{BA2B2B5B-8BCF-6027-297C-847027CBFA71}"/>
              </a:ext>
            </a:extLst>
          </p:cNvPr>
          <p:cNvSpPr>
            <a:spLocks noGrp="1"/>
          </p:cNvSpPr>
          <p:nvPr>
            <p:ph type="sldNum" sz="quarter" idx="12"/>
          </p:nvPr>
        </p:nvSpPr>
        <p:spPr>
          <a:xfrm>
            <a:off x="11341100" y="322786"/>
            <a:ext cx="469899" cy="365125"/>
          </a:xfrm>
        </p:spPr>
        <p:txBody>
          <a:bodyPr/>
          <a:lstStyle/>
          <a:p>
            <a:pPr>
              <a:spcAft>
                <a:spcPts val="600"/>
              </a:spcAft>
            </a:pPr>
            <a:fld id="{6D22F896-40B5-4ADD-8801-0D06FADFA095}" type="slidenum">
              <a:rPr lang="en-US" smtClean="0"/>
              <a:pPr>
                <a:spcAft>
                  <a:spcPts val="600"/>
                </a:spcAft>
              </a:pPr>
              <a:t>13</a:t>
            </a:fld>
            <a:endParaRPr lang="en-US"/>
          </a:p>
        </p:txBody>
      </p:sp>
      <p:sp>
        <p:nvSpPr>
          <p:cNvPr id="11" name="Content Placeholder 3">
            <a:extLst>
              <a:ext uri="{FF2B5EF4-FFF2-40B4-BE49-F238E27FC236}">
                <a16:creationId xmlns:a16="http://schemas.microsoft.com/office/drawing/2014/main" id="{B23B1DA3-5595-E601-F38C-6BCE6C2E83F9}"/>
              </a:ext>
            </a:extLst>
          </p:cNvPr>
          <p:cNvSpPr>
            <a:spLocks noGrp="1"/>
          </p:cNvSpPr>
          <p:nvPr>
            <p:ph sz="quarter" idx="15"/>
          </p:nvPr>
        </p:nvSpPr>
        <p:spPr>
          <a:xfrm>
            <a:off x="1143000" y="1752600"/>
            <a:ext cx="2846459" cy="4470396"/>
          </a:xfrm>
        </p:spPr>
        <p:txBody>
          <a:bodyPr/>
          <a:lstStyle/>
          <a:p>
            <a:endParaRPr lang="en-US"/>
          </a:p>
        </p:txBody>
      </p:sp>
      <p:pic>
        <p:nvPicPr>
          <p:cNvPr id="4" name="Picture Placeholder 3" descr="A person with a polka dot shirt smiling while in a group with one other person showing">
            <a:extLst>
              <a:ext uri="{FF2B5EF4-FFF2-40B4-BE49-F238E27FC236}">
                <a16:creationId xmlns:a16="http://schemas.microsoft.com/office/drawing/2014/main" id="{551DCE8B-AB95-9D4F-1262-7DFE7B460CF5}"/>
              </a:ext>
            </a:extLst>
          </p:cNvPr>
          <p:cNvPicPr>
            <a:picLocks noGrp="1" noChangeAspect="1"/>
          </p:cNvPicPr>
          <p:nvPr>
            <p:ph sz="quarter" idx="16"/>
          </p:nvPr>
        </p:nvPicPr>
        <p:blipFill>
          <a:blip r:embed="rId2"/>
          <a:srcRect r="2" b="15570"/>
          <a:stretch>
            <a:fillRect/>
          </a:stretch>
        </p:blipFill>
        <p:spPr>
          <a:xfrm>
            <a:off x="6794500" y="1752598"/>
            <a:ext cx="4248979" cy="4470396"/>
          </a:xfrm>
          <a:prstGeom prst="rect">
            <a:avLst/>
          </a:prstGeom>
          <a:noFill/>
        </p:spPr>
      </p:pic>
    </p:spTree>
    <p:extLst>
      <p:ext uri="{BB962C8B-B14F-4D97-AF65-F5344CB8AC3E}">
        <p14:creationId xmlns:p14="http://schemas.microsoft.com/office/powerpoint/2010/main" val="3097903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6A127-3F58-3FA1-503A-BCF6E0EC77D2}"/>
              </a:ext>
            </a:extLst>
          </p:cNvPr>
          <p:cNvSpPr>
            <a:spLocks noGrp="1"/>
          </p:cNvSpPr>
          <p:nvPr>
            <p:ph type="ctrTitle"/>
          </p:nvPr>
        </p:nvSpPr>
        <p:spPr>
          <a:xfrm>
            <a:off x="381000" y="322786"/>
            <a:ext cx="5010979" cy="1117687"/>
          </a:xfrm>
        </p:spPr>
        <p:txBody>
          <a:bodyPr/>
          <a:lstStyle/>
          <a:p>
            <a:r>
              <a:rPr lang="en-US" dirty="0"/>
              <a:t>Market comparison</a:t>
            </a:r>
          </a:p>
        </p:txBody>
      </p:sp>
      <p:sp>
        <p:nvSpPr>
          <p:cNvPr id="9" name="Slide Number Placeholder 8">
            <a:extLst>
              <a:ext uri="{FF2B5EF4-FFF2-40B4-BE49-F238E27FC236}">
                <a16:creationId xmlns:a16="http://schemas.microsoft.com/office/drawing/2014/main" id="{55561487-1730-C3EA-3EDA-B406EBDB87D4}"/>
              </a:ext>
            </a:extLst>
          </p:cNvPr>
          <p:cNvSpPr>
            <a:spLocks noGrp="1"/>
          </p:cNvSpPr>
          <p:nvPr>
            <p:ph type="sldNum" sz="quarter" idx="12"/>
          </p:nvPr>
        </p:nvSpPr>
        <p:spPr>
          <a:xfrm>
            <a:off x="11341100" y="322786"/>
            <a:ext cx="469899" cy="365125"/>
          </a:xfrm>
        </p:spPr>
        <p:txBody>
          <a:bodyPr/>
          <a:lstStyle/>
          <a:p>
            <a:fld id="{6D22F896-40B5-4ADD-8801-0D06FADFA095}" type="slidenum">
              <a:rPr lang="en-US" smtClean="0"/>
              <a:pPr/>
              <a:t>14</a:t>
            </a:fld>
            <a:endParaRPr lang="en-US" dirty="0"/>
          </a:p>
        </p:txBody>
      </p:sp>
      <p:sp>
        <p:nvSpPr>
          <p:cNvPr id="6" name="Text Placeholder 5">
            <a:extLst>
              <a:ext uri="{FF2B5EF4-FFF2-40B4-BE49-F238E27FC236}">
                <a16:creationId xmlns:a16="http://schemas.microsoft.com/office/drawing/2014/main" id="{62029AE1-350C-D36B-59D0-4425CCB1632E}"/>
              </a:ext>
            </a:extLst>
          </p:cNvPr>
          <p:cNvSpPr>
            <a:spLocks noGrp="1"/>
          </p:cNvSpPr>
          <p:nvPr>
            <p:ph sz="quarter" idx="15"/>
          </p:nvPr>
        </p:nvSpPr>
        <p:spPr>
          <a:xfrm>
            <a:off x="1143000" y="1752600"/>
            <a:ext cx="4248979" cy="4470396"/>
          </a:xfrm>
        </p:spPr>
        <p:txBody>
          <a:bodyPr/>
          <a:lstStyle/>
          <a:p>
            <a:r>
              <a:rPr lang="en-US" dirty="0"/>
              <a:t>Innovation in action</a:t>
            </a:r>
          </a:p>
          <a:p>
            <a:r>
              <a:rPr lang="en-US" dirty="0"/>
              <a:t>Stands out in market</a:t>
            </a:r>
          </a:p>
          <a:p>
            <a:r>
              <a:rPr lang="en-US" dirty="0"/>
              <a:t>Innovative features</a:t>
            </a:r>
          </a:p>
          <a:p>
            <a:r>
              <a:rPr lang="en-US" dirty="0"/>
              <a:t>Provides unique solution</a:t>
            </a:r>
          </a:p>
          <a:p>
            <a:r>
              <a:rPr lang="en-US" dirty="0"/>
              <a:t>Edge over competitors</a:t>
            </a:r>
          </a:p>
        </p:txBody>
      </p:sp>
      <p:sp>
        <p:nvSpPr>
          <p:cNvPr id="7" name="Text Placeholder 6">
            <a:extLst>
              <a:ext uri="{FF2B5EF4-FFF2-40B4-BE49-F238E27FC236}">
                <a16:creationId xmlns:a16="http://schemas.microsoft.com/office/drawing/2014/main" id="{F7EBBBDB-AF76-8946-31FA-078DF6CA5E9B}"/>
              </a:ext>
            </a:extLst>
          </p:cNvPr>
          <p:cNvSpPr>
            <a:spLocks noGrp="1"/>
          </p:cNvSpPr>
          <p:nvPr>
            <p:ph sz="quarter" idx="16"/>
          </p:nvPr>
        </p:nvSpPr>
        <p:spPr>
          <a:xfrm>
            <a:off x="6794500" y="1752598"/>
            <a:ext cx="4248979" cy="4470396"/>
          </a:xfrm>
        </p:spPr>
        <p:txBody>
          <a:bodyPr/>
          <a:lstStyle/>
          <a:p>
            <a:r>
              <a:rPr lang="en-US" dirty="0"/>
              <a:t>User-focused design</a:t>
            </a:r>
          </a:p>
          <a:p>
            <a:r>
              <a:rPr lang="en-US" dirty="0"/>
              <a:t>Unlike others</a:t>
            </a:r>
          </a:p>
          <a:p>
            <a:r>
              <a:rPr lang="en-US" dirty="0"/>
              <a:t>Prioritizes user experience</a:t>
            </a:r>
          </a:p>
          <a:p>
            <a:r>
              <a:rPr lang="en-US" dirty="0"/>
              <a:t>Smooth interface</a:t>
            </a:r>
          </a:p>
          <a:p>
            <a:r>
              <a:rPr lang="en-US" dirty="0"/>
              <a:t>Optimal functionality for all</a:t>
            </a:r>
          </a:p>
        </p:txBody>
      </p:sp>
    </p:spTree>
    <p:extLst>
      <p:ext uri="{BB962C8B-B14F-4D97-AF65-F5344CB8AC3E}">
        <p14:creationId xmlns:p14="http://schemas.microsoft.com/office/powerpoint/2010/main" val="3329530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6A127-3F58-3FA1-503A-BCF6E0EC77D2}"/>
              </a:ext>
            </a:extLst>
          </p:cNvPr>
          <p:cNvSpPr>
            <a:spLocks noGrp="1"/>
          </p:cNvSpPr>
          <p:nvPr>
            <p:ph type="ctrTitle"/>
          </p:nvPr>
        </p:nvSpPr>
        <p:spPr>
          <a:xfrm>
            <a:off x="381000" y="322786"/>
            <a:ext cx="5010979" cy="1117687"/>
          </a:xfrm>
        </p:spPr>
        <p:txBody>
          <a:bodyPr/>
          <a:lstStyle/>
          <a:p>
            <a:r>
              <a:rPr lang="en-US" dirty="0"/>
              <a:t>Competitive landscape</a:t>
            </a:r>
          </a:p>
        </p:txBody>
      </p:sp>
      <p:sp>
        <p:nvSpPr>
          <p:cNvPr id="12" name="Slide Number Placeholder 11">
            <a:extLst>
              <a:ext uri="{FF2B5EF4-FFF2-40B4-BE49-F238E27FC236}">
                <a16:creationId xmlns:a16="http://schemas.microsoft.com/office/drawing/2014/main" id="{876053B8-2A81-5A8D-FCA4-539DDCABEBD9}"/>
              </a:ext>
            </a:extLst>
          </p:cNvPr>
          <p:cNvSpPr>
            <a:spLocks noGrp="1"/>
          </p:cNvSpPr>
          <p:nvPr>
            <p:ph type="sldNum" sz="quarter" idx="12"/>
          </p:nvPr>
        </p:nvSpPr>
        <p:spPr>
          <a:xfrm>
            <a:off x="11341100" y="322786"/>
            <a:ext cx="469899" cy="365125"/>
          </a:xfrm>
        </p:spPr>
        <p:txBody>
          <a:bodyPr/>
          <a:lstStyle/>
          <a:p>
            <a:fld id="{6D22F896-40B5-4ADD-8801-0D06FADFA095}" type="slidenum">
              <a:rPr lang="en-US" smtClean="0"/>
              <a:pPr/>
              <a:t>15</a:t>
            </a:fld>
            <a:endParaRPr lang="en-US" dirty="0"/>
          </a:p>
        </p:txBody>
      </p:sp>
      <p:sp>
        <p:nvSpPr>
          <p:cNvPr id="6" name="Text Placeholder 5">
            <a:extLst>
              <a:ext uri="{FF2B5EF4-FFF2-40B4-BE49-F238E27FC236}">
                <a16:creationId xmlns:a16="http://schemas.microsoft.com/office/drawing/2014/main" id="{62029AE1-350C-D36B-59D0-4425CCB1632E}"/>
              </a:ext>
            </a:extLst>
          </p:cNvPr>
          <p:cNvSpPr>
            <a:spLocks noGrp="1"/>
          </p:cNvSpPr>
          <p:nvPr>
            <p:ph sz="quarter" idx="15"/>
          </p:nvPr>
        </p:nvSpPr>
        <p:spPr>
          <a:xfrm>
            <a:off x="1143000" y="1752600"/>
            <a:ext cx="2846459" cy="4470396"/>
          </a:xfrm>
        </p:spPr>
        <p:txBody>
          <a:bodyPr/>
          <a:lstStyle/>
          <a:p>
            <a:r>
              <a:rPr lang="en-US" dirty="0"/>
              <a:t>Market presence</a:t>
            </a:r>
          </a:p>
          <a:p>
            <a:r>
              <a:rPr lang="en-US" dirty="0"/>
              <a:t>Positioned as a </a:t>
            </a:r>
            <a:br>
              <a:rPr lang="en-US" dirty="0"/>
            </a:br>
            <a:r>
              <a:rPr lang="en-US" dirty="0"/>
              <a:t>market leader</a:t>
            </a:r>
          </a:p>
          <a:p>
            <a:r>
              <a:rPr lang="en-US" dirty="0"/>
              <a:t>Leverage a robust infrastructure</a:t>
            </a:r>
          </a:p>
          <a:p>
            <a:r>
              <a:rPr lang="en-US" dirty="0"/>
              <a:t>Dedicated team of experts</a:t>
            </a:r>
          </a:p>
          <a:p>
            <a:r>
              <a:rPr lang="en-US" dirty="0"/>
              <a:t>Outperform competitors</a:t>
            </a:r>
          </a:p>
        </p:txBody>
      </p:sp>
      <p:sp>
        <p:nvSpPr>
          <p:cNvPr id="7" name="Text Placeholder 6">
            <a:extLst>
              <a:ext uri="{FF2B5EF4-FFF2-40B4-BE49-F238E27FC236}">
                <a16:creationId xmlns:a16="http://schemas.microsoft.com/office/drawing/2014/main" id="{F7EBBBDB-AF76-8946-31FA-078DF6CA5E9B}"/>
              </a:ext>
            </a:extLst>
          </p:cNvPr>
          <p:cNvSpPr>
            <a:spLocks noGrp="1"/>
          </p:cNvSpPr>
          <p:nvPr>
            <p:ph sz="quarter" idx="16"/>
          </p:nvPr>
        </p:nvSpPr>
        <p:spPr>
          <a:xfrm>
            <a:off x="6794500" y="1752598"/>
            <a:ext cx="4248979" cy="4470396"/>
          </a:xfrm>
        </p:spPr>
        <p:txBody>
          <a:bodyPr/>
          <a:lstStyle/>
          <a:p>
            <a:r>
              <a:rPr lang="en-US" dirty="0"/>
              <a:t>Agility and adaptability</a:t>
            </a:r>
          </a:p>
          <a:p>
            <a:r>
              <a:rPr lang="en-US" dirty="0"/>
              <a:t>Competitive edge</a:t>
            </a:r>
          </a:p>
          <a:p>
            <a:r>
              <a:rPr lang="en-US" dirty="0"/>
              <a:t>Ability to adapt swiftly</a:t>
            </a:r>
          </a:p>
          <a:p>
            <a:r>
              <a:rPr lang="en-US" dirty="0"/>
              <a:t>Stay ahead of the curve</a:t>
            </a:r>
          </a:p>
          <a:p>
            <a:r>
              <a:rPr lang="en-US" dirty="0"/>
              <a:t>Continuously improve offerings</a:t>
            </a:r>
          </a:p>
        </p:txBody>
      </p:sp>
    </p:spTree>
    <p:extLst>
      <p:ext uri="{BB962C8B-B14F-4D97-AF65-F5344CB8AC3E}">
        <p14:creationId xmlns:p14="http://schemas.microsoft.com/office/powerpoint/2010/main" val="814644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83FEEA9-1226-8D28-BF9C-7B727C733DE9}"/>
              </a:ext>
            </a:extLst>
          </p:cNvPr>
          <p:cNvSpPr>
            <a:spLocks noGrp="1"/>
          </p:cNvSpPr>
          <p:nvPr>
            <p:ph type="ctrTitle"/>
          </p:nvPr>
        </p:nvSpPr>
        <p:spPr>
          <a:xfrm>
            <a:off x="381000" y="322786"/>
            <a:ext cx="5010979" cy="1117687"/>
          </a:xfrm>
        </p:spPr>
        <p:txBody>
          <a:bodyPr/>
          <a:lstStyle/>
          <a:p>
            <a:r>
              <a:rPr lang="en-US" dirty="0"/>
              <a:t>Growth strategy</a:t>
            </a:r>
          </a:p>
        </p:txBody>
      </p:sp>
      <p:sp>
        <p:nvSpPr>
          <p:cNvPr id="7" name="Slide Number Placeholder 6">
            <a:extLst>
              <a:ext uri="{FF2B5EF4-FFF2-40B4-BE49-F238E27FC236}">
                <a16:creationId xmlns:a16="http://schemas.microsoft.com/office/drawing/2014/main" id="{2B61FBB2-ECF4-20E5-6D12-8F4430DAC294}"/>
              </a:ext>
            </a:extLst>
          </p:cNvPr>
          <p:cNvSpPr>
            <a:spLocks noGrp="1"/>
          </p:cNvSpPr>
          <p:nvPr>
            <p:ph type="sldNum" sz="quarter" idx="12"/>
          </p:nvPr>
        </p:nvSpPr>
        <p:spPr>
          <a:xfrm>
            <a:off x="11341100" y="322786"/>
            <a:ext cx="469899" cy="365125"/>
          </a:xfrm>
        </p:spPr>
        <p:txBody>
          <a:bodyPr/>
          <a:lstStyle/>
          <a:p>
            <a:fld id="{6D22F896-40B5-4ADD-8801-0D06FADFA095}" type="slidenum">
              <a:rPr lang="en-US" smtClean="0"/>
              <a:pPr/>
              <a:t>16</a:t>
            </a:fld>
            <a:endParaRPr lang="en-US" dirty="0"/>
          </a:p>
        </p:txBody>
      </p:sp>
      <p:sp>
        <p:nvSpPr>
          <p:cNvPr id="8" name="Subtitle 7">
            <a:extLst>
              <a:ext uri="{FF2B5EF4-FFF2-40B4-BE49-F238E27FC236}">
                <a16:creationId xmlns:a16="http://schemas.microsoft.com/office/drawing/2014/main" id="{C0112507-B3C6-260A-D6ED-88667081E9A5}"/>
              </a:ext>
            </a:extLst>
          </p:cNvPr>
          <p:cNvSpPr>
            <a:spLocks noGrp="1"/>
          </p:cNvSpPr>
          <p:nvPr>
            <p:ph sz="quarter" idx="15"/>
          </p:nvPr>
        </p:nvSpPr>
        <p:spPr>
          <a:xfrm>
            <a:off x="1143000" y="1752600"/>
            <a:ext cx="4248979" cy="4470396"/>
          </a:xfrm>
        </p:spPr>
        <p:txBody>
          <a:bodyPr/>
          <a:lstStyle/>
          <a:p>
            <a:r>
              <a:rPr lang="en-US" dirty="0"/>
              <a:t>Expand market reach through </a:t>
            </a:r>
            <a:br>
              <a:rPr lang="en-US" dirty="0"/>
            </a:br>
            <a:r>
              <a:rPr lang="en-US" dirty="0"/>
              <a:t>strategic partnerships</a:t>
            </a:r>
          </a:p>
          <a:p>
            <a:r>
              <a:rPr lang="en-US" dirty="0"/>
              <a:t>Enhance product features based on </a:t>
            </a:r>
            <a:br>
              <a:rPr lang="en-US" dirty="0"/>
            </a:br>
            <a:r>
              <a:rPr lang="en-US" dirty="0"/>
              <a:t>user feedback</a:t>
            </a:r>
          </a:p>
          <a:p>
            <a:r>
              <a:rPr lang="en-US" dirty="0"/>
              <a:t>Explore international market opportunities</a:t>
            </a:r>
          </a:p>
        </p:txBody>
      </p:sp>
      <p:graphicFrame>
        <p:nvGraphicFramePr>
          <p:cNvPr id="11" name="SmartArt Placeholder 10" descr="Segmented cycle SmartArt graphic">
            <a:extLst>
              <a:ext uri="{FF2B5EF4-FFF2-40B4-BE49-F238E27FC236}">
                <a16:creationId xmlns:a16="http://schemas.microsoft.com/office/drawing/2014/main" id="{1FCEDD0D-2114-8770-52F8-A3C75F34ED20}"/>
              </a:ext>
            </a:extLst>
          </p:cNvPr>
          <p:cNvGraphicFramePr>
            <a:graphicFrameLocks noGrp="1"/>
          </p:cNvGraphicFramePr>
          <p:nvPr>
            <p:ph type="dgm" sz="quarter" idx="13"/>
            <p:extLst>
              <p:ext uri="{D42A27DB-BD31-4B8C-83A1-F6EECF244321}">
                <p14:modId xmlns:p14="http://schemas.microsoft.com/office/powerpoint/2010/main" val="1149574888"/>
              </p:ext>
            </p:extLst>
          </p:nvPr>
        </p:nvGraphicFramePr>
        <p:xfrm>
          <a:off x="6096000" y="1752600"/>
          <a:ext cx="4953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2769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9B3B33-F7B9-3B68-C77C-4488429DC6B6}"/>
              </a:ext>
            </a:extLst>
          </p:cNvPr>
          <p:cNvSpPr>
            <a:spLocks noGrp="1"/>
          </p:cNvSpPr>
          <p:nvPr>
            <p:ph type="ctrTitle"/>
          </p:nvPr>
        </p:nvSpPr>
        <p:spPr>
          <a:xfrm>
            <a:off x="381000" y="322786"/>
            <a:ext cx="5010979" cy="1117687"/>
          </a:xfrm>
        </p:spPr>
        <p:txBody>
          <a:bodyPr/>
          <a:lstStyle/>
          <a:p>
            <a:r>
              <a:rPr lang="en-US" dirty="0"/>
              <a:t>Traction</a:t>
            </a:r>
          </a:p>
        </p:txBody>
      </p:sp>
      <p:sp>
        <p:nvSpPr>
          <p:cNvPr id="10" name="Slide Number Placeholder 9">
            <a:extLst>
              <a:ext uri="{FF2B5EF4-FFF2-40B4-BE49-F238E27FC236}">
                <a16:creationId xmlns:a16="http://schemas.microsoft.com/office/drawing/2014/main" id="{16C94C95-08FA-F075-7AF7-E7C37E685895}"/>
              </a:ext>
            </a:extLst>
          </p:cNvPr>
          <p:cNvSpPr>
            <a:spLocks noGrp="1"/>
          </p:cNvSpPr>
          <p:nvPr>
            <p:ph type="sldNum" sz="quarter" idx="12"/>
          </p:nvPr>
        </p:nvSpPr>
        <p:spPr>
          <a:xfrm>
            <a:off x="11341100" y="322786"/>
            <a:ext cx="469899" cy="365125"/>
          </a:xfrm>
        </p:spPr>
        <p:txBody>
          <a:bodyPr/>
          <a:lstStyle/>
          <a:p>
            <a:fld id="{6D22F896-40B5-4ADD-8801-0D06FADFA095}" type="slidenum">
              <a:rPr lang="en-US" smtClean="0"/>
              <a:pPr/>
              <a:t>17</a:t>
            </a:fld>
            <a:endParaRPr lang="en-US" dirty="0"/>
          </a:p>
        </p:txBody>
      </p:sp>
      <p:graphicFrame>
        <p:nvGraphicFramePr>
          <p:cNvPr id="8" name="Table Placeholder 2">
            <a:extLst>
              <a:ext uri="{FF2B5EF4-FFF2-40B4-BE49-F238E27FC236}">
                <a16:creationId xmlns:a16="http://schemas.microsoft.com/office/drawing/2014/main" id="{820C548A-5F3B-65B7-3BC9-4D711233F897}"/>
              </a:ext>
            </a:extLst>
          </p:cNvPr>
          <p:cNvGraphicFramePr>
            <a:graphicFrameLocks noGrp="1"/>
          </p:cNvGraphicFramePr>
          <p:nvPr>
            <p:ph type="tbl" sz="quarter" idx="14"/>
            <p:extLst>
              <p:ext uri="{D42A27DB-BD31-4B8C-83A1-F6EECF244321}">
                <p14:modId xmlns:p14="http://schemas.microsoft.com/office/powerpoint/2010/main" val="522338188"/>
              </p:ext>
            </p:extLst>
          </p:nvPr>
        </p:nvGraphicFramePr>
        <p:xfrm>
          <a:off x="1006475" y="1884363"/>
          <a:ext cx="4429880" cy="3721100"/>
        </p:xfrm>
        <a:graphic>
          <a:graphicData uri="http://schemas.openxmlformats.org/drawingml/2006/table">
            <a:tbl>
              <a:tblPr firstRow="1" bandRow="1">
                <a:tableStyleId>{69CF1AB2-1976-4502-BF36-3FF5EA218861}</a:tableStyleId>
              </a:tblPr>
              <a:tblGrid>
                <a:gridCol w="3194661">
                  <a:extLst>
                    <a:ext uri="{9D8B030D-6E8A-4147-A177-3AD203B41FA5}">
                      <a16:colId xmlns:a16="http://schemas.microsoft.com/office/drawing/2014/main" val="4076170109"/>
                    </a:ext>
                  </a:extLst>
                </a:gridCol>
                <a:gridCol w="1235219">
                  <a:extLst>
                    <a:ext uri="{9D8B030D-6E8A-4147-A177-3AD203B41FA5}">
                      <a16:colId xmlns:a16="http://schemas.microsoft.com/office/drawing/2014/main" val="1858434544"/>
                    </a:ext>
                  </a:extLst>
                </a:gridCol>
              </a:tblGrid>
              <a:tr h="930275">
                <a:tc>
                  <a:txBody>
                    <a:bodyPr/>
                    <a:lstStyle/>
                    <a:p>
                      <a:r>
                        <a:rPr lang="en-US" sz="1800" dirty="0">
                          <a:solidFill>
                            <a:schemeClr val="bg1"/>
                          </a:solidFill>
                        </a:rPr>
                        <a:t>Milestone</a:t>
                      </a:r>
                    </a:p>
                  </a:txBody>
                  <a:tcPr marL="137160" marR="137160" marT="137160" marB="137160"/>
                </a:tc>
                <a:tc>
                  <a:txBody>
                    <a:bodyPr/>
                    <a:lstStyle/>
                    <a:p>
                      <a:r>
                        <a:rPr lang="en-US" sz="1800" dirty="0">
                          <a:solidFill>
                            <a:schemeClr val="bg1"/>
                          </a:solidFill>
                        </a:rPr>
                        <a:t>Date</a:t>
                      </a:r>
                    </a:p>
                  </a:txBody>
                  <a:tcPr marL="137160" marR="137160" marT="137160" marB="137160"/>
                </a:tc>
                <a:extLst>
                  <a:ext uri="{0D108BD9-81ED-4DB2-BD59-A6C34878D82A}">
                    <a16:rowId xmlns:a16="http://schemas.microsoft.com/office/drawing/2014/main" val="1527639249"/>
                  </a:ext>
                </a:extLst>
              </a:tr>
              <a:tr h="930275">
                <a:tc>
                  <a:txBody>
                    <a:bodyPr/>
                    <a:lstStyle/>
                    <a:p>
                      <a:r>
                        <a:rPr lang="en-US" sz="1400" dirty="0">
                          <a:solidFill>
                            <a:schemeClr val="bg1"/>
                          </a:solidFill>
                        </a:rPr>
                        <a:t>Product launch</a:t>
                      </a:r>
                    </a:p>
                  </a:txBody>
                  <a:tcPr marL="137160" marR="137160" marT="137160" marB="137160"/>
                </a:tc>
                <a:tc>
                  <a:txBody>
                    <a:bodyPr/>
                    <a:lstStyle/>
                    <a:p>
                      <a:r>
                        <a:rPr lang="en-US" sz="1400" dirty="0">
                          <a:solidFill>
                            <a:schemeClr val="bg1"/>
                          </a:solidFill>
                        </a:rPr>
                        <a:t>Q1</a:t>
                      </a:r>
                    </a:p>
                  </a:txBody>
                  <a:tcPr marL="137160" marR="137160" marT="137160" marB="137160"/>
                </a:tc>
                <a:extLst>
                  <a:ext uri="{0D108BD9-81ED-4DB2-BD59-A6C34878D82A}">
                    <a16:rowId xmlns:a16="http://schemas.microsoft.com/office/drawing/2014/main" val="3418955261"/>
                  </a:ext>
                </a:extLst>
              </a:tr>
              <a:tr h="930275">
                <a:tc>
                  <a:txBody>
                    <a:bodyPr/>
                    <a:lstStyle/>
                    <a:p>
                      <a:r>
                        <a:rPr lang="en-US" sz="1400" dirty="0">
                          <a:solidFill>
                            <a:schemeClr val="bg1"/>
                          </a:solidFill>
                        </a:rPr>
                        <a:t>10,000-user milestone</a:t>
                      </a:r>
                    </a:p>
                  </a:txBody>
                  <a:tcPr marL="137160" marR="137160" marT="137160" marB="137160"/>
                </a:tc>
                <a:tc>
                  <a:txBody>
                    <a:bodyPr/>
                    <a:lstStyle/>
                    <a:p>
                      <a:r>
                        <a:rPr lang="en-US" sz="1400" dirty="0">
                          <a:solidFill>
                            <a:schemeClr val="bg1"/>
                          </a:solidFill>
                        </a:rPr>
                        <a:t>Q2</a:t>
                      </a:r>
                    </a:p>
                  </a:txBody>
                  <a:tcPr marL="137160" marR="137160" marT="137160" marB="137160"/>
                </a:tc>
                <a:extLst>
                  <a:ext uri="{0D108BD9-81ED-4DB2-BD59-A6C34878D82A}">
                    <a16:rowId xmlns:a16="http://schemas.microsoft.com/office/drawing/2014/main" val="1518902757"/>
                  </a:ext>
                </a:extLst>
              </a:tr>
              <a:tr h="930275">
                <a:tc>
                  <a:txBody>
                    <a:bodyPr/>
                    <a:lstStyle/>
                    <a:p>
                      <a:r>
                        <a:rPr lang="en-US" sz="1400" dirty="0">
                          <a:solidFill>
                            <a:schemeClr val="bg1"/>
                          </a:solidFill>
                        </a:rPr>
                        <a:t>Strategic partnership</a:t>
                      </a:r>
                    </a:p>
                  </a:txBody>
                  <a:tcPr marL="137160" marR="137160" marT="137160" marB="137160"/>
                </a:tc>
                <a:tc>
                  <a:txBody>
                    <a:bodyPr/>
                    <a:lstStyle/>
                    <a:p>
                      <a:r>
                        <a:rPr lang="en-US" sz="1400" dirty="0">
                          <a:solidFill>
                            <a:schemeClr val="bg1"/>
                          </a:solidFill>
                        </a:rPr>
                        <a:t>Q3</a:t>
                      </a:r>
                    </a:p>
                  </a:txBody>
                  <a:tcPr marL="137160" marR="137160" marT="137160" marB="137160"/>
                </a:tc>
                <a:extLst>
                  <a:ext uri="{0D108BD9-81ED-4DB2-BD59-A6C34878D82A}">
                    <a16:rowId xmlns:a16="http://schemas.microsoft.com/office/drawing/2014/main" val="2854133869"/>
                  </a:ext>
                </a:extLst>
              </a:tr>
            </a:tbl>
          </a:graphicData>
        </a:graphic>
      </p:graphicFrame>
      <p:sp>
        <p:nvSpPr>
          <p:cNvPr id="3" name="Subtitle 2">
            <a:extLst>
              <a:ext uri="{FF2B5EF4-FFF2-40B4-BE49-F238E27FC236}">
                <a16:creationId xmlns:a16="http://schemas.microsoft.com/office/drawing/2014/main" id="{A3761C35-B046-1E78-EB07-56570E7EC44C}"/>
              </a:ext>
            </a:extLst>
          </p:cNvPr>
          <p:cNvSpPr>
            <a:spLocks noGrp="1"/>
          </p:cNvSpPr>
          <p:nvPr>
            <p:ph sz="quarter" idx="15"/>
          </p:nvPr>
        </p:nvSpPr>
        <p:spPr>
          <a:xfrm>
            <a:off x="6366395" y="1752600"/>
            <a:ext cx="4720706" cy="4800600"/>
          </a:xfrm>
        </p:spPr>
        <p:txBody>
          <a:bodyPr>
            <a:normAutofit/>
          </a:bodyPr>
          <a:lstStyle/>
          <a:p>
            <a:r>
              <a:rPr lang="en-US" dirty="0"/>
              <a:t>Product launch</a:t>
            </a:r>
          </a:p>
          <a:p>
            <a:r>
              <a:rPr lang="en-US" dirty="0"/>
              <a:t>Successful introduction of our product to market</a:t>
            </a:r>
          </a:p>
          <a:p>
            <a:r>
              <a:rPr lang="en-US" dirty="0"/>
              <a:t>10,000-user milestone</a:t>
            </a:r>
          </a:p>
          <a:p>
            <a:r>
              <a:rPr lang="en-US" dirty="0"/>
              <a:t>Substantial user base, indicating growing demand</a:t>
            </a:r>
          </a:p>
          <a:p>
            <a:r>
              <a:rPr lang="en-US" dirty="0"/>
              <a:t>Strategic partnership</a:t>
            </a:r>
          </a:p>
          <a:p>
            <a:r>
              <a:rPr lang="en-US" dirty="0"/>
              <a:t>Expanding market presence and capabilities</a:t>
            </a:r>
          </a:p>
          <a:p>
            <a:endParaRPr lang="en-US" dirty="0"/>
          </a:p>
        </p:txBody>
      </p:sp>
    </p:spTree>
    <p:extLst>
      <p:ext uri="{BB962C8B-B14F-4D97-AF65-F5344CB8AC3E}">
        <p14:creationId xmlns:p14="http://schemas.microsoft.com/office/powerpoint/2010/main" val="363104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5C0C9-7AF5-FCA7-4990-ABDEE945CEC9}"/>
              </a:ext>
            </a:extLst>
          </p:cNvPr>
          <p:cNvSpPr>
            <a:spLocks noGrp="1"/>
          </p:cNvSpPr>
          <p:nvPr>
            <p:ph type="ctrTitle"/>
          </p:nvPr>
        </p:nvSpPr>
        <p:spPr>
          <a:xfrm>
            <a:off x="381000" y="322786"/>
            <a:ext cx="5010979" cy="1117687"/>
          </a:xfrm>
        </p:spPr>
        <p:txBody>
          <a:bodyPr/>
          <a:lstStyle/>
          <a:p>
            <a:r>
              <a:rPr lang="en-US" dirty="0"/>
              <a:t>Financials</a:t>
            </a:r>
          </a:p>
        </p:txBody>
      </p:sp>
      <p:sp>
        <p:nvSpPr>
          <p:cNvPr id="16" name="Slide Number Placeholder 15">
            <a:extLst>
              <a:ext uri="{FF2B5EF4-FFF2-40B4-BE49-F238E27FC236}">
                <a16:creationId xmlns:a16="http://schemas.microsoft.com/office/drawing/2014/main" id="{2ADE8A90-993B-3259-BB71-2C624BAF9144}"/>
              </a:ext>
            </a:extLst>
          </p:cNvPr>
          <p:cNvSpPr>
            <a:spLocks noGrp="1"/>
          </p:cNvSpPr>
          <p:nvPr>
            <p:ph type="sldNum" sz="quarter" idx="12"/>
          </p:nvPr>
        </p:nvSpPr>
        <p:spPr>
          <a:xfrm>
            <a:off x="11341100" y="322786"/>
            <a:ext cx="469899" cy="365125"/>
          </a:xfrm>
        </p:spPr>
        <p:txBody>
          <a:bodyPr/>
          <a:lstStyle/>
          <a:p>
            <a:fld id="{6D22F896-40B5-4ADD-8801-0D06FADFA095}" type="slidenum">
              <a:rPr lang="en-US" smtClean="0"/>
              <a:pPr/>
              <a:t>18</a:t>
            </a:fld>
            <a:endParaRPr lang="en-US" dirty="0"/>
          </a:p>
        </p:txBody>
      </p:sp>
      <p:graphicFrame>
        <p:nvGraphicFramePr>
          <p:cNvPr id="14" name="Content Placeholder 3" title="Sample table with 4 columns and 5 rows">
            <a:extLst>
              <a:ext uri="{FF2B5EF4-FFF2-40B4-BE49-F238E27FC236}">
                <a16:creationId xmlns:a16="http://schemas.microsoft.com/office/drawing/2014/main" id="{689BC75B-5B62-5B47-32D2-8CC87690B235}"/>
              </a:ext>
            </a:extLst>
          </p:cNvPr>
          <p:cNvGraphicFramePr>
            <a:graphicFrameLocks noGrp="1"/>
          </p:cNvGraphicFramePr>
          <p:nvPr>
            <p:ph sz="quarter" idx="15"/>
            <p:extLst>
              <p:ext uri="{D42A27DB-BD31-4B8C-83A1-F6EECF244321}">
                <p14:modId xmlns:p14="http://schemas.microsoft.com/office/powerpoint/2010/main" val="1594626756"/>
              </p:ext>
            </p:extLst>
          </p:nvPr>
        </p:nvGraphicFramePr>
        <p:xfrm>
          <a:off x="1143000" y="1755775"/>
          <a:ext cx="9906000" cy="4559300"/>
        </p:xfrm>
        <a:graphic>
          <a:graphicData uri="http://schemas.openxmlformats.org/drawingml/2006/table">
            <a:tbl>
              <a:tblPr firstRow="1" bandRow="1">
                <a:tableStyleId>{69CF1AB2-1976-4502-BF36-3FF5EA218861}</a:tableStyleId>
              </a:tblPr>
              <a:tblGrid>
                <a:gridCol w="2476500">
                  <a:extLst>
                    <a:ext uri="{9D8B030D-6E8A-4147-A177-3AD203B41FA5}">
                      <a16:colId xmlns:a16="http://schemas.microsoft.com/office/drawing/2014/main" val="20000"/>
                    </a:ext>
                  </a:extLst>
                </a:gridCol>
                <a:gridCol w="2476500">
                  <a:extLst>
                    <a:ext uri="{9D8B030D-6E8A-4147-A177-3AD203B41FA5}">
                      <a16:colId xmlns:a16="http://schemas.microsoft.com/office/drawing/2014/main" val="20001"/>
                    </a:ext>
                  </a:extLst>
                </a:gridCol>
                <a:gridCol w="2476500">
                  <a:extLst>
                    <a:ext uri="{9D8B030D-6E8A-4147-A177-3AD203B41FA5}">
                      <a16:colId xmlns:a16="http://schemas.microsoft.com/office/drawing/2014/main" val="20002"/>
                    </a:ext>
                  </a:extLst>
                </a:gridCol>
                <a:gridCol w="2476500">
                  <a:extLst>
                    <a:ext uri="{9D8B030D-6E8A-4147-A177-3AD203B41FA5}">
                      <a16:colId xmlns:a16="http://schemas.microsoft.com/office/drawing/2014/main" val="20003"/>
                    </a:ext>
                  </a:extLst>
                </a:gridCol>
              </a:tblGrid>
              <a:tr h="911860">
                <a:tc>
                  <a:txBody>
                    <a:bodyPr/>
                    <a:lstStyle/>
                    <a:p>
                      <a:r>
                        <a:rPr lang="en-US" dirty="0">
                          <a:solidFill>
                            <a:schemeClr val="bg1"/>
                          </a:solidFill>
                        </a:rPr>
                        <a:t>Quarter</a:t>
                      </a:r>
                    </a:p>
                  </a:txBody>
                  <a:tcPr marL="137160" marR="137160" marT="137160" marB="137160"/>
                </a:tc>
                <a:tc>
                  <a:txBody>
                    <a:bodyPr/>
                    <a:lstStyle/>
                    <a:p>
                      <a:r>
                        <a:rPr lang="en-US" dirty="0">
                          <a:solidFill>
                            <a:schemeClr val="bg1"/>
                          </a:solidFill>
                        </a:rPr>
                        <a:t>Revenue ($)</a:t>
                      </a:r>
                    </a:p>
                  </a:txBody>
                  <a:tcPr marL="137160" marR="137160" marT="137160" marB="137160"/>
                </a:tc>
                <a:tc>
                  <a:txBody>
                    <a:bodyPr/>
                    <a:lstStyle/>
                    <a:p>
                      <a:r>
                        <a:rPr lang="en-US" dirty="0">
                          <a:solidFill>
                            <a:schemeClr val="bg1"/>
                          </a:solidFill>
                        </a:rPr>
                        <a:t>Expenses ($)</a:t>
                      </a:r>
                    </a:p>
                  </a:txBody>
                  <a:tcPr marL="137160" marR="137160" marT="137160" marB="137160"/>
                </a:tc>
                <a:tc>
                  <a:txBody>
                    <a:bodyPr/>
                    <a:lstStyle/>
                    <a:p>
                      <a:r>
                        <a:rPr lang="en-US" dirty="0">
                          <a:solidFill>
                            <a:schemeClr val="bg1"/>
                          </a:solidFill>
                        </a:rPr>
                        <a:t>Net profit ($)</a:t>
                      </a:r>
                    </a:p>
                  </a:txBody>
                  <a:tcPr marL="137160" marR="137160" marT="137160" marB="137160"/>
                </a:tc>
                <a:extLst>
                  <a:ext uri="{0D108BD9-81ED-4DB2-BD59-A6C34878D82A}">
                    <a16:rowId xmlns:a16="http://schemas.microsoft.com/office/drawing/2014/main" val="10000"/>
                  </a:ext>
                </a:extLst>
              </a:tr>
              <a:tr h="911860">
                <a:tc>
                  <a:txBody>
                    <a:bodyPr/>
                    <a:lstStyle/>
                    <a:p>
                      <a:r>
                        <a:rPr lang="en-US" dirty="0">
                          <a:solidFill>
                            <a:schemeClr val="bg1"/>
                          </a:solidFill>
                        </a:rPr>
                        <a:t>Q1</a:t>
                      </a:r>
                    </a:p>
                  </a:txBody>
                  <a:tcPr marL="137160" marR="137160" marT="137160" marB="137160"/>
                </a:tc>
                <a:tc>
                  <a:txBody>
                    <a:bodyPr/>
                    <a:lstStyle/>
                    <a:p>
                      <a:r>
                        <a:rPr lang="en-US" dirty="0">
                          <a:solidFill>
                            <a:schemeClr val="bg1"/>
                          </a:solidFill>
                        </a:rPr>
                        <a:t>$200,000</a:t>
                      </a:r>
                    </a:p>
                  </a:txBody>
                  <a:tcPr marL="137160" marR="137160" marT="137160" marB="137160"/>
                </a:tc>
                <a:tc>
                  <a:txBody>
                    <a:bodyPr/>
                    <a:lstStyle/>
                    <a:p>
                      <a:r>
                        <a:rPr lang="en-US" dirty="0">
                          <a:solidFill>
                            <a:schemeClr val="bg1"/>
                          </a:solidFill>
                        </a:rPr>
                        <a:t>$150,000</a:t>
                      </a:r>
                    </a:p>
                  </a:txBody>
                  <a:tcPr marL="137160" marR="137160" marT="137160" marB="137160"/>
                </a:tc>
                <a:tc>
                  <a:txBody>
                    <a:bodyPr/>
                    <a:lstStyle/>
                    <a:p>
                      <a:r>
                        <a:rPr lang="en-US" dirty="0">
                          <a:solidFill>
                            <a:schemeClr val="bg1"/>
                          </a:solidFill>
                        </a:rPr>
                        <a:t>$50,000</a:t>
                      </a:r>
                    </a:p>
                  </a:txBody>
                  <a:tcPr marL="137160" marR="137160" marT="137160" marB="137160"/>
                </a:tc>
                <a:extLst>
                  <a:ext uri="{0D108BD9-81ED-4DB2-BD59-A6C34878D82A}">
                    <a16:rowId xmlns:a16="http://schemas.microsoft.com/office/drawing/2014/main" val="10001"/>
                  </a:ext>
                </a:extLst>
              </a:tr>
              <a:tr h="911860">
                <a:tc>
                  <a:txBody>
                    <a:bodyPr/>
                    <a:lstStyle/>
                    <a:p>
                      <a:r>
                        <a:rPr lang="en-US" dirty="0">
                          <a:solidFill>
                            <a:schemeClr val="bg1"/>
                          </a:solidFill>
                        </a:rPr>
                        <a:t>Q2</a:t>
                      </a:r>
                    </a:p>
                  </a:txBody>
                  <a:tcPr marL="137160" marR="137160" marT="137160" marB="137160"/>
                </a:tc>
                <a:tc>
                  <a:txBody>
                    <a:bodyPr/>
                    <a:lstStyle/>
                    <a:p>
                      <a:r>
                        <a:rPr lang="en-US" dirty="0">
                          <a:solidFill>
                            <a:schemeClr val="bg1"/>
                          </a:solidFill>
                        </a:rPr>
                        <a:t>$300,000</a:t>
                      </a:r>
                    </a:p>
                  </a:txBody>
                  <a:tcPr marL="137160" marR="137160" marT="137160" marB="137160"/>
                </a:tc>
                <a:tc>
                  <a:txBody>
                    <a:bodyPr/>
                    <a:lstStyle/>
                    <a:p>
                      <a:r>
                        <a:rPr lang="en-US" dirty="0">
                          <a:solidFill>
                            <a:schemeClr val="bg1"/>
                          </a:solidFill>
                        </a:rPr>
                        <a:t>$200,000</a:t>
                      </a:r>
                    </a:p>
                  </a:txBody>
                  <a:tcPr marL="137160" marR="137160" marT="137160" marB="137160"/>
                </a:tc>
                <a:tc>
                  <a:txBody>
                    <a:bodyPr/>
                    <a:lstStyle/>
                    <a:p>
                      <a:r>
                        <a:rPr lang="en-US" dirty="0">
                          <a:solidFill>
                            <a:schemeClr val="bg1"/>
                          </a:solidFill>
                        </a:rPr>
                        <a:t>$100,000</a:t>
                      </a:r>
                    </a:p>
                  </a:txBody>
                  <a:tcPr marL="137160" marR="137160" marT="137160" marB="137160"/>
                </a:tc>
                <a:extLst>
                  <a:ext uri="{0D108BD9-81ED-4DB2-BD59-A6C34878D82A}">
                    <a16:rowId xmlns:a16="http://schemas.microsoft.com/office/drawing/2014/main" val="10002"/>
                  </a:ext>
                </a:extLst>
              </a:tr>
              <a:tr h="911860">
                <a:tc>
                  <a:txBody>
                    <a:bodyPr/>
                    <a:lstStyle/>
                    <a:p>
                      <a:r>
                        <a:rPr lang="en-US" dirty="0">
                          <a:solidFill>
                            <a:schemeClr val="bg1"/>
                          </a:solidFill>
                        </a:rPr>
                        <a:t>Q3</a:t>
                      </a:r>
                    </a:p>
                  </a:txBody>
                  <a:tcPr marL="137160" marR="137160" marT="137160" marB="137160"/>
                </a:tc>
                <a:tc>
                  <a:txBody>
                    <a:bodyPr/>
                    <a:lstStyle/>
                    <a:p>
                      <a:r>
                        <a:rPr lang="en-US" dirty="0">
                          <a:solidFill>
                            <a:schemeClr val="bg1"/>
                          </a:solidFill>
                        </a:rPr>
                        <a:t>$400,000</a:t>
                      </a:r>
                    </a:p>
                  </a:txBody>
                  <a:tcPr marL="137160" marR="137160" marT="137160" marB="137160"/>
                </a:tc>
                <a:tc>
                  <a:txBody>
                    <a:bodyPr/>
                    <a:lstStyle/>
                    <a:p>
                      <a:r>
                        <a:rPr lang="en-US" dirty="0">
                          <a:solidFill>
                            <a:schemeClr val="bg1"/>
                          </a:solidFill>
                        </a:rPr>
                        <a:t>$250,000</a:t>
                      </a:r>
                    </a:p>
                  </a:txBody>
                  <a:tcPr marL="137160" marR="137160" marT="137160" marB="137160"/>
                </a:tc>
                <a:tc>
                  <a:txBody>
                    <a:bodyPr/>
                    <a:lstStyle/>
                    <a:p>
                      <a:r>
                        <a:rPr lang="en-US" dirty="0">
                          <a:solidFill>
                            <a:schemeClr val="bg1"/>
                          </a:solidFill>
                        </a:rPr>
                        <a:t>$150,000</a:t>
                      </a:r>
                    </a:p>
                  </a:txBody>
                  <a:tcPr marL="137160" marR="137160" marT="137160" marB="137160"/>
                </a:tc>
                <a:extLst>
                  <a:ext uri="{0D108BD9-81ED-4DB2-BD59-A6C34878D82A}">
                    <a16:rowId xmlns:a16="http://schemas.microsoft.com/office/drawing/2014/main" val="10003"/>
                  </a:ext>
                </a:extLst>
              </a:tr>
              <a:tr h="911860">
                <a:tc>
                  <a:txBody>
                    <a:bodyPr/>
                    <a:lstStyle/>
                    <a:p>
                      <a:r>
                        <a:rPr lang="en-US" dirty="0">
                          <a:solidFill>
                            <a:schemeClr val="bg1"/>
                          </a:solidFill>
                        </a:rPr>
                        <a:t>Q4</a:t>
                      </a:r>
                    </a:p>
                  </a:txBody>
                  <a:tcPr marL="137160" marR="137160" marT="137160" marB="137160"/>
                </a:tc>
                <a:tc>
                  <a:txBody>
                    <a:bodyPr/>
                    <a:lstStyle/>
                    <a:p>
                      <a:r>
                        <a:rPr lang="en-US" dirty="0">
                          <a:solidFill>
                            <a:schemeClr val="bg1"/>
                          </a:solidFill>
                        </a:rPr>
                        <a:t>$300,000</a:t>
                      </a:r>
                    </a:p>
                  </a:txBody>
                  <a:tcPr marL="137160" marR="137160" marT="137160" marB="137160"/>
                </a:tc>
                <a:tc>
                  <a:txBody>
                    <a:bodyPr/>
                    <a:lstStyle/>
                    <a:p>
                      <a:r>
                        <a:rPr lang="en-US" dirty="0">
                          <a:solidFill>
                            <a:schemeClr val="bg1"/>
                          </a:solidFill>
                        </a:rPr>
                        <a:t>$200,000</a:t>
                      </a:r>
                    </a:p>
                  </a:txBody>
                  <a:tcPr marL="137160" marR="137160" marT="137160" marB="137160"/>
                </a:tc>
                <a:tc>
                  <a:txBody>
                    <a:bodyPr/>
                    <a:lstStyle/>
                    <a:p>
                      <a:r>
                        <a:rPr lang="en-US" dirty="0">
                          <a:solidFill>
                            <a:schemeClr val="bg1"/>
                          </a:solidFill>
                        </a:rPr>
                        <a:t>$100,000</a:t>
                      </a:r>
                    </a:p>
                  </a:txBody>
                  <a:tcPr marL="137160" marR="137160" marT="137160" marB="13716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9223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6A127-3F58-3FA1-503A-BCF6E0EC77D2}"/>
              </a:ext>
            </a:extLst>
          </p:cNvPr>
          <p:cNvSpPr>
            <a:spLocks noGrp="1"/>
          </p:cNvSpPr>
          <p:nvPr>
            <p:ph type="ctrTitle"/>
          </p:nvPr>
        </p:nvSpPr>
        <p:spPr>
          <a:xfrm>
            <a:off x="381000" y="322786"/>
            <a:ext cx="5010979" cy="1117687"/>
          </a:xfrm>
        </p:spPr>
        <p:txBody>
          <a:bodyPr/>
          <a:lstStyle/>
          <a:p>
            <a:r>
              <a:rPr lang="en-US" dirty="0"/>
              <a:t>Summary</a:t>
            </a:r>
          </a:p>
        </p:txBody>
      </p:sp>
      <p:sp>
        <p:nvSpPr>
          <p:cNvPr id="4" name="Slide Number Placeholder 3">
            <a:extLst>
              <a:ext uri="{FF2B5EF4-FFF2-40B4-BE49-F238E27FC236}">
                <a16:creationId xmlns:a16="http://schemas.microsoft.com/office/drawing/2014/main" id="{14B5198B-C2D2-9EAC-9071-77E4AADE56A0}"/>
              </a:ext>
            </a:extLst>
          </p:cNvPr>
          <p:cNvSpPr>
            <a:spLocks noGrp="1"/>
          </p:cNvSpPr>
          <p:nvPr>
            <p:ph type="sldNum" sz="quarter" idx="12"/>
          </p:nvPr>
        </p:nvSpPr>
        <p:spPr>
          <a:xfrm>
            <a:off x="11341100" y="322786"/>
            <a:ext cx="469899" cy="365125"/>
          </a:xfrm>
        </p:spPr>
        <p:txBody>
          <a:bodyPr/>
          <a:lstStyle/>
          <a:p>
            <a:fld id="{6D22F896-40B5-4ADD-8801-0D06FADFA095}" type="slidenum">
              <a:rPr lang="en-US" smtClean="0"/>
              <a:pPr/>
              <a:t>19</a:t>
            </a:fld>
            <a:endParaRPr lang="en-US" dirty="0"/>
          </a:p>
        </p:txBody>
      </p:sp>
      <p:sp>
        <p:nvSpPr>
          <p:cNvPr id="7" name="Text Placeholder 6">
            <a:extLst>
              <a:ext uri="{FF2B5EF4-FFF2-40B4-BE49-F238E27FC236}">
                <a16:creationId xmlns:a16="http://schemas.microsoft.com/office/drawing/2014/main" id="{F7EBBBDB-AF76-8946-31FA-078DF6CA5E9B}"/>
              </a:ext>
            </a:extLst>
          </p:cNvPr>
          <p:cNvSpPr>
            <a:spLocks noGrp="1"/>
          </p:cNvSpPr>
          <p:nvPr>
            <p:ph sz="quarter" idx="15"/>
          </p:nvPr>
        </p:nvSpPr>
        <p:spPr>
          <a:xfrm>
            <a:off x="1143000" y="1755648"/>
            <a:ext cx="9902952" cy="4572000"/>
          </a:xfrm>
        </p:spPr>
        <p:txBody>
          <a:bodyPr/>
          <a:lstStyle/>
          <a:p>
            <a:r>
              <a:rPr lang="en-US" dirty="0"/>
              <a:t>With this product, Adatum Corporation is positioned for success in the dynamic market. With a focus on innovation, user experience, and strategic growth, we anticipate reaching new heights in the coming year.</a:t>
            </a:r>
          </a:p>
          <a:p>
            <a:pPr lvl="1"/>
            <a:r>
              <a:rPr lang="en-US" dirty="0"/>
              <a:t>Strong market positioning</a:t>
            </a:r>
          </a:p>
          <a:p>
            <a:pPr lvl="1"/>
            <a:r>
              <a:rPr lang="en-US" dirty="0"/>
              <a:t>Robust growth strategy</a:t>
            </a:r>
          </a:p>
          <a:p>
            <a:pPr lvl="1"/>
            <a:r>
              <a:rPr lang="en-US" dirty="0"/>
              <a:t>Commitment to user satisfaction</a:t>
            </a:r>
          </a:p>
          <a:p>
            <a:endParaRPr lang="en-US" dirty="0"/>
          </a:p>
        </p:txBody>
      </p:sp>
    </p:spTree>
    <p:extLst>
      <p:ext uri="{BB962C8B-B14F-4D97-AF65-F5344CB8AC3E}">
        <p14:creationId xmlns:p14="http://schemas.microsoft.com/office/powerpoint/2010/main" val="308157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B3688-F2EF-D790-1323-041D83362E22}"/>
              </a:ext>
            </a:extLst>
          </p:cNvPr>
          <p:cNvSpPr>
            <a:spLocks noGrp="1"/>
          </p:cNvSpPr>
          <p:nvPr>
            <p:ph type="ctrTitle"/>
          </p:nvPr>
        </p:nvSpPr>
        <p:spPr>
          <a:xfrm>
            <a:off x="381000" y="322786"/>
            <a:ext cx="5010979" cy="1117687"/>
          </a:xfrm>
        </p:spPr>
        <p:txBody>
          <a:bodyPr/>
          <a:lstStyle/>
          <a:p>
            <a:r>
              <a:rPr lang="en-US" dirty="0"/>
              <a:t>Agenda</a:t>
            </a:r>
          </a:p>
        </p:txBody>
      </p:sp>
      <p:sp>
        <p:nvSpPr>
          <p:cNvPr id="7" name="Slide Number Placeholder 6">
            <a:extLst>
              <a:ext uri="{FF2B5EF4-FFF2-40B4-BE49-F238E27FC236}">
                <a16:creationId xmlns:a16="http://schemas.microsoft.com/office/drawing/2014/main" id="{8D916CA3-C3A2-C3E0-FA34-2D828272CE8D}"/>
              </a:ext>
            </a:extLst>
          </p:cNvPr>
          <p:cNvSpPr>
            <a:spLocks noGrp="1"/>
          </p:cNvSpPr>
          <p:nvPr>
            <p:ph type="sldNum" sz="quarter" idx="12"/>
          </p:nvPr>
        </p:nvSpPr>
        <p:spPr>
          <a:xfrm>
            <a:off x="11341100" y="322786"/>
            <a:ext cx="469899" cy="365125"/>
          </a:xfrm>
        </p:spPr>
        <p:txBody>
          <a:bodyPr/>
          <a:lstStyle/>
          <a:p>
            <a:fld id="{6D22F896-40B5-4ADD-8801-0D06FADFA095}" type="slidenum">
              <a:rPr lang="en-US" smtClean="0"/>
              <a:pPr/>
              <a:t>2</a:t>
            </a:fld>
            <a:endParaRPr lang="en-US" dirty="0"/>
          </a:p>
        </p:txBody>
      </p:sp>
      <p:sp>
        <p:nvSpPr>
          <p:cNvPr id="4" name="Content Placeholder 3">
            <a:extLst>
              <a:ext uri="{FF2B5EF4-FFF2-40B4-BE49-F238E27FC236}">
                <a16:creationId xmlns:a16="http://schemas.microsoft.com/office/drawing/2014/main" id="{CBE6AE0A-4B93-AC7D-CDE1-0189460AD0BF}"/>
              </a:ext>
            </a:extLst>
          </p:cNvPr>
          <p:cNvSpPr>
            <a:spLocks noGrp="1"/>
          </p:cNvSpPr>
          <p:nvPr>
            <p:ph sz="quarter" idx="14"/>
          </p:nvPr>
        </p:nvSpPr>
        <p:spPr>
          <a:xfrm>
            <a:off x="286966" y="1165676"/>
            <a:ext cx="8222790" cy="2628111"/>
          </a:xfrm>
        </p:spPr>
        <p:txBody>
          <a:bodyPr/>
          <a:lstStyle/>
          <a:p>
            <a:r>
              <a:rPr lang="en-US" sz="2800" dirty="0"/>
              <a:t>Business Context</a:t>
            </a:r>
          </a:p>
          <a:p>
            <a:r>
              <a:rPr lang="en-US" sz="2800" dirty="0"/>
              <a:t>Data Understanding</a:t>
            </a:r>
          </a:p>
          <a:p>
            <a:r>
              <a:rPr lang="en-US" sz="2800" dirty="0"/>
              <a:t>Key Insights</a:t>
            </a:r>
          </a:p>
          <a:p>
            <a:r>
              <a:rPr lang="en-US" sz="2800" dirty="0"/>
              <a:t>Business Impact &amp; Recommendation</a:t>
            </a:r>
          </a:p>
          <a:p>
            <a:r>
              <a:rPr lang="en-US" sz="2800" dirty="0"/>
              <a:t>Next steps &amp; Improvement</a:t>
            </a:r>
          </a:p>
          <a:p>
            <a:endParaRPr lang="en-US" dirty="0"/>
          </a:p>
        </p:txBody>
      </p:sp>
    </p:spTree>
    <p:extLst>
      <p:ext uri="{BB962C8B-B14F-4D97-AF65-F5344CB8AC3E}">
        <p14:creationId xmlns:p14="http://schemas.microsoft.com/office/powerpoint/2010/main" val="2917029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DA5487-9BBA-DFE5-41D5-14935871258B}"/>
              </a:ext>
            </a:extLst>
          </p:cNvPr>
          <p:cNvSpPr>
            <a:spLocks noGrp="1"/>
          </p:cNvSpPr>
          <p:nvPr>
            <p:ph type="ctrTitle"/>
          </p:nvPr>
        </p:nvSpPr>
        <p:spPr>
          <a:xfrm>
            <a:off x="381000" y="322786"/>
            <a:ext cx="5010979" cy="1117687"/>
          </a:xfrm>
        </p:spPr>
        <p:txBody>
          <a:bodyPr/>
          <a:lstStyle/>
          <a:p>
            <a:r>
              <a:rPr lang="en-US" dirty="0"/>
              <a:t>Thank you</a:t>
            </a:r>
          </a:p>
        </p:txBody>
      </p:sp>
      <p:sp>
        <p:nvSpPr>
          <p:cNvPr id="9" name="Slide Number Placeholder 8">
            <a:extLst>
              <a:ext uri="{FF2B5EF4-FFF2-40B4-BE49-F238E27FC236}">
                <a16:creationId xmlns:a16="http://schemas.microsoft.com/office/drawing/2014/main" id="{5942EFA9-BB8B-D3BB-E075-6D612B094DD1}"/>
              </a:ext>
            </a:extLst>
          </p:cNvPr>
          <p:cNvSpPr>
            <a:spLocks noGrp="1"/>
          </p:cNvSpPr>
          <p:nvPr>
            <p:ph type="sldNum" sz="quarter" idx="12"/>
          </p:nvPr>
        </p:nvSpPr>
        <p:spPr>
          <a:xfrm>
            <a:off x="11341100" y="322786"/>
            <a:ext cx="469899" cy="365125"/>
          </a:xfrm>
        </p:spPr>
        <p:txBody>
          <a:bodyPr/>
          <a:lstStyle/>
          <a:p>
            <a:fld id="{6D22F896-40B5-4ADD-8801-0D06FADFA095}" type="slidenum">
              <a:rPr lang="en-US" smtClean="0"/>
              <a:pPr/>
              <a:t>20</a:t>
            </a:fld>
            <a:endParaRPr lang="en-US" dirty="0"/>
          </a:p>
        </p:txBody>
      </p:sp>
      <p:sp>
        <p:nvSpPr>
          <p:cNvPr id="2" name="Text Placeholder 1">
            <a:extLst>
              <a:ext uri="{FF2B5EF4-FFF2-40B4-BE49-F238E27FC236}">
                <a16:creationId xmlns:a16="http://schemas.microsoft.com/office/drawing/2014/main" id="{8ECF374C-BFB1-6D65-283B-20F253723CEE}"/>
              </a:ext>
            </a:extLst>
          </p:cNvPr>
          <p:cNvSpPr>
            <a:spLocks noGrp="1"/>
          </p:cNvSpPr>
          <p:nvPr>
            <p:ph sz="quarter" idx="15"/>
          </p:nvPr>
        </p:nvSpPr>
        <p:spPr>
          <a:xfrm>
            <a:off x="1143000" y="1755648"/>
            <a:ext cx="8531352" cy="2048256"/>
          </a:xfrm>
        </p:spPr>
        <p:txBody>
          <a:bodyPr/>
          <a:lstStyle/>
          <a:p>
            <a:r>
              <a:rPr lang="en-US"/>
              <a:t>Eugenia Lopez</a:t>
            </a:r>
          </a:p>
          <a:p>
            <a:r>
              <a:rPr lang="en-US" dirty="0"/>
              <a:t>606-555-0156</a:t>
            </a:r>
          </a:p>
          <a:p>
            <a:r>
              <a:rPr lang="en-US" dirty="0"/>
              <a:t>eugenia@adatum.com</a:t>
            </a:r>
          </a:p>
          <a:p>
            <a:r>
              <a:rPr lang="en-US" dirty="0"/>
              <a:t>www.adatum.com</a:t>
            </a:r>
          </a:p>
        </p:txBody>
      </p:sp>
      <p:pic>
        <p:nvPicPr>
          <p:cNvPr id="8" name="Picture Placeholder 7" descr="Abstract image">
            <a:extLst>
              <a:ext uri="{FF2B5EF4-FFF2-40B4-BE49-F238E27FC236}">
                <a16:creationId xmlns:a16="http://schemas.microsoft.com/office/drawing/2014/main" id="{AC5D27E2-1CC3-62C9-C558-395536F11ACB}"/>
              </a:ext>
            </a:extLst>
          </p:cNvPr>
          <p:cNvPicPr>
            <a:picLocks noGrp="1" noChangeAspect="1"/>
          </p:cNvPicPr>
          <p:nvPr>
            <p:ph type="pic" sz="quarter" idx="14"/>
          </p:nvPr>
        </p:nvPicPr>
        <p:blipFill>
          <a:blip r:embed="rId2">
            <a:duotone>
              <a:schemeClr val="accent1">
                <a:shade val="45000"/>
                <a:satMod val="135000"/>
              </a:schemeClr>
              <a:prstClr val="white"/>
            </a:duotone>
          </a:blip>
          <a:srcRect t="31078" b="31078"/>
          <a:stretch/>
        </p:blipFill>
        <p:spPr>
          <a:xfrm>
            <a:off x="152400" y="4113492"/>
            <a:ext cx="10896601" cy="2744508"/>
          </a:xfrm>
        </p:spPr>
      </p:pic>
    </p:spTree>
    <p:extLst>
      <p:ext uri="{BB962C8B-B14F-4D97-AF65-F5344CB8AC3E}">
        <p14:creationId xmlns:p14="http://schemas.microsoft.com/office/powerpoint/2010/main" val="63730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724B9-8398-5411-06FE-947A612E8F44}"/>
              </a:ext>
            </a:extLst>
          </p:cNvPr>
          <p:cNvSpPr>
            <a:spLocks noGrp="1"/>
          </p:cNvSpPr>
          <p:nvPr>
            <p:ph type="ctrTitle"/>
          </p:nvPr>
        </p:nvSpPr>
        <p:spPr>
          <a:xfrm>
            <a:off x="381000" y="322786"/>
            <a:ext cx="7622918" cy="1117687"/>
          </a:xfrm>
        </p:spPr>
        <p:txBody>
          <a:bodyPr anchor="t">
            <a:normAutofit fontScale="90000"/>
          </a:bodyPr>
          <a:lstStyle/>
          <a:p>
            <a:r>
              <a:rPr lang="en-US" dirty="0"/>
              <a:t>Business Understanding</a:t>
            </a:r>
            <a:br>
              <a:rPr lang="en-US" dirty="0"/>
            </a:br>
            <a:br>
              <a:rPr lang="en-US" dirty="0"/>
            </a:br>
            <a:r>
              <a:rPr lang="en-GB" sz="2000" b="0" u="none" dirty="0"/>
              <a:t>What is Customer Churn and Why Should We Care?</a:t>
            </a:r>
            <a:endParaRPr lang="en-US" b="0" u="none" dirty="0"/>
          </a:p>
        </p:txBody>
      </p:sp>
      <p:sp>
        <p:nvSpPr>
          <p:cNvPr id="13" name="Slide Number Placeholder 2">
            <a:extLst>
              <a:ext uri="{FF2B5EF4-FFF2-40B4-BE49-F238E27FC236}">
                <a16:creationId xmlns:a16="http://schemas.microsoft.com/office/drawing/2014/main" id="{3D2E1C9F-58BC-B4D1-DEEC-6630A765DA87}"/>
              </a:ext>
            </a:extLst>
          </p:cNvPr>
          <p:cNvSpPr>
            <a:spLocks noGrp="1"/>
          </p:cNvSpPr>
          <p:nvPr>
            <p:ph type="sldNum" sz="quarter" idx="12"/>
          </p:nvPr>
        </p:nvSpPr>
        <p:spPr>
          <a:xfrm>
            <a:off x="11341100" y="322786"/>
            <a:ext cx="469899" cy="365125"/>
          </a:xfrm>
        </p:spPr>
        <p:txBody>
          <a:bodyPr/>
          <a:lstStyle/>
          <a:p>
            <a:pPr>
              <a:spcAft>
                <a:spcPts val="600"/>
              </a:spcAft>
            </a:pPr>
            <a:fld id="{6D22F896-40B5-4ADD-8801-0D06FADFA095}" type="slidenum">
              <a:rPr lang="en-US" smtClean="0"/>
              <a:pPr>
                <a:spcAft>
                  <a:spcPts val="600"/>
                </a:spcAft>
              </a:pPr>
              <a:t>3</a:t>
            </a:fld>
            <a:endParaRPr lang="en-US"/>
          </a:p>
        </p:txBody>
      </p:sp>
      <p:pic>
        <p:nvPicPr>
          <p:cNvPr id="6" name="Picture Placeholder 5" descr="Two people sitting at a table, each looking at their own laptops">
            <a:extLst>
              <a:ext uri="{FF2B5EF4-FFF2-40B4-BE49-F238E27FC236}">
                <a16:creationId xmlns:a16="http://schemas.microsoft.com/office/drawing/2014/main" id="{BF63DDD8-209E-5007-1A64-6B0BB2FA1281}"/>
              </a:ext>
            </a:extLst>
          </p:cNvPr>
          <p:cNvPicPr>
            <a:picLocks noGrp="1" noChangeAspect="1"/>
          </p:cNvPicPr>
          <p:nvPr>
            <p:ph sz="quarter" idx="15"/>
          </p:nvPr>
        </p:nvPicPr>
        <p:blipFill>
          <a:blip r:embed="rId2"/>
          <a:srcRect l="994" r="3615"/>
          <a:stretch>
            <a:fillRect/>
          </a:stretch>
        </p:blipFill>
        <p:spPr>
          <a:xfrm>
            <a:off x="260658" y="1867697"/>
            <a:ext cx="3089548" cy="4852169"/>
          </a:xfrm>
          <a:noFill/>
        </p:spPr>
      </p:pic>
      <p:sp>
        <p:nvSpPr>
          <p:cNvPr id="3" name="Subtitle 2">
            <a:extLst>
              <a:ext uri="{FF2B5EF4-FFF2-40B4-BE49-F238E27FC236}">
                <a16:creationId xmlns:a16="http://schemas.microsoft.com/office/drawing/2014/main" id="{6F763848-0EA5-D22C-CBFD-7F5657C1D79D}"/>
              </a:ext>
            </a:extLst>
          </p:cNvPr>
          <p:cNvSpPr>
            <a:spLocks noGrp="1"/>
          </p:cNvSpPr>
          <p:nvPr>
            <p:ph sz="quarter" idx="16"/>
          </p:nvPr>
        </p:nvSpPr>
        <p:spPr>
          <a:xfrm>
            <a:off x="3599234" y="1610094"/>
            <a:ext cx="8038938" cy="4814052"/>
          </a:xfrm>
        </p:spPr>
        <p:txBody>
          <a:bodyPr>
            <a:normAutofit/>
          </a:bodyPr>
          <a:lstStyle/>
          <a:p>
            <a:pPr marL="285750" indent="-285750">
              <a:buFont typeface="Wingdings" panose="05000000000000000000" pitchFamily="2" charset="2"/>
              <a:buChar char="v"/>
            </a:pPr>
            <a:r>
              <a:rPr lang="en-GB" sz="1400" dirty="0"/>
              <a:t>Customer churn occurs when a customer cancels their services or switches to another provider. For Syriatel, this represents a serious threat to profitability and long-term sustainability. In the highly competitive telecommunications industry, where churn rates typically range from 15% to 25%,  churn is one of the most critical performance metrics to monitor and reduce.</a:t>
            </a:r>
          </a:p>
          <a:p>
            <a:pPr marL="285750" indent="-285750">
              <a:buFont typeface="Wingdings" panose="05000000000000000000" pitchFamily="2" charset="2"/>
              <a:buChar char="v"/>
            </a:pPr>
            <a:r>
              <a:rPr lang="en-GB" sz="1400" dirty="0"/>
              <a:t>Retaining customers is a central part of Syriatel’s strategy. This is because it is significantly more cost-effective to keep existing customers than to acquire new ones. Research shows that acquiring a new customer can be 5 to 10 times more expensive than retaining an existing one. </a:t>
            </a:r>
          </a:p>
          <a:p>
            <a:pPr marL="285750" indent="-285750">
              <a:buFont typeface="Wingdings" panose="05000000000000000000" pitchFamily="2" charset="2"/>
              <a:buChar char="v"/>
            </a:pPr>
            <a:r>
              <a:rPr lang="en-GB" sz="1400" dirty="0"/>
              <a:t>Syriatel is one of Syria’s leading telecommunications providers, offering mobile and data services to millions of customers across the country. However, due to the competitive nature of the industry, retaining customers is increasingly challenging. To maintain its market position and continue delivering high-quality services, Syriatel must find effective ways to understand and reduce customer churn.</a:t>
            </a:r>
          </a:p>
          <a:p>
            <a:pPr marL="285750" indent="-285750">
              <a:buFont typeface="Wingdings" panose="05000000000000000000" pitchFamily="2" charset="2"/>
              <a:buChar char="v"/>
            </a:pPr>
            <a:r>
              <a:rPr lang="en-GB" sz="1400" dirty="0"/>
              <a:t>The objective of this project is to analyse customer behaviour and predict churn using machine learning techniques. By identifying customers at high risk of churning, Syriatel can apply targeted retention strategies to improve customer satisfaction and loyalty.</a:t>
            </a:r>
          </a:p>
        </p:txBody>
      </p:sp>
    </p:spTree>
    <p:extLst>
      <p:ext uri="{BB962C8B-B14F-4D97-AF65-F5344CB8AC3E}">
        <p14:creationId xmlns:p14="http://schemas.microsoft.com/office/powerpoint/2010/main" val="3793611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6F845-5F7C-EA0E-20FB-9A478EF313AB}"/>
              </a:ext>
            </a:extLst>
          </p:cNvPr>
          <p:cNvSpPr>
            <a:spLocks noGrp="1"/>
          </p:cNvSpPr>
          <p:nvPr>
            <p:ph type="ctrTitle"/>
          </p:nvPr>
        </p:nvSpPr>
        <p:spPr>
          <a:xfrm>
            <a:off x="381000" y="322786"/>
            <a:ext cx="5685169" cy="1117687"/>
          </a:xfrm>
        </p:spPr>
        <p:txBody>
          <a:bodyPr/>
          <a:lstStyle/>
          <a:p>
            <a:pPr algn="ctr"/>
            <a:r>
              <a:rPr lang="en-US" dirty="0"/>
              <a:t>Stakeholders:</a:t>
            </a:r>
            <a:br>
              <a:rPr lang="en-US" dirty="0"/>
            </a:br>
            <a:br>
              <a:rPr lang="en-US" dirty="0"/>
            </a:br>
            <a:r>
              <a:rPr lang="en-US" sz="2000" b="0" u="none" dirty="0"/>
              <a:t>Who this helps?</a:t>
            </a:r>
          </a:p>
        </p:txBody>
      </p:sp>
      <p:sp>
        <p:nvSpPr>
          <p:cNvPr id="9" name="Slide Number Placeholder 8">
            <a:extLst>
              <a:ext uri="{FF2B5EF4-FFF2-40B4-BE49-F238E27FC236}">
                <a16:creationId xmlns:a16="http://schemas.microsoft.com/office/drawing/2014/main" id="{DA32532D-5A22-84A7-8EC3-84DA112B5CAB}"/>
              </a:ext>
            </a:extLst>
          </p:cNvPr>
          <p:cNvSpPr>
            <a:spLocks noGrp="1"/>
          </p:cNvSpPr>
          <p:nvPr>
            <p:ph type="sldNum" sz="quarter" idx="12"/>
          </p:nvPr>
        </p:nvSpPr>
        <p:spPr>
          <a:xfrm>
            <a:off x="11341100" y="322786"/>
            <a:ext cx="469899" cy="365125"/>
          </a:xfrm>
        </p:spPr>
        <p:txBody>
          <a:bodyPr/>
          <a:lstStyle/>
          <a:p>
            <a:fld id="{6D22F896-40B5-4ADD-8801-0D06FADFA095}" type="slidenum">
              <a:rPr lang="en-US" smtClean="0"/>
              <a:pPr/>
              <a:t>4</a:t>
            </a:fld>
            <a:endParaRPr lang="en-US" dirty="0"/>
          </a:p>
        </p:txBody>
      </p:sp>
      <p:sp>
        <p:nvSpPr>
          <p:cNvPr id="5" name="Text Placeholder 4">
            <a:extLst>
              <a:ext uri="{FF2B5EF4-FFF2-40B4-BE49-F238E27FC236}">
                <a16:creationId xmlns:a16="http://schemas.microsoft.com/office/drawing/2014/main" id="{6E7990B3-9882-7641-6B8B-992DB5E3E908}"/>
              </a:ext>
            </a:extLst>
          </p:cNvPr>
          <p:cNvSpPr>
            <a:spLocks noGrp="1"/>
          </p:cNvSpPr>
          <p:nvPr>
            <p:ph sz="quarter" idx="15"/>
          </p:nvPr>
        </p:nvSpPr>
        <p:spPr>
          <a:xfrm>
            <a:off x="241246" y="1440473"/>
            <a:ext cx="7348247" cy="4470396"/>
          </a:xfrm>
        </p:spPr>
        <p:txBody>
          <a:bodyPr>
            <a:normAutofit fontScale="92500" lnSpcReduction="20000"/>
          </a:bodyPr>
          <a:lstStyle/>
          <a:p>
            <a:r>
              <a:rPr lang="en-GB" dirty="0"/>
              <a:t>Syriatel Management </a:t>
            </a:r>
            <a:r>
              <a:rPr lang="en-US" dirty="0"/>
              <a:t>→</a:t>
            </a:r>
            <a:r>
              <a:rPr lang="en-GB" dirty="0"/>
              <a:t> To strategize &amp; Implement Customer retention programs</a:t>
            </a:r>
            <a:r>
              <a:rPr lang="en-US" dirty="0"/>
              <a:t>Seamless integration</a:t>
            </a:r>
          </a:p>
          <a:p>
            <a:r>
              <a:rPr lang="en-US" dirty="0"/>
              <a:t>Marketing → Targeted retention campaigns</a:t>
            </a:r>
          </a:p>
          <a:p>
            <a:r>
              <a:rPr lang="en-US" dirty="0"/>
              <a:t>Customer Service → Improve support experience</a:t>
            </a:r>
          </a:p>
          <a:p>
            <a:r>
              <a:rPr lang="en-US" dirty="0"/>
              <a:t>Finance → Revenue forecasting &amp; budget allocation to customer retention</a:t>
            </a:r>
          </a:p>
          <a:p>
            <a:pPr marL="0" indent="0" algn="ctr">
              <a:buNone/>
            </a:pPr>
            <a:r>
              <a:rPr lang="en-US" sz="2800" b="1" u="sng" dirty="0">
                <a:solidFill>
                  <a:schemeClr val="accent1">
                    <a:lumMod val="75000"/>
                  </a:schemeClr>
                </a:solidFill>
                <a:latin typeface="+mj-lt"/>
                <a:ea typeface="+mj-ea"/>
                <a:cs typeface="+mj-cs"/>
              </a:rPr>
              <a:t>Business Objectives</a:t>
            </a:r>
          </a:p>
          <a:p>
            <a:r>
              <a:rPr lang="en-GB" dirty="0"/>
              <a:t>Predicting whether a customer will stay or churn</a:t>
            </a:r>
          </a:p>
          <a:p>
            <a:r>
              <a:rPr lang="en-GB" dirty="0"/>
              <a:t>Understanding the key reasons behind churn</a:t>
            </a:r>
          </a:p>
          <a:p>
            <a:r>
              <a:rPr lang="en-GB" dirty="0"/>
              <a:t>Recommending actionable solutions</a:t>
            </a:r>
            <a:endParaRPr lang="en-US" dirty="0"/>
          </a:p>
          <a:p>
            <a:endParaRPr lang="en-US" dirty="0"/>
          </a:p>
        </p:txBody>
      </p:sp>
      <p:pic>
        <p:nvPicPr>
          <p:cNvPr id="8" name="Picture Placeholder 7" descr="Two people putting notes up on a clear board">
            <a:extLst>
              <a:ext uri="{FF2B5EF4-FFF2-40B4-BE49-F238E27FC236}">
                <a16:creationId xmlns:a16="http://schemas.microsoft.com/office/drawing/2014/main" id="{B13E3267-B9EE-A35B-D61B-1C372C7D8061}"/>
              </a:ext>
            </a:extLst>
          </p:cNvPr>
          <p:cNvPicPr>
            <a:picLocks noGrp="1" noChangeAspect="1"/>
          </p:cNvPicPr>
          <p:nvPr>
            <p:ph type="pic" sz="quarter" idx="14"/>
          </p:nvPr>
        </p:nvPicPr>
        <p:blipFill rotWithShape="1">
          <a:blip r:embed="rId2">
            <a:duotone>
              <a:schemeClr val="accent1">
                <a:shade val="45000"/>
                <a:satMod val="135000"/>
              </a:schemeClr>
              <a:prstClr val="white"/>
            </a:duotone>
          </a:blip>
          <a:srcRect l="11671" r="11671"/>
          <a:stretch/>
        </p:blipFill>
        <p:spPr>
          <a:xfrm>
            <a:off x="7589494" y="1054099"/>
            <a:ext cx="4662602" cy="4584051"/>
          </a:xfrm>
        </p:spPr>
      </p:pic>
    </p:spTree>
    <p:extLst>
      <p:ext uri="{BB962C8B-B14F-4D97-AF65-F5344CB8AC3E}">
        <p14:creationId xmlns:p14="http://schemas.microsoft.com/office/powerpoint/2010/main" val="3846848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B3688-F2EF-D790-1323-041D83362E22}"/>
              </a:ext>
            </a:extLst>
          </p:cNvPr>
          <p:cNvSpPr>
            <a:spLocks noGrp="1"/>
          </p:cNvSpPr>
          <p:nvPr>
            <p:ph type="ctrTitle"/>
          </p:nvPr>
        </p:nvSpPr>
        <p:spPr>
          <a:xfrm>
            <a:off x="330416" y="81540"/>
            <a:ext cx="10755225" cy="778385"/>
          </a:xfrm>
        </p:spPr>
        <p:txBody>
          <a:bodyPr/>
          <a:lstStyle/>
          <a:p>
            <a:pPr algn="ctr"/>
            <a:r>
              <a:rPr lang="en-US" dirty="0"/>
              <a:t>Data Understanding: </a:t>
            </a:r>
            <a:br>
              <a:rPr lang="en-US" dirty="0"/>
            </a:br>
            <a:endParaRPr lang="en-US" sz="1600" b="0" u="none" dirty="0"/>
          </a:p>
        </p:txBody>
      </p:sp>
      <p:sp>
        <p:nvSpPr>
          <p:cNvPr id="7" name="Slide Number Placeholder 6">
            <a:extLst>
              <a:ext uri="{FF2B5EF4-FFF2-40B4-BE49-F238E27FC236}">
                <a16:creationId xmlns:a16="http://schemas.microsoft.com/office/drawing/2014/main" id="{8D916CA3-C3A2-C3E0-FA34-2D828272CE8D}"/>
              </a:ext>
            </a:extLst>
          </p:cNvPr>
          <p:cNvSpPr>
            <a:spLocks noGrp="1"/>
          </p:cNvSpPr>
          <p:nvPr>
            <p:ph type="sldNum" sz="quarter" idx="12"/>
          </p:nvPr>
        </p:nvSpPr>
        <p:spPr>
          <a:xfrm>
            <a:off x="11341100" y="322786"/>
            <a:ext cx="469899" cy="365125"/>
          </a:xfrm>
        </p:spPr>
        <p:txBody>
          <a:bodyPr/>
          <a:lstStyle/>
          <a:p>
            <a:fld id="{6D22F896-40B5-4ADD-8801-0D06FADFA095}" type="slidenum">
              <a:rPr lang="en-US" smtClean="0"/>
              <a:pPr/>
              <a:t>5</a:t>
            </a:fld>
            <a:endParaRPr lang="en-US" dirty="0"/>
          </a:p>
        </p:txBody>
      </p:sp>
      <p:sp>
        <p:nvSpPr>
          <p:cNvPr id="4" name="Content Placeholder 3">
            <a:extLst>
              <a:ext uri="{FF2B5EF4-FFF2-40B4-BE49-F238E27FC236}">
                <a16:creationId xmlns:a16="http://schemas.microsoft.com/office/drawing/2014/main" id="{CBE6AE0A-4B93-AC7D-CDE1-0189460AD0BF}"/>
              </a:ext>
            </a:extLst>
          </p:cNvPr>
          <p:cNvSpPr>
            <a:spLocks noGrp="1"/>
          </p:cNvSpPr>
          <p:nvPr>
            <p:ph sz="quarter" idx="14"/>
          </p:nvPr>
        </p:nvSpPr>
        <p:spPr>
          <a:xfrm>
            <a:off x="158236" y="556422"/>
            <a:ext cx="11875527" cy="6118698"/>
          </a:xfrm>
        </p:spPr>
        <p:txBody>
          <a:bodyPr/>
          <a:lstStyle/>
          <a:p>
            <a:pPr marL="285750" indent="-285750">
              <a:lnSpc>
                <a:spcPct val="125000"/>
              </a:lnSpc>
              <a:spcBef>
                <a:spcPts val="0"/>
              </a:spcBef>
              <a:spcAft>
                <a:spcPts val="1800"/>
              </a:spcAft>
              <a:buFont typeface="Wingdings" panose="05000000000000000000" pitchFamily="2" charset="2"/>
              <a:buChar char="v"/>
            </a:pPr>
            <a:r>
              <a:rPr lang="en-GB" sz="1400" dirty="0"/>
              <a:t>The dataset used for this project is from </a:t>
            </a:r>
            <a:r>
              <a:rPr lang="en-GB" sz="1400" dirty="0">
                <a:solidFill>
                  <a:schemeClr val="accent1">
                    <a:lumMod val="60000"/>
                    <a:lumOff val="40000"/>
                  </a:schemeClr>
                </a:solidFill>
                <a:hlinkClick r:id="rId2">
                  <a:extLst>
                    <a:ext uri="{A12FA001-AC4F-418D-AE19-62706E023703}">
                      <ahyp:hlinkClr xmlns:ahyp="http://schemas.microsoft.com/office/drawing/2018/hyperlinkcolor" val="tx"/>
                    </a:ext>
                  </a:extLst>
                </a:hlinkClick>
              </a:rPr>
              <a:t>Kaggle</a:t>
            </a:r>
            <a:endParaRPr lang="en-GB" sz="1400" dirty="0">
              <a:solidFill>
                <a:schemeClr val="accent1">
                  <a:lumMod val="60000"/>
                  <a:lumOff val="40000"/>
                </a:schemeClr>
              </a:solidFill>
            </a:endParaRPr>
          </a:p>
          <a:p>
            <a:pPr marL="285750" indent="-285750">
              <a:lnSpc>
                <a:spcPct val="125000"/>
              </a:lnSpc>
              <a:spcBef>
                <a:spcPts val="0"/>
              </a:spcBef>
              <a:spcAft>
                <a:spcPts val="1800"/>
              </a:spcAft>
              <a:buFont typeface="Wingdings" panose="05000000000000000000" pitchFamily="2" charset="2"/>
              <a:buChar char="v"/>
            </a:pPr>
            <a:r>
              <a:rPr lang="en-GB" sz="1400" dirty="0"/>
              <a:t> it has 3333 rows which represents customers and 21 column which captures features that influence their decision to stay (Not churned) or leave (Churned) the service.</a:t>
            </a:r>
          </a:p>
          <a:p>
            <a:pPr marL="0" indent="0">
              <a:lnSpc>
                <a:spcPct val="125000"/>
              </a:lnSpc>
              <a:spcBef>
                <a:spcPts val="0"/>
              </a:spcBef>
              <a:spcAft>
                <a:spcPts val="1800"/>
              </a:spcAft>
              <a:buNone/>
            </a:pPr>
            <a:r>
              <a:rPr lang="en-GB" sz="1600" b="1" dirty="0">
                <a:solidFill>
                  <a:schemeClr val="accent1">
                    <a:lumMod val="75000"/>
                  </a:schemeClr>
                </a:solidFill>
                <a:latin typeface="+mj-lt"/>
                <a:ea typeface="+mj-ea"/>
                <a:cs typeface="+mj-cs"/>
              </a:rPr>
              <a:t>Feature Overview: </a:t>
            </a:r>
          </a:p>
          <a:p>
            <a:pPr marL="285750" indent="-285750">
              <a:lnSpc>
                <a:spcPct val="125000"/>
              </a:lnSpc>
              <a:spcBef>
                <a:spcPts val="0"/>
              </a:spcBef>
              <a:spcAft>
                <a:spcPts val="1800"/>
              </a:spcAft>
              <a:buFont typeface="Wingdings" panose="05000000000000000000" pitchFamily="2" charset="2"/>
              <a:buChar char="v"/>
            </a:pPr>
            <a:r>
              <a:rPr lang="en-GB" sz="1400" dirty="0"/>
              <a:t>Customer Info: State, Area Code, Phone number</a:t>
            </a:r>
          </a:p>
          <a:p>
            <a:pPr marL="285750" indent="-285750">
              <a:lnSpc>
                <a:spcPct val="125000"/>
              </a:lnSpc>
              <a:spcBef>
                <a:spcPts val="0"/>
              </a:spcBef>
              <a:spcAft>
                <a:spcPts val="1800"/>
              </a:spcAft>
              <a:buFont typeface="Wingdings" panose="05000000000000000000" pitchFamily="2" charset="2"/>
              <a:buChar char="v"/>
            </a:pPr>
            <a:r>
              <a:rPr lang="en-GB" sz="1400" dirty="0"/>
              <a:t>Tenure: Account Length</a:t>
            </a:r>
          </a:p>
          <a:p>
            <a:pPr marL="285750" indent="-285750">
              <a:lnSpc>
                <a:spcPct val="125000"/>
              </a:lnSpc>
              <a:spcBef>
                <a:spcPts val="0"/>
              </a:spcBef>
              <a:spcAft>
                <a:spcPts val="1800"/>
              </a:spcAft>
              <a:buFont typeface="Wingdings" panose="05000000000000000000" pitchFamily="2" charset="2"/>
              <a:buChar char="v"/>
            </a:pPr>
            <a:r>
              <a:rPr lang="en-GB" sz="1400" dirty="0"/>
              <a:t>Service Plans: Voice mail &amp; International Plan</a:t>
            </a:r>
          </a:p>
          <a:p>
            <a:pPr marL="285750" indent="-285750">
              <a:lnSpc>
                <a:spcPct val="125000"/>
              </a:lnSpc>
              <a:spcBef>
                <a:spcPts val="0"/>
              </a:spcBef>
              <a:spcAft>
                <a:spcPts val="1800"/>
              </a:spcAft>
              <a:buFont typeface="Wingdings" panose="05000000000000000000" pitchFamily="2" charset="2"/>
              <a:buChar char="v"/>
            </a:pPr>
            <a:r>
              <a:rPr lang="en-GB" sz="1400" dirty="0"/>
              <a:t>Usage Patterns: Day/Night/Evening/International calls &amp; minutes</a:t>
            </a:r>
          </a:p>
          <a:p>
            <a:pPr marL="285750" indent="-285750">
              <a:lnSpc>
                <a:spcPct val="125000"/>
              </a:lnSpc>
              <a:spcBef>
                <a:spcPts val="0"/>
              </a:spcBef>
              <a:spcAft>
                <a:spcPts val="1800"/>
              </a:spcAft>
              <a:buFont typeface="Wingdings" panose="05000000000000000000" pitchFamily="2" charset="2"/>
              <a:buChar char="v"/>
            </a:pPr>
            <a:r>
              <a:rPr lang="en-GB" sz="1400" dirty="0"/>
              <a:t>Billing: Charges by time period (Day, Night, Evening, International) </a:t>
            </a:r>
          </a:p>
          <a:p>
            <a:pPr marL="285750" indent="-285750">
              <a:lnSpc>
                <a:spcPct val="125000"/>
              </a:lnSpc>
              <a:spcBef>
                <a:spcPts val="0"/>
              </a:spcBef>
              <a:spcAft>
                <a:spcPts val="1800"/>
              </a:spcAft>
              <a:buFont typeface="Wingdings" panose="05000000000000000000" pitchFamily="2" charset="2"/>
              <a:buChar char="v"/>
            </a:pPr>
            <a:r>
              <a:rPr lang="en-GB" sz="1400" dirty="0"/>
              <a:t>Support: Number of Customer Service Calls</a:t>
            </a:r>
          </a:p>
          <a:p>
            <a:pPr marL="0" indent="0">
              <a:lnSpc>
                <a:spcPct val="125000"/>
              </a:lnSpc>
              <a:spcBef>
                <a:spcPts val="0"/>
              </a:spcBef>
              <a:spcAft>
                <a:spcPts val="1800"/>
              </a:spcAft>
              <a:buNone/>
            </a:pPr>
            <a:r>
              <a:rPr lang="en-GB" sz="1600" b="1" dirty="0">
                <a:solidFill>
                  <a:schemeClr val="accent1">
                    <a:lumMod val="75000"/>
                  </a:schemeClr>
                </a:solidFill>
                <a:latin typeface="+mj-lt"/>
                <a:ea typeface="+mj-ea"/>
                <a:cs typeface="+mj-cs"/>
              </a:rPr>
              <a:t>Data Limitation:</a:t>
            </a:r>
          </a:p>
          <a:p>
            <a:pPr marL="285750" indent="-285750">
              <a:lnSpc>
                <a:spcPct val="125000"/>
              </a:lnSpc>
              <a:spcBef>
                <a:spcPts val="0"/>
              </a:spcBef>
              <a:spcAft>
                <a:spcPts val="1800"/>
              </a:spcAft>
              <a:buFont typeface="Wingdings" panose="05000000000000000000" pitchFamily="2" charset="2"/>
              <a:buChar char="v"/>
            </a:pPr>
            <a:r>
              <a:rPr lang="en-GB" sz="1400" dirty="0"/>
              <a:t>Class Imbalance: about 85.5% of the customers did not churn, while only 14.5% did. This imbalance can affect model performance by making it biased toward predicting the majority class.</a:t>
            </a:r>
            <a:endParaRPr lang="en-US" sz="1400" dirty="0"/>
          </a:p>
        </p:txBody>
      </p:sp>
    </p:spTree>
    <p:extLst>
      <p:ext uri="{BB962C8B-B14F-4D97-AF65-F5344CB8AC3E}">
        <p14:creationId xmlns:p14="http://schemas.microsoft.com/office/powerpoint/2010/main" val="474457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B3688-F2EF-D790-1323-041D83362E22}"/>
              </a:ext>
            </a:extLst>
          </p:cNvPr>
          <p:cNvSpPr>
            <a:spLocks noGrp="1"/>
          </p:cNvSpPr>
          <p:nvPr>
            <p:ph type="ctrTitle"/>
          </p:nvPr>
        </p:nvSpPr>
        <p:spPr>
          <a:xfrm>
            <a:off x="330416" y="81540"/>
            <a:ext cx="11392352" cy="427797"/>
          </a:xfrm>
        </p:spPr>
        <p:txBody>
          <a:bodyPr/>
          <a:lstStyle/>
          <a:p>
            <a:pPr algn="ctr"/>
            <a:r>
              <a:rPr lang="en-US" dirty="0"/>
              <a:t>Exploratory Data Analysis (EDA): </a:t>
            </a:r>
            <a:br>
              <a:rPr lang="en-US" dirty="0"/>
            </a:br>
            <a:endParaRPr lang="en-US" sz="1600" b="0" u="none" dirty="0"/>
          </a:p>
        </p:txBody>
      </p:sp>
      <p:sp>
        <p:nvSpPr>
          <p:cNvPr id="7" name="Slide Number Placeholder 6">
            <a:extLst>
              <a:ext uri="{FF2B5EF4-FFF2-40B4-BE49-F238E27FC236}">
                <a16:creationId xmlns:a16="http://schemas.microsoft.com/office/drawing/2014/main" id="{8D916CA3-C3A2-C3E0-FA34-2D828272CE8D}"/>
              </a:ext>
            </a:extLst>
          </p:cNvPr>
          <p:cNvSpPr>
            <a:spLocks noGrp="1"/>
          </p:cNvSpPr>
          <p:nvPr>
            <p:ph type="sldNum" sz="quarter" idx="12"/>
          </p:nvPr>
        </p:nvSpPr>
        <p:spPr>
          <a:xfrm>
            <a:off x="11341100" y="322786"/>
            <a:ext cx="469899" cy="365125"/>
          </a:xfrm>
        </p:spPr>
        <p:txBody>
          <a:bodyPr/>
          <a:lstStyle/>
          <a:p>
            <a:fld id="{6D22F896-40B5-4ADD-8801-0D06FADFA095}" type="slidenum">
              <a:rPr lang="en-US" smtClean="0"/>
              <a:pPr/>
              <a:t>6</a:t>
            </a:fld>
            <a:endParaRPr lang="en-US" dirty="0"/>
          </a:p>
        </p:txBody>
      </p:sp>
      <p:sp>
        <p:nvSpPr>
          <p:cNvPr id="4" name="Content Placeholder 3">
            <a:extLst>
              <a:ext uri="{FF2B5EF4-FFF2-40B4-BE49-F238E27FC236}">
                <a16:creationId xmlns:a16="http://schemas.microsoft.com/office/drawing/2014/main" id="{CBE6AE0A-4B93-AC7D-CDE1-0189460AD0BF}"/>
              </a:ext>
            </a:extLst>
          </p:cNvPr>
          <p:cNvSpPr>
            <a:spLocks noGrp="1"/>
          </p:cNvSpPr>
          <p:nvPr>
            <p:ph sz="quarter" idx="14"/>
          </p:nvPr>
        </p:nvSpPr>
        <p:spPr>
          <a:xfrm>
            <a:off x="0" y="509337"/>
            <a:ext cx="12192000" cy="6348663"/>
          </a:xfrm>
        </p:spPr>
        <p:txBody>
          <a:bodyPr>
            <a:normAutofit fontScale="47500" lnSpcReduction="20000"/>
          </a:bodyPr>
          <a:lstStyle/>
          <a:p>
            <a:pPr marL="0" indent="0">
              <a:lnSpc>
                <a:spcPct val="125000"/>
              </a:lnSpc>
              <a:spcBef>
                <a:spcPts val="0"/>
              </a:spcBef>
              <a:spcAft>
                <a:spcPts val="1800"/>
              </a:spcAft>
              <a:buNone/>
            </a:pPr>
            <a:r>
              <a:rPr lang="en-GB" sz="2200" b="1" dirty="0">
                <a:solidFill>
                  <a:schemeClr val="accent1">
                    <a:lumMod val="75000"/>
                  </a:schemeClr>
                </a:solidFill>
                <a:latin typeface="+mj-lt"/>
                <a:ea typeface="+mj-ea"/>
                <a:cs typeface="+mj-cs"/>
              </a:rPr>
              <a:t>Data Preparation : </a:t>
            </a:r>
          </a:p>
          <a:p>
            <a:pPr marL="285750" indent="-285750">
              <a:lnSpc>
                <a:spcPct val="125000"/>
              </a:lnSpc>
              <a:spcBef>
                <a:spcPts val="0"/>
              </a:spcBef>
              <a:spcAft>
                <a:spcPts val="1800"/>
              </a:spcAft>
              <a:buFont typeface="Wingdings" panose="05000000000000000000" pitchFamily="2" charset="2"/>
              <a:buChar char="v"/>
            </a:pPr>
            <a:r>
              <a:rPr lang="en-GB" sz="2200" dirty="0"/>
              <a:t>Explored dataset structure and key statistics</a:t>
            </a:r>
          </a:p>
          <a:p>
            <a:pPr marL="285750" indent="-285750">
              <a:lnSpc>
                <a:spcPct val="125000"/>
              </a:lnSpc>
              <a:spcBef>
                <a:spcPts val="0"/>
              </a:spcBef>
              <a:spcAft>
                <a:spcPts val="1800"/>
              </a:spcAft>
              <a:buFont typeface="Wingdings" panose="05000000000000000000" pitchFamily="2" charset="2"/>
              <a:buChar char="v"/>
            </a:pPr>
            <a:r>
              <a:rPr lang="en-GB" sz="2200" dirty="0"/>
              <a:t>Handled missing values and removed duplicates</a:t>
            </a:r>
          </a:p>
          <a:p>
            <a:pPr marL="285750" indent="-285750">
              <a:lnSpc>
                <a:spcPct val="125000"/>
              </a:lnSpc>
              <a:spcBef>
                <a:spcPts val="0"/>
              </a:spcBef>
              <a:spcAft>
                <a:spcPts val="1800"/>
              </a:spcAft>
              <a:buFont typeface="Wingdings" panose="05000000000000000000" pitchFamily="2" charset="2"/>
              <a:buChar char="v"/>
            </a:pPr>
            <a:r>
              <a:rPr lang="en-GB" sz="2200" dirty="0"/>
              <a:t>Dropped irrelevant features (e.g., phone numbers)</a:t>
            </a:r>
          </a:p>
          <a:p>
            <a:pPr marL="285750" indent="-285750">
              <a:lnSpc>
                <a:spcPct val="125000"/>
              </a:lnSpc>
              <a:spcBef>
                <a:spcPts val="0"/>
              </a:spcBef>
              <a:spcAft>
                <a:spcPts val="1800"/>
              </a:spcAft>
              <a:buFont typeface="Wingdings" panose="05000000000000000000" pitchFamily="2" charset="2"/>
              <a:buChar char="v"/>
            </a:pPr>
            <a:r>
              <a:rPr lang="en-GB" sz="2200" dirty="0"/>
              <a:t>Corrected data types and addressed outliers</a:t>
            </a:r>
          </a:p>
          <a:p>
            <a:pPr marL="285750" indent="-285750">
              <a:lnSpc>
                <a:spcPct val="125000"/>
              </a:lnSpc>
              <a:spcBef>
                <a:spcPts val="0"/>
              </a:spcBef>
              <a:spcAft>
                <a:spcPts val="1800"/>
              </a:spcAft>
              <a:buFont typeface="Wingdings" panose="05000000000000000000" pitchFamily="2" charset="2"/>
              <a:buChar char="v"/>
            </a:pPr>
            <a:r>
              <a:rPr lang="en-GB" sz="2200" dirty="0"/>
              <a:t>Encoded categorical variables</a:t>
            </a:r>
          </a:p>
          <a:p>
            <a:pPr marL="285750" indent="-285750">
              <a:lnSpc>
                <a:spcPct val="125000"/>
              </a:lnSpc>
              <a:spcBef>
                <a:spcPts val="0"/>
              </a:spcBef>
              <a:spcAft>
                <a:spcPts val="1800"/>
              </a:spcAft>
              <a:buFont typeface="Wingdings" panose="05000000000000000000" pitchFamily="2" charset="2"/>
              <a:buChar char="v"/>
            </a:pPr>
            <a:r>
              <a:rPr lang="en-GB" sz="2200" dirty="0"/>
              <a:t>Normalized numerical features for modelling</a:t>
            </a:r>
          </a:p>
          <a:p>
            <a:pPr marL="0" indent="0">
              <a:lnSpc>
                <a:spcPct val="125000"/>
              </a:lnSpc>
              <a:spcBef>
                <a:spcPts val="0"/>
              </a:spcBef>
              <a:spcAft>
                <a:spcPts val="1800"/>
              </a:spcAft>
              <a:buNone/>
            </a:pPr>
            <a:r>
              <a:rPr lang="en-GB" sz="2200" b="1" dirty="0">
                <a:solidFill>
                  <a:schemeClr val="accent1">
                    <a:lumMod val="75000"/>
                  </a:schemeClr>
                </a:solidFill>
                <a:latin typeface="+mj-lt"/>
                <a:ea typeface="+mj-ea"/>
                <a:cs typeface="+mj-cs"/>
              </a:rPr>
              <a:t> Key Data Insight:</a:t>
            </a:r>
          </a:p>
          <a:p>
            <a:pPr marL="285750" indent="-285750">
              <a:lnSpc>
                <a:spcPct val="125000"/>
              </a:lnSpc>
              <a:spcBef>
                <a:spcPts val="0"/>
              </a:spcBef>
              <a:spcAft>
                <a:spcPts val="1800"/>
              </a:spcAft>
              <a:buFont typeface="Wingdings" panose="05000000000000000000" pitchFamily="2" charset="2"/>
              <a:buChar char="v"/>
            </a:pPr>
            <a:r>
              <a:rPr lang="en-GB" sz="2200" b="1" dirty="0">
                <a:solidFill>
                  <a:schemeClr val="accent1">
                    <a:lumMod val="75000"/>
                  </a:schemeClr>
                </a:solidFill>
                <a:latin typeface="+mj-lt"/>
                <a:ea typeface="+mj-ea"/>
                <a:cs typeface="+mj-cs"/>
              </a:rPr>
              <a:t> </a:t>
            </a:r>
            <a:r>
              <a:rPr lang="en-GB" sz="2200" dirty="0"/>
              <a:t>To better understand what drives customers to leave, I grouped the variables into thematic areas and explored their impact on churn. These factors include:</a:t>
            </a:r>
          </a:p>
          <a:p>
            <a:pPr marL="0" indent="0">
              <a:lnSpc>
                <a:spcPct val="125000"/>
              </a:lnSpc>
              <a:spcBef>
                <a:spcPts val="0"/>
              </a:spcBef>
              <a:spcAft>
                <a:spcPts val="1800"/>
              </a:spcAft>
              <a:buNone/>
            </a:pPr>
            <a:r>
              <a:rPr lang="en-GB" sz="2200" dirty="0"/>
              <a:t>            a)  Tenure (Account Length) - to understand if longer-term customers are more or less likely to churn.</a:t>
            </a:r>
          </a:p>
          <a:p>
            <a:pPr marL="0" indent="0">
              <a:lnSpc>
                <a:spcPct val="125000"/>
              </a:lnSpc>
              <a:spcBef>
                <a:spcPts val="0"/>
              </a:spcBef>
              <a:spcAft>
                <a:spcPts val="1800"/>
              </a:spcAft>
              <a:buNone/>
            </a:pPr>
            <a:r>
              <a:rPr lang="en-GB" sz="2200" dirty="0"/>
              <a:t>             b) Geographical Factors(State) - to detect regional or location-based trends in churn.</a:t>
            </a:r>
          </a:p>
          <a:p>
            <a:pPr marL="0" indent="0">
              <a:lnSpc>
                <a:spcPct val="125000"/>
              </a:lnSpc>
              <a:spcBef>
                <a:spcPts val="0"/>
              </a:spcBef>
              <a:spcAft>
                <a:spcPts val="1800"/>
              </a:spcAft>
              <a:buNone/>
            </a:pPr>
            <a:r>
              <a:rPr lang="en-GB" sz="2200" dirty="0"/>
              <a:t>             c) Service Plan Subscriptions (International Plan &amp; Voice Mail Plan) — Does having specific plans influences churn likelihood</a:t>
            </a:r>
          </a:p>
          <a:p>
            <a:pPr marL="0" indent="0">
              <a:lnSpc>
                <a:spcPct val="125000"/>
              </a:lnSpc>
              <a:spcBef>
                <a:spcPts val="0"/>
              </a:spcBef>
              <a:spcAft>
                <a:spcPts val="1800"/>
              </a:spcAft>
              <a:buNone/>
            </a:pPr>
            <a:r>
              <a:rPr lang="en-GB" sz="2200" dirty="0"/>
              <a:t>             d) Usage Behaviour (Call &amp; Minute Usage during all period of time) — Does high or low usage patterns are linked to churn.</a:t>
            </a:r>
          </a:p>
          <a:p>
            <a:pPr marL="0" indent="0">
              <a:lnSpc>
                <a:spcPct val="125000"/>
              </a:lnSpc>
              <a:spcBef>
                <a:spcPts val="0"/>
              </a:spcBef>
              <a:spcAft>
                <a:spcPts val="1800"/>
              </a:spcAft>
              <a:buNone/>
            </a:pPr>
            <a:r>
              <a:rPr lang="en-GB" sz="2200" dirty="0"/>
              <a:t>             e) Financial Impact (Charges): to evaluate if higher billing is associated with customer dissatisfaction and churn.</a:t>
            </a:r>
          </a:p>
          <a:p>
            <a:pPr marL="0" indent="0">
              <a:lnSpc>
                <a:spcPct val="125000"/>
              </a:lnSpc>
              <a:spcBef>
                <a:spcPts val="0"/>
              </a:spcBef>
              <a:spcAft>
                <a:spcPts val="1800"/>
              </a:spcAft>
              <a:buNone/>
            </a:pPr>
            <a:r>
              <a:rPr lang="en-GB" sz="2200" dirty="0"/>
              <a:t>             f)  Customer Service Interaction (Number of Customer Service Calls) — Does frequent service contact signals dissatisfaction.</a:t>
            </a:r>
          </a:p>
          <a:p>
            <a:pPr marL="0" indent="0">
              <a:lnSpc>
                <a:spcPct val="125000"/>
              </a:lnSpc>
              <a:spcBef>
                <a:spcPts val="0"/>
              </a:spcBef>
              <a:spcAft>
                <a:spcPts val="1800"/>
              </a:spcAft>
              <a:buNone/>
            </a:pPr>
            <a:endParaRPr lang="en-GB" sz="1600" b="1" dirty="0">
              <a:solidFill>
                <a:schemeClr val="accent1">
                  <a:lumMod val="75000"/>
                </a:schemeClr>
              </a:solidFill>
              <a:latin typeface="+mj-lt"/>
              <a:ea typeface="+mj-ea"/>
              <a:cs typeface="+mj-cs"/>
            </a:endParaRPr>
          </a:p>
          <a:p>
            <a:pPr marL="0" indent="0">
              <a:lnSpc>
                <a:spcPct val="125000"/>
              </a:lnSpc>
              <a:spcBef>
                <a:spcPts val="0"/>
              </a:spcBef>
              <a:spcAft>
                <a:spcPts val="1800"/>
              </a:spcAft>
              <a:buNone/>
            </a:pPr>
            <a:endParaRPr lang="en-GB" sz="1600" b="1" dirty="0">
              <a:solidFill>
                <a:schemeClr val="accent1">
                  <a:lumMod val="75000"/>
                </a:schemeClr>
              </a:solidFill>
              <a:latin typeface="+mj-lt"/>
              <a:ea typeface="+mj-ea"/>
              <a:cs typeface="+mj-cs"/>
            </a:endParaRPr>
          </a:p>
          <a:p>
            <a:pPr marL="0" indent="0">
              <a:lnSpc>
                <a:spcPct val="125000"/>
              </a:lnSpc>
              <a:spcBef>
                <a:spcPts val="0"/>
              </a:spcBef>
              <a:spcAft>
                <a:spcPts val="1800"/>
              </a:spcAft>
              <a:buNone/>
            </a:pPr>
            <a:endParaRPr lang="en-GB" sz="1600" b="1" dirty="0">
              <a:solidFill>
                <a:schemeClr val="accent1">
                  <a:lumMod val="75000"/>
                </a:schemeClr>
              </a:solidFill>
              <a:latin typeface="+mj-lt"/>
              <a:ea typeface="+mj-ea"/>
              <a:cs typeface="+mj-cs"/>
            </a:endParaRPr>
          </a:p>
        </p:txBody>
      </p:sp>
    </p:spTree>
    <p:extLst>
      <p:ext uri="{BB962C8B-B14F-4D97-AF65-F5344CB8AC3E}">
        <p14:creationId xmlns:p14="http://schemas.microsoft.com/office/powerpoint/2010/main" val="15158798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B3688-F2EF-D790-1323-041D83362E22}"/>
              </a:ext>
            </a:extLst>
          </p:cNvPr>
          <p:cNvSpPr>
            <a:spLocks noGrp="1"/>
          </p:cNvSpPr>
          <p:nvPr>
            <p:ph type="ctrTitle"/>
          </p:nvPr>
        </p:nvSpPr>
        <p:spPr>
          <a:xfrm>
            <a:off x="330416" y="81540"/>
            <a:ext cx="10755225" cy="778385"/>
          </a:xfrm>
        </p:spPr>
        <p:txBody>
          <a:bodyPr/>
          <a:lstStyle/>
          <a:p>
            <a:pPr algn="ctr"/>
            <a:r>
              <a:rPr lang="en-GB" dirty="0"/>
              <a:t>Understand the key reasons behind churn</a:t>
            </a:r>
            <a:r>
              <a:rPr lang="en-US" dirty="0"/>
              <a:t>: </a:t>
            </a:r>
            <a:br>
              <a:rPr lang="en-US" dirty="0"/>
            </a:br>
            <a:endParaRPr lang="en-US" sz="1600" b="0" u="none" dirty="0"/>
          </a:p>
        </p:txBody>
      </p:sp>
      <p:sp>
        <p:nvSpPr>
          <p:cNvPr id="7" name="Slide Number Placeholder 6">
            <a:extLst>
              <a:ext uri="{FF2B5EF4-FFF2-40B4-BE49-F238E27FC236}">
                <a16:creationId xmlns:a16="http://schemas.microsoft.com/office/drawing/2014/main" id="{8D916CA3-C3A2-C3E0-FA34-2D828272CE8D}"/>
              </a:ext>
            </a:extLst>
          </p:cNvPr>
          <p:cNvSpPr>
            <a:spLocks noGrp="1"/>
          </p:cNvSpPr>
          <p:nvPr>
            <p:ph type="sldNum" sz="quarter" idx="12"/>
          </p:nvPr>
        </p:nvSpPr>
        <p:spPr>
          <a:xfrm>
            <a:off x="11341100" y="322786"/>
            <a:ext cx="469899" cy="365125"/>
          </a:xfrm>
        </p:spPr>
        <p:txBody>
          <a:bodyPr/>
          <a:lstStyle/>
          <a:p>
            <a:fld id="{6D22F896-40B5-4ADD-8801-0D06FADFA095}" type="slidenum">
              <a:rPr lang="en-US" smtClean="0"/>
              <a:pPr/>
              <a:t>7</a:t>
            </a:fld>
            <a:endParaRPr lang="en-US" dirty="0"/>
          </a:p>
        </p:txBody>
      </p:sp>
      <p:sp>
        <p:nvSpPr>
          <p:cNvPr id="4" name="Content Placeholder 3">
            <a:extLst>
              <a:ext uri="{FF2B5EF4-FFF2-40B4-BE49-F238E27FC236}">
                <a16:creationId xmlns:a16="http://schemas.microsoft.com/office/drawing/2014/main" id="{CBE6AE0A-4B93-AC7D-CDE1-0189460AD0BF}"/>
              </a:ext>
            </a:extLst>
          </p:cNvPr>
          <p:cNvSpPr>
            <a:spLocks noGrp="1"/>
          </p:cNvSpPr>
          <p:nvPr>
            <p:ph sz="quarter" idx="14"/>
          </p:nvPr>
        </p:nvSpPr>
        <p:spPr>
          <a:xfrm>
            <a:off x="158236" y="556422"/>
            <a:ext cx="11875527" cy="6118698"/>
          </a:xfrm>
        </p:spPr>
        <p:txBody>
          <a:bodyPr>
            <a:normAutofit/>
          </a:bodyPr>
          <a:lstStyle/>
          <a:p>
            <a:pPr marL="0" indent="0">
              <a:lnSpc>
                <a:spcPct val="105000"/>
              </a:lnSpc>
              <a:spcBef>
                <a:spcPts val="0"/>
              </a:spcBef>
              <a:spcAft>
                <a:spcPts val="1800"/>
              </a:spcAft>
              <a:buNone/>
            </a:pPr>
            <a:r>
              <a:rPr lang="en-GB" sz="1600" b="1" dirty="0">
                <a:solidFill>
                  <a:schemeClr val="accent1">
                    <a:lumMod val="75000"/>
                  </a:schemeClr>
                </a:solidFill>
                <a:latin typeface="+mj-lt"/>
                <a:ea typeface="+mj-ea"/>
                <a:cs typeface="+mj-cs"/>
              </a:rPr>
              <a:t>a) Churn Distribution : </a:t>
            </a:r>
            <a:r>
              <a:rPr lang="en-GB" sz="1500" dirty="0"/>
              <a:t>we observe that 85.5% of the customers did not churn while only 14.5% churned. This shows a significant class imbalance. </a:t>
            </a:r>
          </a:p>
          <a:p>
            <a:pPr marL="0" indent="0">
              <a:lnSpc>
                <a:spcPct val="125000"/>
              </a:lnSpc>
              <a:spcBef>
                <a:spcPts val="0"/>
              </a:spcBef>
              <a:spcAft>
                <a:spcPts val="1800"/>
              </a:spcAft>
              <a:buNone/>
            </a:pPr>
            <a:endParaRPr lang="en-GB" sz="1600" b="1" dirty="0">
              <a:solidFill>
                <a:schemeClr val="accent1">
                  <a:lumMod val="75000"/>
                </a:schemeClr>
              </a:solidFill>
              <a:latin typeface="+mj-lt"/>
              <a:ea typeface="+mj-ea"/>
              <a:cs typeface="+mj-cs"/>
            </a:endParaRPr>
          </a:p>
          <a:p>
            <a:pPr marL="0" indent="0">
              <a:lnSpc>
                <a:spcPct val="125000"/>
              </a:lnSpc>
              <a:spcBef>
                <a:spcPts val="0"/>
              </a:spcBef>
              <a:spcAft>
                <a:spcPts val="1800"/>
              </a:spcAft>
              <a:buNone/>
            </a:pPr>
            <a:endParaRPr lang="en-GB" sz="1600" b="1" dirty="0">
              <a:solidFill>
                <a:schemeClr val="accent1">
                  <a:lumMod val="75000"/>
                </a:schemeClr>
              </a:solidFill>
              <a:latin typeface="+mj-lt"/>
              <a:ea typeface="+mj-ea"/>
              <a:cs typeface="+mj-cs"/>
            </a:endParaRPr>
          </a:p>
          <a:p>
            <a:pPr marL="0" indent="0">
              <a:lnSpc>
                <a:spcPct val="125000"/>
              </a:lnSpc>
              <a:spcBef>
                <a:spcPts val="0"/>
              </a:spcBef>
              <a:spcAft>
                <a:spcPts val="1800"/>
              </a:spcAft>
              <a:buNone/>
            </a:pPr>
            <a:endParaRPr lang="en-GB" sz="1600" b="1" dirty="0">
              <a:solidFill>
                <a:schemeClr val="accent1">
                  <a:lumMod val="75000"/>
                </a:schemeClr>
              </a:solidFill>
              <a:latin typeface="+mj-lt"/>
              <a:ea typeface="+mj-ea"/>
              <a:cs typeface="+mj-cs"/>
            </a:endParaRPr>
          </a:p>
          <a:p>
            <a:pPr marL="0" indent="0">
              <a:lnSpc>
                <a:spcPct val="125000"/>
              </a:lnSpc>
              <a:spcBef>
                <a:spcPts val="0"/>
              </a:spcBef>
              <a:spcAft>
                <a:spcPts val="1800"/>
              </a:spcAft>
              <a:buNone/>
            </a:pPr>
            <a:endParaRPr lang="en-GB" sz="1600" b="1" dirty="0">
              <a:solidFill>
                <a:schemeClr val="accent1">
                  <a:lumMod val="75000"/>
                </a:schemeClr>
              </a:solidFill>
              <a:latin typeface="+mj-lt"/>
              <a:ea typeface="+mj-ea"/>
              <a:cs typeface="+mj-cs"/>
            </a:endParaRPr>
          </a:p>
          <a:p>
            <a:pPr marL="0" indent="0">
              <a:lnSpc>
                <a:spcPct val="125000"/>
              </a:lnSpc>
              <a:spcBef>
                <a:spcPts val="0"/>
              </a:spcBef>
              <a:spcAft>
                <a:spcPts val="1800"/>
              </a:spcAft>
              <a:buNone/>
            </a:pPr>
            <a:r>
              <a:rPr lang="en-GB" sz="1600" b="1" dirty="0">
                <a:solidFill>
                  <a:schemeClr val="accent1">
                    <a:lumMod val="75000"/>
                  </a:schemeClr>
                </a:solidFill>
                <a:latin typeface="+mj-lt"/>
                <a:ea typeface="+mj-ea"/>
                <a:cs typeface="+mj-cs"/>
              </a:rPr>
              <a:t>b) Geographical analysis : </a:t>
            </a:r>
            <a:r>
              <a:rPr lang="en-GB" sz="1500" dirty="0"/>
              <a:t>To support the company’s location-based retention strategy, I identified which states have the highest number of churned customers.</a:t>
            </a:r>
          </a:p>
        </p:txBody>
      </p:sp>
      <p:pic>
        <p:nvPicPr>
          <p:cNvPr id="5" name="Picture 4">
            <a:extLst>
              <a:ext uri="{FF2B5EF4-FFF2-40B4-BE49-F238E27FC236}">
                <a16:creationId xmlns:a16="http://schemas.microsoft.com/office/drawing/2014/main" id="{CF69559F-BCC6-A02F-5347-7DA63398AB64}"/>
              </a:ext>
            </a:extLst>
          </p:cNvPr>
          <p:cNvPicPr>
            <a:picLocks noChangeAspect="1"/>
          </p:cNvPicPr>
          <p:nvPr/>
        </p:nvPicPr>
        <p:blipFill>
          <a:blip r:embed="rId2"/>
          <a:stretch>
            <a:fillRect/>
          </a:stretch>
        </p:blipFill>
        <p:spPr>
          <a:xfrm>
            <a:off x="4008797" y="889332"/>
            <a:ext cx="2238953" cy="2336704"/>
          </a:xfrm>
          <a:prstGeom prst="rect">
            <a:avLst/>
          </a:prstGeom>
        </p:spPr>
      </p:pic>
      <p:pic>
        <p:nvPicPr>
          <p:cNvPr id="9" name="Picture 8">
            <a:extLst>
              <a:ext uri="{FF2B5EF4-FFF2-40B4-BE49-F238E27FC236}">
                <a16:creationId xmlns:a16="http://schemas.microsoft.com/office/drawing/2014/main" id="{540DE981-08FD-02EF-7869-9715C6992A46}"/>
              </a:ext>
            </a:extLst>
          </p:cNvPr>
          <p:cNvPicPr>
            <a:picLocks noChangeAspect="1"/>
          </p:cNvPicPr>
          <p:nvPr/>
        </p:nvPicPr>
        <p:blipFill>
          <a:blip r:embed="rId3"/>
          <a:stretch>
            <a:fillRect/>
          </a:stretch>
        </p:blipFill>
        <p:spPr>
          <a:xfrm>
            <a:off x="-30419" y="4107018"/>
            <a:ext cx="5235386" cy="2194560"/>
          </a:xfrm>
          <a:prstGeom prst="rect">
            <a:avLst/>
          </a:prstGeom>
        </p:spPr>
      </p:pic>
      <p:sp>
        <p:nvSpPr>
          <p:cNvPr id="11" name="Content Placeholder 3">
            <a:extLst>
              <a:ext uri="{FF2B5EF4-FFF2-40B4-BE49-F238E27FC236}">
                <a16:creationId xmlns:a16="http://schemas.microsoft.com/office/drawing/2014/main" id="{7D54E67D-29E3-C265-41BD-F474C2B2D5CB}"/>
              </a:ext>
            </a:extLst>
          </p:cNvPr>
          <p:cNvSpPr txBox="1">
            <a:spLocks/>
          </p:cNvSpPr>
          <p:nvPr/>
        </p:nvSpPr>
        <p:spPr>
          <a:xfrm>
            <a:off x="5234778" y="4107018"/>
            <a:ext cx="6871619" cy="237160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285750" indent="-285750">
              <a:lnSpc>
                <a:spcPct val="135000"/>
              </a:lnSpc>
              <a:spcBef>
                <a:spcPts val="0"/>
              </a:spcBef>
              <a:spcAft>
                <a:spcPts val="1800"/>
              </a:spcAft>
              <a:buFont typeface="Wingdings" panose="05000000000000000000" pitchFamily="2" charset="2"/>
              <a:buChar char="v"/>
            </a:pPr>
            <a:r>
              <a:rPr lang="en-GB" sz="1500" dirty="0"/>
              <a:t>I visualized the churn intensity to helps the company to prioritize outreach efforts and marketing campaigns in high-churn states and design targeted interventions by region.</a:t>
            </a:r>
          </a:p>
          <a:p>
            <a:pPr marL="285750" indent="-285750">
              <a:lnSpc>
                <a:spcPct val="135000"/>
              </a:lnSpc>
              <a:spcBef>
                <a:spcPts val="0"/>
              </a:spcBef>
              <a:spcAft>
                <a:spcPts val="1800"/>
              </a:spcAft>
              <a:buFont typeface="Wingdings" panose="05000000000000000000" pitchFamily="2" charset="2"/>
              <a:buChar char="v"/>
            </a:pPr>
            <a:r>
              <a:rPr lang="en-GB" sz="1500" dirty="0"/>
              <a:t>Washington, New jersey &amp; Texas have the highest customers who have churned</a:t>
            </a:r>
          </a:p>
          <a:p>
            <a:pPr marL="285750" indent="-285750">
              <a:lnSpc>
                <a:spcPct val="135000"/>
              </a:lnSpc>
              <a:spcBef>
                <a:spcPts val="0"/>
              </a:spcBef>
              <a:spcAft>
                <a:spcPts val="1800"/>
              </a:spcAft>
              <a:buFont typeface="Wingdings" panose="05000000000000000000" pitchFamily="2" charset="2"/>
              <a:buChar char="v"/>
            </a:pPr>
            <a:r>
              <a:rPr lang="en-GB" sz="1500" dirty="0"/>
              <a:t>Majority of other states reflect a moderate level of churn and shouldn't be overlooked when designing region-specific retention strategies</a:t>
            </a:r>
          </a:p>
          <a:p>
            <a:pPr marL="0" indent="0">
              <a:lnSpc>
                <a:spcPct val="125000"/>
              </a:lnSpc>
              <a:spcBef>
                <a:spcPts val="0"/>
              </a:spcBef>
              <a:spcAft>
                <a:spcPts val="1800"/>
              </a:spcAft>
              <a:buFont typeface="Arial" panose="020B0604020202020204" pitchFamily="34" charset="0"/>
              <a:buNone/>
            </a:pPr>
            <a:endParaRPr lang="en-GB" sz="1500" dirty="0"/>
          </a:p>
        </p:txBody>
      </p:sp>
    </p:spTree>
    <p:extLst>
      <p:ext uri="{BB962C8B-B14F-4D97-AF65-F5344CB8AC3E}">
        <p14:creationId xmlns:p14="http://schemas.microsoft.com/office/powerpoint/2010/main" val="40935006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D916CA3-C3A2-C3E0-FA34-2D828272CE8D}"/>
              </a:ext>
            </a:extLst>
          </p:cNvPr>
          <p:cNvSpPr>
            <a:spLocks noGrp="1"/>
          </p:cNvSpPr>
          <p:nvPr>
            <p:ph type="sldNum" sz="quarter" idx="12"/>
          </p:nvPr>
        </p:nvSpPr>
        <p:spPr>
          <a:xfrm>
            <a:off x="11341100" y="322786"/>
            <a:ext cx="469899" cy="365125"/>
          </a:xfrm>
        </p:spPr>
        <p:txBody>
          <a:bodyPr/>
          <a:lstStyle/>
          <a:p>
            <a:fld id="{6D22F896-40B5-4ADD-8801-0D06FADFA095}" type="slidenum">
              <a:rPr lang="en-US" smtClean="0"/>
              <a:pPr/>
              <a:t>8</a:t>
            </a:fld>
            <a:endParaRPr lang="en-US" dirty="0"/>
          </a:p>
        </p:txBody>
      </p:sp>
      <p:sp>
        <p:nvSpPr>
          <p:cNvPr id="4" name="Content Placeholder 3">
            <a:extLst>
              <a:ext uri="{FF2B5EF4-FFF2-40B4-BE49-F238E27FC236}">
                <a16:creationId xmlns:a16="http://schemas.microsoft.com/office/drawing/2014/main" id="{CBE6AE0A-4B93-AC7D-CDE1-0189460AD0BF}"/>
              </a:ext>
            </a:extLst>
          </p:cNvPr>
          <p:cNvSpPr>
            <a:spLocks noGrp="1"/>
          </p:cNvSpPr>
          <p:nvPr>
            <p:ph sz="quarter" idx="14"/>
          </p:nvPr>
        </p:nvSpPr>
        <p:spPr>
          <a:xfrm>
            <a:off x="158236" y="108949"/>
            <a:ext cx="11875527" cy="6554497"/>
          </a:xfrm>
        </p:spPr>
        <p:txBody>
          <a:bodyPr>
            <a:normAutofit/>
          </a:bodyPr>
          <a:lstStyle/>
          <a:p>
            <a:pPr marL="0" indent="0">
              <a:lnSpc>
                <a:spcPct val="105000"/>
              </a:lnSpc>
              <a:spcBef>
                <a:spcPts val="0"/>
              </a:spcBef>
              <a:spcAft>
                <a:spcPts val="1800"/>
              </a:spcAft>
              <a:buNone/>
            </a:pPr>
            <a:r>
              <a:rPr lang="en-GB" sz="1600" b="1" dirty="0">
                <a:solidFill>
                  <a:schemeClr val="accent1">
                    <a:lumMod val="75000"/>
                  </a:schemeClr>
                </a:solidFill>
                <a:latin typeface="+mj-lt"/>
                <a:ea typeface="+mj-ea"/>
                <a:cs typeface="+mj-cs"/>
              </a:rPr>
              <a:t>c) Service Plan : </a:t>
            </a:r>
            <a:r>
              <a:rPr lang="en-GB" sz="1500" dirty="0"/>
              <a:t>To understand the impact of service subscriptions on churn, I examined whether having an international plan or a voice mail plan made customers more or less likely to churn.</a:t>
            </a:r>
            <a:endParaRPr lang="en-GB" sz="1600" b="1" dirty="0">
              <a:solidFill>
                <a:schemeClr val="accent1">
                  <a:lumMod val="75000"/>
                </a:schemeClr>
              </a:solidFill>
              <a:latin typeface="+mj-lt"/>
              <a:ea typeface="+mj-ea"/>
              <a:cs typeface="+mj-cs"/>
            </a:endParaRPr>
          </a:p>
          <a:p>
            <a:pPr marL="0" indent="0">
              <a:lnSpc>
                <a:spcPct val="125000"/>
              </a:lnSpc>
              <a:spcBef>
                <a:spcPts val="0"/>
              </a:spcBef>
              <a:spcAft>
                <a:spcPts val="1800"/>
              </a:spcAft>
              <a:buNone/>
            </a:pPr>
            <a:endParaRPr lang="en-GB" sz="1600" b="1" dirty="0">
              <a:solidFill>
                <a:schemeClr val="accent1">
                  <a:lumMod val="75000"/>
                </a:schemeClr>
              </a:solidFill>
              <a:latin typeface="+mj-lt"/>
              <a:ea typeface="+mj-ea"/>
              <a:cs typeface="+mj-cs"/>
            </a:endParaRPr>
          </a:p>
          <a:p>
            <a:pPr marL="0" indent="0">
              <a:lnSpc>
                <a:spcPct val="125000"/>
              </a:lnSpc>
              <a:spcBef>
                <a:spcPts val="0"/>
              </a:spcBef>
              <a:spcAft>
                <a:spcPts val="1800"/>
              </a:spcAft>
              <a:buNone/>
            </a:pPr>
            <a:endParaRPr lang="en-GB" sz="1600" b="1" dirty="0">
              <a:solidFill>
                <a:schemeClr val="accent1">
                  <a:lumMod val="75000"/>
                </a:schemeClr>
              </a:solidFill>
              <a:latin typeface="+mj-lt"/>
              <a:ea typeface="+mj-ea"/>
              <a:cs typeface="+mj-cs"/>
            </a:endParaRPr>
          </a:p>
          <a:p>
            <a:pPr marL="0" indent="0">
              <a:lnSpc>
                <a:spcPct val="125000"/>
              </a:lnSpc>
              <a:spcBef>
                <a:spcPts val="0"/>
              </a:spcBef>
              <a:spcAft>
                <a:spcPts val="1800"/>
              </a:spcAft>
              <a:buNone/>
            </a:pPr>
            <a:endParaRPr lang="en-GB" sz="1600" b="1" dirty="0">
              <a:solidFill>
                <a:schemeClr val="accent1">
                  <a:lumMod val="75000"/>
                </a:schemeClr>
              </a:solidFill>
              <a:latin typeface="+mj-lt"/>
              <a:ea typeface="+mj-ea"/>
              <a:cs typeface="+mj-cs"/>
            </a:endParaRPr>
          </a:p>
          <a:p>
            <a:pPr marL="0" indent="0">
              <a:lnSpc>
                <a:spcPct val="125000"/>
              </a:lnSpc>
              <a:spcBef>
                <a:spcPts val="0"/>
              </a:spcBef>
              <a:spcAft>
                <a:spcPts val="1800"/>
              </a:spcAft>
              <a:buNone/>
            </a:pPr>
            <a:endParaRPr lang="en-GB" sz="1600" b="1" dirty="0">
              <a:solidFill>
                <a:schemeClr val="accent1">
                  <a:lumMod val="75000"/>
                </a:schemeClr>
              </a:solidFill>
              <a:latin typeface="+mj-lt"/>
              <a:ea typeface="+mj-ea"/>
              <a:cs typeface="+mj-cs"/>
            </a:endParaRPr>
          </a:p>
          <a:p>
            <a:pPr marL="0" indent="0">
              <a:lnSpc>
                <a:spcPct val="125000"/>
              </a:lnSpc>
              <a:spcBef>
                <a:spcPts val="0"/>
              </a:spcBef>
              <a:spcAft>
                <a:spcPts val="1800"/>
              </a:spcAft>
              <a:buNone/>
            </a:pPr>
            <a:endParaRPr lang="en-GB" sz="1500" dirty="0"/>
          </a:p>
          <a:p>
            <a:pPr marL="0" indent="0">
              <a:lnSpc>
                <a:spcPct val="125000"/>
              </a:lnSpc>
              <a:spcBef>
                <a:spcPts val="0"/>
              </a:spcBef>
              <a:spcAft>
                <a:spcPts val="1800"/>
              </a:spcAft>
              <a:buNone/>
            </a:pPr>
            <a:r>
              <a:rPr lang="en-GB" sz="1500" b="1" dirty="0">
                <a:solidFill>
                  <a:schemeClr val="accent1">
                    <a:lumMod val="75000"/>
                  </a:schemeClr>
                </a:solidFill>
                <a:latin typeface="+mj-lt"/>
                <a:ea typeface="+mj-ea"/>
                <a:cs typeface="+mj-cs"/>
              </a:rPr>
              <a:t>d</a:t>
            </a:r>
            <a:r>
              <a:rPr lang="en-GB" sz="1600" b="1" dirty="0">
                <a:solidFill>
                  <a:schemeClr val="accent1">
                    <a:lumMod val="75000"/>
                  </a:schemeClr>
                </a:solidFill>
                <a:latin typeface="+mj-lt"/>
                <a:ea typeface="+mj-ea"/>
                <a:cs typeface="+mj-cs"/>
              </a:rPr>
              <a:t>) Financial Impact: </a:t>
            </a:r>
            <a:r>
              <a:rPr lang="en-GB" sz="1500" dirty="0"/>
              <a:t>I compared the total revenue from churned vs. non-churned customers and shows what percentage of overall revenue each group contributes.</a:t>
            </a:r>
          </a:p>
          <a:p>
            <a:pPr marL="0" indent="0">
              <a:lnSpc>
                <a:spcPct val="125000"/>
              </a:lnSpc>
              <a:spcBef>
                <a:spcPts val="0"/>
              </a:spcBef>
              <a:spcAft>
                <a:spcPts val="1800"/>
              </a:spcAft>
              <a:buNone/>
            </a:pPr>
            <a:endParaRPr lang="en-GB" sz="1500" dirty="0"/>
          </a:p>
          <a:p>
            <a:pPr marL="0" indent="0">
              <a:lnSpc>
                <a:spcPct val="125000"/>
              </a:lnSpc>
              <a:spcBef>
                <a:spcPts val="0"/>
              </a:spcBef>
              <a:spcAft>
                <a:spcPts val="1800"/>
              </a:spcAft>
              <a:buNone/>
            </a:pPr>
            <a:endParaRPr lang="en-GB" sz="1500" dirty="0"/>
          </a:p>
          <a:p>
            <a:pPr marL="0" indent="0">
              <a:lnSpc>
                <a:spcPct val="135000"/>
              </a:lnSpc>
              <a:spcBef>
                <a:spcPts val="0"/>
              </a:spcBef>
              <a:spcAft>
                <a:spcPts val="1800"/>
              </a:spcAft>
              <a:buNone/>
            </a:pPr>
            <a:endParaRPr lang="en-GB" sz="1500" dirty="0"/>
          </a:p>
        </p:txBody>
      </p:sp>
      <p:pic>
        <p:nvPicPr>
          <p:cNvPr id="6" name="Picture 5">
            <a:extLst>
              <a:ext uri="{FF2B5EF4-FFF2-40B4-BE49-F238E27FC236}">
                <a16:creationId xmlns:a16="http://schemas.microsoft.com/office/drawing/2014/main" id="{15ED49C5-0C13-AEF1-A96E-EEFCABF2B05D}"/>
              </a:ext>
            </a:extLst>
          </p:cNvPr>
          <p:cNvPicPr>
            <a:picLocks noChangeAspect="1"/>
          </p:cNvPicPr>
          <p:nvPr/>
        </p:nvPicPr>
        <p:blipFill>
          <a:blip r:embed="rId2"/>
          <a:stretch>
            <a:fillRect/>
          </a:stretch>
        </p:blipFill>
        <p:spPr>
          <a:xfrm>
            <a:off x="158236" y="744090"/>
            <a:ext cx="6715870" cy="2727466"/>
          </a:xfrm>
          <a:prstGeom prst="rect">
            <a:avLst/>
          </a:prstGeom>
        </p:spPr>
      </p:pic>
      <p:sp>
        <p:nvSpPr>
          <p:cNvPr id="3" name="Content Placeholder 3">
            <a:extLst>
              <a:ext uri="{FF2B5EF4-FFF2-40B4-BE49-F238E27FC236}">
                <a16:creationId xmlns:a16="http://schemas.microsoft.com/office/drawing/2014/main" id="{BE4B9C13-B90C-C267-1AE7-311C78EB4363}"/>
              </a:ext>
            </a:extLst>
          </p:cNvPr>
          <p:cNvSpPr txBox="1">
            <a:spLocks/>
          </p:cNvSpPr>
          <p:nvPr/>
        </p:nvSpPr>
        <p:spPr>
          <a:xfrm>
            <a:off x="7038935" y="546372"/>
            <a:ext cx="5075244" cy="288262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285750" indent="-285750">
              <a:lnSpc>
                <a:spcPct val="135000"/>
              </a:lnSpc>
              <a:spcBef>
                <a:spcPts val="0"/>
              </a:spcBef>
              <a:spcAft>
                <a:spcPts val="1800"/>
              </a:spcAft>
              <a:buFont typeface="Wingdings" panose="05000000000000000000" pitchFamily="2" charset="2"/>
              <a:buChar char="v"/>
            </a:pPr>
            <a:r>
              <a:rPr lang="en-GB" sz="1600" dirty="0"/>
              <a:t>Customers with an international plan are significantly more likely to churn compared to those without.</a:t>
            </a:r>
          </a:p>
          <a:p>
            <a:pPr marL="285750" indent="-285750">
              <a:lnSpc>
                <a:spcPct val="135000"/>
              </a:lnSpc>
              <a:spcBef>
                <a:spcPts val="0"/>
              </a:spcBef>
              <a:spcAft>
                <a:spcPts val="1800"/>
              </a:spcAft>
              <a:buFont typeface="Wingdings" panose="05000000000000000000" pitchFamily="2" charset="2"/>
              <a:buChar char="v"/>
            </a:pPr>
            <a:r>
              <a:rPr lang="en-GB" sz="1600" dirty="0"/>
              <a:t>Customers with a voice mail plan are less likely to churn.</a:t>
            </a:r>
          </a:p>
          <a:p>
            <a:pPr marL="285750" indent="-285750">
              <a:lnSpc>
                <a:spcPct val="135000"/>
              </a:lnSpc>
              <a:spcBef>
                <a:spcPts val="0"/>
              </a:spcBef>
              <a:spcAft>
                <a:spcPts val="1800"/>
              </a:spcAft>
              <a:buFont typeface="Wingdings" panose="05000000000000000000" pitchFamily="2" charset="2"/>
              <a:buChar char="v"/>
            </a:pPr>
            <a:r>
              <a:rPr lang="en-GB" sz="1600" dirty="0"/>
              <a:t>The highest risk group is international plan customers with no voicemail Services and the company should have immediate action  for these group of customers</a:t>
            </a:r>
          </a:p>
          <a:p>
            <a:pPr marL="0" indent="0">
              <a:lnSpc>
                <a:spcPct val="105000"/>
              </a:lnSpc>
              <a:spcBef>
                <a:spcPts val="0"/>
              </a:spcBef>
              <a:spcAft>
                <a:spcPts val="1800"/>
              </a:spcAft>
              <a:buFont typeface="Arial" panose="020B0604020202020204" pitchFamily="34" charset="0"/>
              <a:buNone/>
            </a:pPr>
            <a:endParaRPr lang="en-GB" sz="1600" b="1" dirty="0">
              <a:solidFill>
                <a:schemeClr val="accent1">
                  <a:lumMod val="75000"/>
                </a:schemeClr>
              </a:solidFill>
              <a:latin typeface="+mj-lt"/>
              <a:ea typeface="+mj-ea"/>
              <a:cs typeface="+mj-cs"/>
            </a:endParaRPr>
          </a:p>
        </p:txBody>
      </p:sp>
      <p:pic>
        <p:nvPicPr>
          <p:cNvPr id="8" name="Picture 7">
            <a:extLst>
              <a:ext uri="{FF2B5EF4-FFF2-40B4-BE49-F238E27FC236}">
                <a16:creationId xmlns:a16="http://schemas.microsoft.com/office/drawing/2014/main" id="{0A601DB5-5BA7-A176-F475-D41D06554C27}"/>
              </a:ext>
            </a:extLst>
          </p:cNvPr>
          <p:cNvPicPr>
            <a:picLocks noChangeAspect="1"/>
          </p:cNvPicPr>
          <p:nvPr/>
        </p:nvPicPr>
        <p:blipFill>
          <a:blip r:embed="rId3"/>
          <a:stretch>
            <a:fillRect/>
          </a:stretch>
        </p:blipFill>
        <p:spPr>
          <a:xfrm>
            <a:off x="1941762" y="3893183"/>
            <a:ext cx="2911045" cy="2933690"/>
          </a:xfrm>
          <a:prstGeom prst="rect">
            <a:avLst/>
          </a:prstGeom>
        </p:spPr>
      </p:pic>
      <p:sp>
        <p:nvSpPr>
          <p:cNvPr id="9" name="Content Placeholder 3">
            <a:extLst>
              <a:ext uri="{FF2B5EF4-FFF2-40B4-BE49-F238E27FC236}">
                <a16:creationId xmlns:a16="http://schemas.microsoft.com/office/drawing/2014/main" id="{DE969047-786C-4741-40F0-EB0453D4299E}"/>
              </a:ext>
            </a:extLst>
          </p:cNvPr>
          <p:cNvSpPr txBox="1">
            <a:spLocks/>
          </p:cNvSpPr>
          <p:nvPr/>
        </p:nvSpPr>
        <p:spPr>
          <a:xfrm>
            <a:off x="4852807" y="4309283"/>
            <a:ext cx="7221164" cy="12222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285750" indent="-285750">
              <a:lnSpc>
                <a:spcPct val="135000"/>
              </a:lnSpc>
              <a:spcBef>
                <a:spcPts val="0"/>
              </a:spcBef>
              <a:spcAft>
                <a:spcPts val="1800"/>
              </a:spcAft>
              <a:buFont typeface="Wingdings" panose="05000000000000000000" pitchFamily="2" charset="2"/>
              <a:buChar char="v"/>
            </a:pPr>
            <a:r>
              <a:rPr lang="en-GB" sz="1600" dirty="0"/>
              <a:t>Churned customers account for 15.9% of the company’s total revenue loss. On average, each customer who leaves contributes approximately 1.4% to that lost revenue.</a:t>
            </a:r>
            <a:endParaRPr lang="en-GB" sz="1600" b="1" dirty="0">
              <a:solidFill>
                <a:schemeClr val="accent1">
                  <a:lumMod val="75000"/>
                </a:schemeClr>
              </a:solidFill>
              <a:latin typeface="+mj-lt"/>
              <a:ea typeface="+mj-ea"/>
              <a:cs typeface="+mj-cs"/>
            </a:endParaRPr>
          </a:p>
        </p:txBody>
      </p:sp>
    </p:spTree>
    <p:extLst>
      <p:ext uri="{BB962C8B-B14F-4D97-AF65-F5344CB8AC3E}">
        <p14:creationId xmlns:p14="http://schemas.microsoft.com/office/powerpoint/2010/main" val="42920859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D916CA3-C3A2-C3E0-FA34-2D828272CE8D}"/>
              </a:ext>
            </a:extLst>
          </p:cNvPr>
          <p:cNvSpPr>
            <a:spLocks noGrp="1"/>
          </p:cNvSpPr>
          <p:nvPr>
            <p:ph type="sldNum" sz="quarter" idx="12"/>
          </p:nvPr>
        </p:nvSpPr>
        <p:spPr>
          <a:xfrm>
            <a:off x="11341100" y="322786"/>
            <a:ext cx="469899" cy="365125"/>
          </a:xfrm>
        </p:spPr>
        <p:txBody>
          <a:bodyPr/>
          <a:lstStyle/>
          <a:p>
            <a:fld id="{6D22F896-40B5-4ADD-8801-0D06FADFA095}" type="slidenum">
              <a:rPr lang="en-US" smtClean="0"/>
              <a:pPr/>
              <a:t>9</a:t>
            </a:fld>
            <a:endParaRPr lang="en-US" dirty="0"/>
          </a:p>
        </p:txBody>
      </p:sp>
      <p:sp>
        <p:nvSpPr>
          <p:cNvPr id="4" name="Content Placeholder 3">
            <a:extLst>
              <a:ext uri="{FF2B5EF4-FFF2-40B4-BE49-F238E27FC236}">
                <a16:creationId xmlns:a16="http://schemas.microsoft.com/office/drawing/2014/main" id="{CBE6AE0A-4B93-AC7D-CDE1-0189460AD0BF}"/>
              </a:ext>
            </a:extLst>
          </p:cNvPr>
          <p:cNvSpPr>
            <a:spLocks noGrp="1"/>
          </p:cNvSpPr>
          <p:nvPr>
            <p:ph sz="quarter" idx="14"/>
          </p:nvPr>
        </p:nvSpPr>
        <p:spPr>
          <a:xfrm>
            <a:off x="158236" y="120623"/>
            <a:ext cx="11875527" cy="6554497"/>
          </a:xfrm>
        </p:spPr>
        <p:txBody>
          <a:bodyPr>
            <a:normAutofit lnSpcReduction="10000"/>
          </a:bodyPr>
          <a:lstStyle/>
          <a:p>
            <a:pPr marL="0" indent="0">
              <a:lnSpc>
                <a:spcPct val="105000"/>
              </a:lnSpc>
              <a:spcBef>
                <a:spcPts val="0"/>
              </a:spcBef>
              <a:spcAft>
                <a:spcPts val="1800"/>
              </a:spcAft>
              <a:buNone/>
            </a:pPr>
            <a:r>
              <a:rPr lang="en-GB" sz="1600" b="1" dirty="0">
                <a:solidFill>
                  <a:schemeClr val="accent1">
                    <a:lumMod val="75000"/>
                  </a:schemeClr>
                </a:solidFill>
                <a:latin typeface="+mj-lt"/>
                <a:ea typeface="+mj-ea"/>
                <a:cs typeface="+mj-cs"/>
              </a:rPr>
              <a:t>e) Customer Service Calls : </a:t>
            </a:r>
            <a:r>
              <a:rPr lang="en-GB" sz="1500" dirty="0"/>
              <a:t>To assess whether customer dissatisfaction drives churn, I examined the number of customer service calls made, as repeated contact without support may indicate unresolved issues or frustration.</a:t>
            </a:r>
          </a:p>
          <a:p>
            <a:pPr marL="0" indent="0">
              <a:lnSpc>
                <a:spcPct val="105000"/>
              </a:lnSpc>
              <a:spcBef>
                <a:spcPts val="0"/>
              </a:spcBef>
              <a:spcAft>
                <a:spcPts val="1800"/>
              </a:spcAft>
              <a:buNone/>
            </a:pPr>
            <a:endParaRPr lang="en-GB" sz="1500" dirty="0"/>
          </a:p>
          <a:p>
            <a:pPr marL="0" indent="0">
              <a:lnSpc>
                <a:spcPct val="125000"/>
              </a:lnSpc>
              <a:spcBef>
                <a:spcPts val="0"/>
              </a:spcBef>
              <a:spcAft>
                <a:spcPts val="1800"/>
              </a:spcAft>
              <a:buNone/>
            </a:pPr>
            <a:endParaRPr lang="en-GB" sz="1600" b="1" dirty="0">
              <a:solidFill>
                <a:schemeClr val="accent1">
                  <a:lumMod val="75000"/>
                </a:schemeClr>
              </a:solidFill>
              <a:latin typeface="+mj-lt"/>
              <a:ea typeface="+mj-ea"/>
              <a:cs typeface="+mj-cs"/>
            </a:endParaRPr>
          </a:p>
          <a:p>
            <a:pPr marL="0" indent="0">
              <a:lnSpc>
                <a:spcPct val="125000"/>
              </a:lnSpc>
              <a:spcBef>
                <a:spcPts val="0"/>
              </a:spcBef>
              <a:spcAft>
                <a:spcPts val="1800"/>
              </a:spcAft>
              <a:buNone/>
            </a:pPr>
            <a:endParaRPr lang="en-GB" sz="1600" b="1" dirty="0">
              <a:solidFill>
                <a:schemeClr val="accent1">
                  <a:lumMod val="75000"/>
                </a:schemeClr>
              </a:solidFill>
              <a:latin typeface="+mj-lt"/>
              <a:ea typeface="+mj-ea"/>
              <a:cs typeface="+mj-cs"/>
            </a:endParaRPr>
          </a:p>
          <a:p>
            <a:pPr marL="0" indent="0">
              <a:lnSpc>
                <a:spcPct val="125000"/>
              </a:lnSpc>
              <a:spcBef>
                <a:spcPts val="0"/>
              </a:spcBef>
              <a:spcAft>
                <a:spcPts val="1800"/>
              </a:spcAft>
              <a:buNone/>
            </a:pPr>
            <a:endParaRPr lang="en-GB" sz="1600" b="1" dirty="0">
              <a:solidFill>
                <a:schemeClr val="accent1">
                  <a:lumMod val="75000"/>
                </a:schemeClr>
              </a:solidFill>
              <a:latin typeface="+mj-lt"/>
              <a:ea typeface="+mj-ea"/>
              <a:cs typeface="+mj-cs"/>
            </a:endParaRPr>
          </a:p>
          <a:p>
            <a:pPr marL="0" indent="0">
              <a:lnSpc>
                <a:spcPct val="125000"/>
              </a:lnSpc>
              <a:spcBef>
                <a:spcPts val="0"/>
              </a:spcBef>
              <a:spcAft>
                <a:spcPts val="1800"/>
              </a:spcAft>
              <a:buNone/>
            </a:pPr>
            <a:endParaRPr lang="en-GB" sz="1500" dirty="0"/>
          </a:p>
          <a:p>
            <a:pPr marL="0" indent="0">
              <a:lnSpc>
                <a:spcPct val="125000"/>
              </a:lnSpc>
              <a:spcBef>
                <a:spcPts val="0"/>
              </a:spcBef>
              <a:spcAft>
                <a:spcPts val="1800"/>
              </a:spcAft>
              <a:buNone/>
            </a:pPr>
            <a:endParaRPr lang="en-GB" sz="1500" dirty="0"/>
          </a:p>
          <a:p>
            <a:pPr marL="0" indent="0">
              <a:lnSpc>
                <a:spcPct val="125000"/>
              </a:lnSpc>
              <a:spcBef>
                <a:spcPts val="0"/>
              </a:spcBef>
              <a:spcAft>
                <a:spcPts val="1800"/>
              </a:spcAft>
              <a:buNone/>
            </a:pPr>
            <a:endParaRPr lang="en-GB" sz="1500" dirty="0"/>
          </a:p>
          <a:p>
            <a:pPr marL="285750" indent="-285750">
              <a:lnSpc>
                <a:spcPct val="135000"/>
              </a:lnSpc>
              <a:spcBef>
                <a:spcPts val="0"/>
              </a:spcBef>
              <a:spcAft>
                <a:spcPts val="1800"/>
              </a:spcAft>
              <a:buFont typeface="Wingdings" panose="05000000000000000000" pitchFamily="2" charset="2"/>
              <a:buChar char="v"/>
            </a:pPr>
            <a:r>
              <a:rPr lang="en-GB" sz="1500" dirty="0"/>
              <a:t>Average call made by customers who churned was 2.23  while those who stayed made an average of 1.45 calls.</a:t>
            </a:r>
          </a:p>
          <a:p>
            <a:pPr marL="285750" indent="-285750">
              <a:lnSpc>
                <a:spcPct val="135000"/>
              </a:lnSpc>
              <a:spcBef>
                <a:spcPts val="0"/>
              </a:spcBef>
              <a:spcAft>
                <a:spcPts val="1800"/>
              </a:spcAft>
              <a:buFont typeface="Wingdings" panose="05000000000000000000" pitchFamily="2" charset="2"/>
              <a:buChar char="v"/>
            </a:pPr>
            <a:r>
              <a:rPr lang="en-GB" sz="1500" dirty="0"/>
              <a:t>The difference of just one extra call on average suggests a thin line between staying and churning, even a small increase in service issues can tip a customer toward leaving.</a:t>
            </a:r>
          </a:p>
          <a:p>
            <a:pPr marL="285750" indent="-285750">
              <a:lnSpc>
                <a:spcPct val="135000"/>
              </a:lnSpc>
              <a:spcBef>
                <a:spcPts val="0"/>
              </a:spcBef>
              <a:spcAft>
                <a:spcPts val="1800"/>
              </a:spcAft>
              <a:buFont typeface="Wingdings" panose="05000000000000000000" pitchFamily="2" charset="2"/>
              <a:buChar char="v"/>
            </a:pPr>
            <a:r>
              <a:rPr lang="en-GB" sz="1500" dirty="0"/>
              <a:t>The churn rate increases sharply with the number of service calls therefore the company should work on the first contact resolution</a:t>
            </a:r>
          </a:p>
          <a:p>
            <a:pPr marL="285750" indent="-285750">
              <a:lnSpc>
                <a:spcPct val="135000"/>
              </a:lnSpc>
              <a:spcBef>
                <a:spcPts val="0"/>
              </a:spcBef>
              <a:spcAft>
                <a:spcPts val="1800"/>
              </a:spcAft>
              <a:buFont typeface="Wingdings" panose="05000000000000000000" pitchFamily="2" charset="2"/>
              <a:buChar char="v"/>
            </a:pPr>
            <a:r>
              <a:rPr lang="en-GB" sz="1500" dirty="0"/>
              <a:t>Once customers hit 5 or more service calls, churn shoots up (above 50%+) indicating rising </a:t>
            </a:r>
            <a:r>
              <a:rPr lang="en-GB" sz="1500" dirty="0" err="1"/>
              <a:t>dissastifaction</a:t>
            </a:r>
            <a:r>
              <a:rPr lang="en-GB" sz="1500" dirty="0"/>
              <a:t>.</a:t>
            </a:r>
          </a:p>
        </p:txBody>
      </p:sp>
      <p:pic>
        <p:nvPicPr>
          <p:cNvPr id="13" name="Picture 12">
            <a:extLst>
              <a:ext uri="{FF2B5EF4-FFF2-40B4-BE49-F238E27FC236}">
                <a16:creationId xmlns:a16="http://schemas.microsoft.com/office/drawing/2014/main" id="{6B97917E-EE1A-04D7-2CE1-BC07A932122A}"/>
              </a:ext>
            </a:extLst>
          </p:cNvPr>
          <p:cNvPicPr>
            <a:picLocks noChangeAspect="1"/>
          </p:cNvPicPr>
          <p:nvPr/>
        </p:nvPicPr>
        <p:blipFill>
          <a:blip r:embed="rId2"/>
          <a:stretch>
            <a:fillRect/>
          </a:stretch>
        </p:blipFill>
        <p:spPr>
          <a:xfrm>
            <a:off x="158236" y="757289"/>
            <a:ext cx="5055790" cy="3018915"/>
          </a:xfrm>
          <a:prstGeom prst="rect">
            <a:avLst/>
          </a:prstGeom>
        </p:spPr>
      </p:pic>
      <p:pic>
        <p:nvPicPr>
          <p:cNvPr id="15" name="Picture 14">
            <a:extLst>
              <a:ext uri="{FF2B5EF4-FFF2-40B4-BE49-F238E27FC236}">
                <a16:creationId xmlns:a16="http://schemas.microsoft.com/office/drawing/2014/main" id="{EBFB3DD5-AFDB-EED2-5384-C1C9E631B965}"/>
              </a:ext>
            </a:extLst>
          </p:cNvPr>
          <p:cNvPicPr>
            <a:picLocks noChangeAspect="1"/>
          </p:cNvPicPr>
          <p:nvPr/>
        </p:nvPicPr>
        <p:blipFill>
          <a:blip r:embed="rId3"/>
          <a:stretch>
            <a:fillRect/>
          </a:stretch>
        </p:blipFill>
        <p:spPr>
          <a:xfrm>
            <a:off x="5252937" y="757288"/>
            <a:ext cx="6124534" cy="3018915"/>
          </a:xfrm>
          <a:prstGeom prst="rect">
            <a:avLst/>
          </a:prstGeom>
        </p:spPr>
      </p:pic>
    </p:spTree>
    <p:extLst>
      <p:ext uri="{BB962C8B-B14F-4D97-AF65-F5344CB8AC3E}">
        <p14:creationId xmlns:p14="http://schemas.microsoft.com/office/powerpoint/2010/main" val="39686102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Berlin">
  <a:themeElements>
    <a:clrScheme name="TF00001054 1">
      <a:dk1>
        <a:srgbClr val="000000"/>
      </a:dk1>
      <a:lt1>
        <a:srgbClr val="FFFFFF"/>
      </a:lt1>
      <a:dk2>
        <a:srgbClr val="404040"/>
      </a:dk2>
      <a:lt2>
        <a:srgbClr val="F5F5F5"/>
      </a:lt2>
      <a:accent1>
        <a:srgbClr val="F52730"/>
      </a:accent1>
      <a:accent2>
        <a:srgbClr val="F1EC17"/>
      </a:accent2>
      <a:accent3>
        <a:srgbClr val="2E7424"/>
      </a:accent3>
      <a:accent4>
        <a:srgbClr val="5AA6C0"/>
      </a:accent4>
      <a:accent5>
        <a:srgbClr val="D17DF9"/>
      </a:accent5>
      <a:accent6>
        <a:srgbClr val="F56F41"/>
      </a:accent6>
      <a:hlink>
        <a:srgbClr val="FFAE3E"/>
      </a:hlink>
      <a:folHlink>
        <a:srgbClr val="FCC77E"/>
      </a:folHlink>
    </a:clrScheme>
    <a:fontScheme name="Custom 28">
      <a:majorFont>
        <a:latin typeface="Franklin Gothic Medium"/>
        <a:ea typeface=""/>
        <a:cs typeface=""/>
      </a:majorFont>
      <a:minorFont>
        <a:latin typeface="Franklin Gothic Book"/>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F00001054_win32_LW_V6" id="{6BF87F8D-B3A2-40D8-BA52-ECFEC2B062D3}" vid="{CB3E6F07-C238-4CAA-AD7C-2F796E04B8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FE483B-7977-4312-A708-A047AFFF1CEC}">
  <ds:schemaRefs>
    <ds:schemaRef ds:uri="http://schemas.microsoft.com/sharepoint/v3/contenttype/forms"/>
  </ds:schemaRefs>
</ds:datastoreItem>
</file>

<file path=customXml/itemProps2.xml><?xml version="1.0" encoding="utf-8"?>
<ds:datastoreItem xmlns:ds="http://schemas.openxmlformats.org/officeDocument/2006/customXml" ds:itemID="{21EEBBDD-393F-4446-BE81-70A305372F0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F17B721-6ECA-429B-B771-666136AE4D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ad45fef7-54f7-4c4a-bfb2-9ef854817505}" enabled="1" method="Privileged" siteId="{9e8a5334-497c-4d8a-a797-7997cf8cc763}" contentBits="0" removed="0"/>
</clbl:labelList>
</file>

<file path=docProps/app.xml><?xml version="1.0" encoding="utf-8"?>
<Properties xmlns="http://schemas.openxmlformats.org/officeDocument/2006/extended-properties" xmlns:vt="http://schemas.openxmlformats.org/officeDocument/2006/docPropsVTypes">
  <Template>Bold business marketing presentation</Template>
  <TotalTime>125</TotalTime>
  <Words>1828</Words>
  <Application>Microsoft Office PowerPoint</Application>
  <PresentationFormat>Widescreen</PresentationFormat>
  <Paragraphs>259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Franklin Gothic Book</vt:lpstr>
      <vt:lpstr>Franklin Gothic Demi</vt:lpstr>
      <vt:lpstr>Franklin Gothic Medium</vt:lpstr>
      <vt:lpstr>Wingdings</vt:lpstr>
      <vt:lpstr>Berlin</vt:lpstr>
      <vt:lpstr>Predicting Customer Churn at SyriaTel</vt:lpstr>
      <vt:lpstr>Agenda</vt:lpstr>
      <vt:lpstr>Business Understanding  What is Customer Churn and Why Should We Care?</vt:lpstr>
      <vt:lpstr>Stakeholders:  Who this helps?</vt:lpstr>
      <vt:lpstr>Data Understanding:  </vt:lpstr>
      <vt:lpstr>Exploratory Data Analysis (EDA):  </vt:lpstr>
      <vt:lpstr>Understand the key reasons behind churn:  </vt:lpstr>
      <vt:lpstr>PowerPoint Presentation</vt:lpstr>
      <vt:lpstr>PowerPoint Presentation</vt:lpstr>
      <vt:lpstr>PowerPoint Presentation</vt:lpstr>
      <vt:lpstr>Modelling:  </vt:lpstr>
      <vt:lpstr>Modelling:  </vt:lpstr>
      <vt:lpstr>Market overview</vt:lpstr>
      <vt:lpstr>Market comparison</vt:lpstr>
      <vt:lpstr>Competitive landscape</vt:lpstr>
      <vt:lpstr>Growth strategy</vt:lpstr>
      <vt:lpstr>Traction</vt:lpstr>
      <vt:lpstr>Financials</vt:lpstr>
      <vt:lpstr>Summary</vt:lpstr>
      <vt:lpstr>Thank you</vt:lpstr>
    </vt:vector>
  </TitlesOfParts>
  <Company>ICRC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Hafsa Aden</dc:creator>
  <cp:lastModifiedBy>Hafsa Aden</cp:lastModifiedBy>
  <cp:revision>10</cp:revision>
  <dcterms:created xsi:type="dcterms:W3CDTF">2025-07-23T06:44:47Z</dcterms:created>
  <dcterms:modified xsi:type="dcterms:W3CDTF">2025-07-23T08:50:20Z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