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5119350" cy="21383625"/>
  <p:notesSz cx="20931188" cy="29814838"/>
  <p:defaultTextStyle>
    <a:defPPr>
      <a:defRPr lang="en-GB"/>
    </a:defPPr>
    <a:lvl1pPr algn="l" rtl="0" fontAlgn="base">
      <a:spcBef>
        <a:spcPct val="0"/>
      </a:spcBef>
      <a:spcAft>
        <a:spcPct val="0"/>
      </a:spcAft>
      <a:defRPr sz="3209" kern="1200">
        <a:solidFill>
          <a:schemeClr val="tx1"/>
        </a:solidFill>
        <a:latin typeface="Times New Roman" pitchFamily="18" charset="0"/>
        <a:ea typeface="+mn-ea"/>
        <a:cs typeface="+mn-cs"/>
      </a:defRPr>
    </a:lvl1pPr>
    <a:lvl2pPr marL="610860" algn="l" rtl="0" fontAlgn="base">
      <a:spcBef>
        <a:spcPct val="0"/>
      </a:spcBef>
      <a:spcAft>
        <a:spcPct val="0"/>
      </a:spcAft>
      <a:defRPr sz="3209" kern="1200">
        <a:solidFill>
          <a:schemeClr val="tx1"/>
        </a:solidFill>
        <a:latin typeface="Times New Roman" pitchFamily="18" charset="0"/>
        <a:ea typeface="+mn-ea"/>
        <a:cs typeface="+mn-cs"/>
      </a:defRPr>
    </a:lvl2pPr>
    <a:lvl3pPr marL="1221720" algn="l" rtl="0" fontAlgn="base">
      <a:spcBef>
        <a:spcPct val="0"/>
      </a:spcBef>
      <a:spcAft>
        <a:spcPct val="0"/>
      </a:spcAft>
      <a:defRPr sz="3209" kern="1200">
        <a:solidFill>
          <a:schemeClr val="tx1"/>
        </a:solidFill>
        <a:latin typeface="Times New Roman" pitchFamily="18" charset="0"/>
        <a:ea typeface="+mn-ea"/>
        <a:cs typeface="+mn-cs"/>
      </a:defRPr>
    </a:lvl3pPr>
    <a:lvl4pPr marL="1832580" algn="l" rtl="0" fontAlgn="base">
      <a:spcBef>
        <a:spcPct val="0"/>
      </a:spcBef>
      <a:spcAft>
        <a:spcPct val="0"/>
      </a:spcAft>
      <a:defRPr sz="3209" kern="1200">
        <a:solidFill>
          <a:schemeClr val="tx1"/>
        </a:solidFill>
        <a:latin typeface="Times New Roman" pitchFamily="18" charset="0"/>
        <a:ea typeface="+mn-ea"/>
        <a:cs typeface="+mn-cs"/>
      </a:defRPr>
    </a:lvl4pPr>
    <a:lvl5pPr marL="2443440" algn="l" rtl="0" fontAlgn="base">
      <a:spcBef>
        <a:spcPct val="0"/>
      </a:spcBef>
      <a:spcAft>
        <a:spcPct val="0"/>
      </a:spcAft>
      <a:defRPr sz="3209" kern="1200">
        <a:solidFill>
          <a:schemeClr val="tx1"/>
        </a:solidFill>
        <a:latin typeface="Times New Roman" pitchFamily="18" charset="0"/>
        <a:ea typeface="+mn-ea"/>
        <a:cs typeface="+mn-cs"/>
      </a:defRPr>
    </a:lvl5pPr>
    <a:lvl6pPr marL="3054300" algn="l" defTabSz="1221720" rtl="0" eaLnBrk="1" latinLnBrk="0" hangingPunct="1">
      <a:defRPr sz="3209" kern="1200">
        <a:solidFill>
          <a:schemeClr val="tx1"/>
        </a:solidFill>
        <a:latin typeface="Times New Roman" pitchFamily="18" charset="0"/>
        <a:ea typeface="+mn-ea"/>
        <a:cs typeface="+mn-cs"/>
      </a:defRPr>
    </a:lvl6pPr>
    <a:lvl7pPr marL="3665159" algn="l" defTabSz="1221720" rtl="0" eaLnBrk="1" latinLnBrk="0" hangingPunct="1">
      <a:defRPr sz="3209" kern="1200">
        <a:solidFill>
          <a:schemeClr val="tx1"/>
        </a:solidFill>
        <a:latin typeface="Times New Roman" pitchFamily="18" charset="0"/>
        <a:ea typeface="+mn-ea"/>
        <a:cs typeface="+mn-cs"/>
      </a:defRPr>
    </a:lvl7pPr>
    <a:lvl8pPr marL="4276020" algn="l" defTabSz="1221720" rtl="0" eaLnBrk="1" latinLnBrk="0" hangingPunct="1">
      <a:defRPr sz="3209" kern="1200">
        <a:solidFill>
          <a:schemeClr val="tx1"/>
        </a:solidFill>
        <a:latin typeface="Times New Roman" pitchFamily="18" charset="0"/>
        <a:ea typeface="+mn-ea"/>
        <a:cs typeface="+mn-cs"/>
      </a:defRPr>
    </a:lvl8pPr>
    <a:lvl9pPr marL="4886878" algn="l" defTabSz="1221720" rtl="0" eaLnBrk="1" latinLnBrk="0" hangingPunct="1">
      <a:defRPr sz="3209"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23C"/>
    <a:srgbClr val="FF9900"/>
    <a:srgbClr val="FFCC00"/>
    <a:srgbClr val="FF0066"/>
    <a:srgbClr val="990033"/>
    <a:srgbClr val="CC3300"/>
    <a:srgbClr val="CC0000"/>
    <a:srgbClr val="FF0000"/>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84" autoAdjust="0"/>
    <p:restoredTop sz="99115" autoAdjust="0"/>
  </p:normalViewPr>
  <p:slideViewPr>
    <p:cSldViewPr snapToGrid="0">
      <p:cViewPr varScale="1">
        <p:scale>
          <a:sx n="23" d="100"/>
          <a:sy n="23" d="100"/>
        </p:scale>
        <p:origin x="2628" y="18"/>
      </p:cViewPr>
      <p:guideLst>
        <p:guide orient="horz" pos="6735"/>
        <p:guide pos="47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 Sheridan" userId="e1035ac1-b35e-4f9d-9613-08d1a9a32bbd" providerId="ADAL" clId="{21ED6BE5-976C-4A73-96EA-C55C835C9927}"/>
    <pc:docChg chg="custSel modSld">
      <pc:chgData name="Frances Sheridan" userId="e1035ac1-b35e-4f9d-9613-08d1a9a32bbd" providerId="ADAL" clId="{21ED6BE5-976C-4A73-96EA-C55C835C9927}" dt="2025-03-11T11:19:25.865" v="67" actId="14100"/>
      <pc:docMkLst>
        <pc:docMk/>
      </pc:docMkLst>
      <pc:sldChg chg="delSp modSp mod">
        <pc:chgData name="Frances Sheridan" userId="e1035ac1-b35e-4f9d-9613-08d1a9a32bbd" providerId="ADAL" clId="{21ED6BE5-976C-4A73-96EA-C55C835C9927}" dt="2025-03-11T11:19:25.865" v="67" actId="14100"/>
        <pc:sldMkLst>
          <pc:docMk/>
          <pc:sldMk cId="0" sldId="256"/>
        </pc:sldMkLst>
        <pc:spChg chg="mod">
          <ac:chgData name="Frances Sheridan" userId="e1035ac1-b35e-4f9d-9613-08d1a9a32bbd" providerId="ADAL" clId="{21ED6BE5-976C-4A73-96EA-C55C835C9927}" dt="2025-03-11T11:19:18.909" v="66" actId="14100"/>
          <ac:spMkLst>
            <pc:docMk/>
            <pc:sldMk cId="0" sldId="256"/>
            <ac:spMk id="6" creationId="{95A572BF-E818-8FC6-9640-DEBD35968E62}"/>
          </ac:spMkLst>
        </pc:spChg>
        <pc:spChg chg="mod">
          <ac:chgData name="Frances Sheridan" userId="e1035ac1-b35e-4f9d-9613-08d1a9a32bbd" providerId="ADAL" clId="{21ED6BE5-976C-4A73-96EA-C55C835C9927}" dt="2025-03-11T11:19:25.865" v="67" actId="14100"/>
          <ac:spMkLst>
            <pc:docMk/>
            <pc:sldMk cId="0" sldId="256"/>
            <ac:spMk id="7" creationId="{0C737BFE-69C1-42B2-0DEF-B6DAADAC32FD}"/>
          </ac:spMkLst>
        </pc:spChg>
        <pc:spChg chg="del mod">
          <ac:chgData name="Frances Sheridan" userId="e1035ac1-b35e-4f9d-9613-08d1a9a32bbd" providerId="ADAL" clId="{21ED6BE5-976C-4A73-96EA-C55C835C9927}" dt="2025-03-11T11:18:55.507" v="63" actId="478"/>
          <ac:spMkLst>
            <pc:docMk/>
            <pc:sldMk cId="0" sldId="256"/>
            <ac:spMk id="8" creationId="{5D17AE81-3BDE-8B5B-3150-7D566DEDEFE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GB" dirty="0"/>
          </a:p>
        </p:txBody>
      </p:sp>
      <p:sp>
        <p:nvSpPr>
          <p:cNvPr id="8195" name="Rectangle 3"/>
          <p:cNvSpPr>
            <a:spLocks noGrp="1" noChangeArrowheads="1"/>
          </p:cNvSpPr>
          <p:nvPr>
            <p:ph type="dt" sz="quarter" idx="1"/>
          </p:nvPr>
        </p:nvSpPr>
        <p:spPr bwMode="auto">
          <a:xfrm>
            <a:off x="11864885"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GB" dirty="0"/>
          </a:p>
        </p:txBody>
      </p:sp>
      <p:sp>
        <p:nvSpPr>
          <p:cNvPr id="8196" name="Rectangle 4"/>
          <p:cNvSpPr>
            <a:spLocks noGrp="1" noChangeArrowheads="1"/>
          </p:cNvSpPr>
          <p:nvPr>
            <p:ph type="ftr" sz="quarter" idx="2"/>
          </p:nvPr>
        </p:nvSpPr>
        <p:spPr bwMode="auto">
          <a:xfrm>
            <a:off x="0"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GB" dirty="0"/>
          </a:p>
        </p:txBody>
      </p:sp>
      <p:sp>
        <p:nvSpPr>
          <p:cNvPr id="8197" name="Rectangle 5"/>
          <p:cNvSpPr>
            <a:spLocks noGrp="1" noChangeArrowheads="1"/>
          </p:cNvSpPr>
          <p:nvPr>
            <p:ph type="sldNum" sz="quarter" idx="3"/>
          </p:nvPr>
        </p:nvSpPr>
        <p:spPr bwMode="auto">
          <a:xfrm>
            <a:off x="11864885"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648A7A0A-DDFF-4C5C-9686-C8984E5AE532}" type="slidenum">
              <a:rPr lang="en-GB"/>
              <a:pPr>
                <a:defRPr/>
              </a:pPr>
              <a:t>‹#›</a:t>
            </a:fld>
            <a:endParaRPr lang="en-GB" dirty="0"/>
          </a:p>
        </p:txBody>
      </p:sp>
    </p:spTree>
    <p:extLst>
      <p:ext uri="{BB962C8B-B14F-4D97-AF65-F5344CB8AC3E}">
        <p14:creationId xmlns:p14="http://schemas.microsoft.com/office/powerpoint/2010/main" val="1397938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IE" dirty="0"/>
          </a:p>
        </p:txBody>
      </p:sp>
      <p:sp>
        <p:nvSpPr>
          <p:cNvPr id="5123" name="Rectangle 3"/>
          <p:cNvSpPr>
            <a:spLocks noGrp="1" noChangeArrowheads="1"/>
          </p:cNvSpPr>
          <p:nvPr>
            <p:ph type="dt" idx="1"/>
          </p:nvPr>
        </p:nvSpPr>
        <p:spPr bwMode="auto">
          <a:xfrm>
            <a:off x="11855191" y="0"/>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IE" dirty="0"/>
          </a:p>
        </p:txBody>
      </p:sp>
      <p:sp>
        <p:nvSpPr>
          <p:cNvPr id="3076" name="Rectangle 4"/>
          <p:cNvSpPr>
            <a:spLocks noGrp="1" noRot="1" noChangeAspect="1" noChangeArrowheads="1" noTextEdit="1"/>
          </p:cNvSpPr>
          <p:nvPr>
            <p:ph type="sldImg" idx="2"/>
          </p:nvPr>
        </p:nvSpPr>
        <p:spPr bwMode="auto">
          <a:xfrm>
            <a:off x="6513513" y="2243138"/>
            <a:ext cx="7899400" cy="111728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2095710" y="14160891"/>
            <a:ext cx="16744626" cy="1341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5126" name="Rectangle 6"/>
          <p:cNvSpPr>
            <a:spLocks noGrp="1" noChangeArrowheads="1"/>
          </p:cNvSpPr>
          <p:nvPr>
            <p:ph type="ftr" sz="quarter" idx="4"/>
          </p:nvPr>
        </p:nvSpPr>
        <p:spPr bwMode="auto">
          <a:xfrm>
            <a:off x="0" y="28318467"/>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IE" dirty="0"/>
          </a:p>
        </p:txBody>
      </p:sp>
      <p:sp>
        <p:nvSpPr>
          <p:cNvPr id="5127" name="Rectangle 7"/>
          <p:cNvSpPr>
            <a:spLocks noGrp="1" noChangeArrowheads="1"/>
          </p:cNvSpPr>
          <p:nvPr>
            <p:ph type="sldNum" sz="quarter" idx="5"/>
          </p:nvPr>
        </p:nvSpPr>
        <p:spPr bwMode="auto">
          <a:xfrm>
            <a:off x="11855191" y="28318467"/>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E95AF864-A82A-4668-8EB0-8BEC5FCA0CDE}" type="slidenum">
              <a:rPr lang="en-IE"/>
              <a:pPr>
                <a:defRPr/>
              </a:pPr>
              <a:t>‹#›</a:t>
            </a:fld>
            <a:endParaRPr lang="en-IE" dirty="0"/>
          </a:p>
        </p:txBody>
      </p:sp>
    </p:spTree>
    <p:extLst>
      <p:ext uri="{BB962C8B-B14F-4D97-AF65-F5344CB8AC3E}">
        <p14:creationId xmlns:p14="http://schemas.microsoft.com/office/powerpoint/2010/main" val="29764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4" kern="1200">
        <a:solidFill>
          <a:schemeClr val="tx1"/>
        </a:solidFill>
        <a:latin typeface="Times New Roman" pitchFamily="18" charset="0"/>
        <a:ea typeface="+mn-ea"/>
        <a:cs typeface="+mn-cs"/>
      </a:defRPr>
    </a:lvl1pPr>
    <a:lvl2pPr marL="610860" algn="l" rtl="0" eaLnBrk="0" fontAlgn="base" hangingPunct="0">
      <a:spcBef>
        <a:spcPct val="30000"/>
      </a:spcBef>
      <a:spcAft>
        <a:spcPct val="0"/>
      </a:spcAft>
      <a:defRPr sz="1604" kern="1200">
        <a:solidFill>
          <a:schemeClr val="tx1"/>
        </a:solidFill>
        <a:latin typeface="Times New Roman" pitchFamily="18" charset="0"/>
        <a:ea typeface="+mn-ea"/>
        <a:cs typeface="+mn-cs"/>
      </a:defRPr>
    </a:lvl2pPr>
    <a:lvl3pPr marL="1221720" algn="l" rtl="0" eaLnBrk="0" fontAlgn="base" hangingPunct="0">
      <a:spcBef>
        <a:spcPct val="30000"/>
      </a:spcBef>
      <a:spcAft>
        <a:spcPct val="0"/>
      </a:spcAft>
      <a:defRPr sz="1604" kern="1200">
        <a:solidFill>
          <a:schemeClr val="tx1"/>
        </a:solidFill>
        <a:latin typeface="Times New Roman" pitchFamily="18" charset="0"/>
        <a:ea typeface="+mn-ea"/>
        <a:cs typeface="+mn-cs"/>
      </a:defRPr>
    </a:lvl3pPr>
    <a:lvl4pPr marL="1832580" algn="l" rtl="0" eaLnBrk="0" fontAlgn="base" hangingPunct="0">
      <a:spcBef>
        <a:spcPct val="30000"/>
      </a:spcBef>
      <a:spcAft>
        <a:spcPct val="0"/>
      </a:spcAft>
      <a:defRPr sz="1604" kern="1200">
        <a:solidFill>
          <a:schemeClr val="tx1"/>
        </a:solidFill>
        <a:latin typeface="Times New Roman" pitchFamily="18" charset="0"/>
        <a:ea typeface="+mn-ea"/>
        <a:cs typeface="+mn-cs"/>
      </a:defRPr>
    </a:lvl4pPr>
    <a:lvl5pPr marL="2443440" algn="l" rtl="0" eaLnBrk="0" fontAlgn="base" hangingPunct="0">
      <a:spcBef>
        <a:spcPct val="30000"/>
      </a:spcBef>
      <a:spcAft>
        <a:spcPct val="0"/>
      </a:spcAft>
      <a:defRPr sz="1604" kern="1200">
        <a:solidFill>
          <a:schemeClr val="tx1"/>
        </a:solidFill>
        <a:latin typeface="Times New Roman" pitchFamily="18" charset="0"/>
        <a:ea typeface="+mn-ea"/>
        <a:cs typeface="+mn-cs"/>
      </a:defRPr>
    </a:lvl5pPr>
    <a:lvl6pPr marL="3054300" algn="l" defTabSz="1221720" rtl="0" eaLnBrk="1" latinLnBrk="0" hangingPunct="1">
      <a:defRPr sz="1604" kern="1200">
        <a:solidFill>
          <a:schemeClr val="tx1"/>
        </a:solidFill>
        <a:latin typeface="+mn-lt"/>
        <a:ea typeface="+mn-ea"/>
        <a:cs typeface="+mn-cs"/>
      </a:defRPr>
    </a:lvl6pPr>
    <a:lvl7pPr marL="3665159" algn="l" defTabSz="1221720" rtl="0" eaLnBrk="1" latinLnBrk="0" hangingPunct="1">
      <a:defRPr sz="1604" kern="1200">
        <a:solidFill>
          <a:schemeClr val="tx1"/>
        </a:solidFill>
        <a:latin typeface="+mn-lt"/>
        <a:ea typeface="+mn-ea"/>
        <a:cs typeface="+mn-cs"/>
      </a:defRPr>
    </a:lvl7pPr>
    <a:lvl8pPr marL="4276020" algn="l" defTabSz="1221720" rtl="0" eaLnBrk="1" latinLnBrk="0" hangingPunct="1">
      <a:defRPr sz="1604" kern="1200">
        <a:solidFill>
          <a:schemeClr val="tx1"/>
        </a:solidFill>
        <a:latin typeface="+mn-lt"/>
        <a:ea typeface="+mn-ea"/>
        <a:cs typeface="+mn-cs"/>
      </a:defRPr>
    </a:lvl8pPr>
    <a:lvl9pPr marL="4886878" algn="l" defTabSz="1221720" rtl="0" eaLnBrk="1" latinLnBrk="0" hangingPunct="1">
      <a:defRPr sz="160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2896293" eaLnBrk="0" hangingPunct="0">
              <a:defRPr sz="2300">
                <a:solidFill>
                  <a:schemeClr val="tx1"/>
                </a:solidFill>
                <a:latin typeface="Times New Roman" pitchFamily="18" charset="0"/>
              </a:defRPr>
            </a:lvl1pPr>
            <a:lvl2pPr marL="766229" indent="-294706" defTabSz="2896293" eaLnBrk="0" hangingPunct="0">
              <a:defRPr sz="2300">
                <a:solidFill>
                  <a:schemeClr val="tx1"/>
                </a:solidFill>
                <a:latin typeface="Times New Roman" pitchFamily="18" charset="0"/>
              </a:defRPr>
            </a:lvl2pPr>
            <a:lvl3pPr marL="1178819" indent="-235760" defTabSz="2896293" eaLnBrk="0" hangingPunct="0">
              <a:defRPr sz="2300">
                <a:solidFill>
                  <a:schemeClr val="tx1"/>
                </a:solidFill>
                <a:latin typeface="Times New Roman" pitchFamily="18" charset="0"/>
              </a:defRPr>
            </a:lvl3pPr>
            <a:lvl4pPr marL="1650346" indent="-235760" defTabSz="2896293" eaLnBrk="0" hangingPunct="0">
              <a:defRPr sz="2300">
                <a:solidFill>
                  <a:schemeClr val="tx1"/>
                </a:solidFill>
                <a:latin typeface="Times New Roman" pitchFamily="18" charset="0"/>
              </a:defRPr>
            </a:lvl4pPr>
            <a:lvl5pPr marL="2121872" indent="-235760" defTabSz="2896293" eaLnBrk="0" hangingPunct="0">
              <a:defRPr sz="2300">
                <a:solidFill>
                  <a:schemeClr val="tx1"/>
                </a:solidFill>
                <a:latin typeface="Times New Roman" pitchFamily="18" charset="0"/>
              </a:defRPr>
            </a:lvl5pPr>
            <a:lvl6pPr marL="2593399" indent="-235760" defTabSz="2896293" eaLnBrk="0" fontAlgn="base" hangingPunct="0">
              <a:spcBef>
                <a:spcPct val="0"/>
              </a:spcBef>
              <a:spcAft>
                <a:spcPct val="0"/>
              </a:spcAft>
              <a:defRPr sz="2300">
                <a:solidFill>
                  <a:schemeClr val="tx1"/>
                </a:solidFill>
                <a:latin typeface="Times New Roman" pitchFamily="18" charset="0"/>
              </a:defRPr>
            </a:lvl6pPr>
            <a:lvl7pPr marL="3064929" indent="-235760" defTabSz="2896293" eaLnBrk="0" fontAlgn="base" hangingPunct="0">
              <a:spcBef>
                <a:spcPct val="0"/>
              </a:spcBef>
              <a:spcAft>
                <a:spcPct val="0"/>
              </a:spcAft>
              <a:defRPr sz="2300">
                <a:solidFill>
                  <a:schemeClr val="tx1"/>
                </a:solidFill>
                <a:latin typeface="Times New Roman" pitchFamily="18" charset="0"/>
              </a:defRPr>
            </a:lvl7pPr>
            <a:lvl8pPr marL="3536455" indent="-235760" defTabSz="2896293" eaLnBrk="0" fontAlgn="base" hangingPunct="0">
              <a:spcBef>
                <a:spcPct val="0"/>
              </a:spcBef>
              <a:spcAft>
                <a:spcPct val="0"/>
              </a:spcAft>
              <a:defRPr sz="2300">
                <a:solidFill>
                  <a:schemeClr val="tx1"/>
                </a:solidFill>
                <a:latin typeface="Times New Roman" pitchFamily="18" charset="0"/>
              </a:defRPr>
            </a:lvl8pPr>
            <a:lvl9pPr marL="4007985" indent="-235760" defTabSz="2896293" eaLnBrk="0" fontAlgn="base" hangingPunct="0">
              <a:spcBef>
                <a:spcPct val="0"/>
              </a:spcBef>
              <a:spcAft>
                <a:spcPct val="0"/>
              </a:spcAft>
              <a:defRPr sz="2300">
                <a:solidFill>
                  <a:schemeClr val="tx1"/>
                </a:solidFill>
                <a:latin typeface="Times New Roman" pitchFamily="18" charset="0"/>
              </a:defRPr>
            </a:lvl9pPr>
          </a:lstStyle>
          <a:p>
            <a:pPr eaLnBrk="1" hangingPunct="1"/>
            <a:fld id="{A5E7D94F-0212-434A-A3F3-AE0C0BE07F01}" type="slidenum">
              <a:rPr lang="en-IE" sz="4100"/>
              <a:pPr eaLnBrk="1" hangingPunct="1"/>
              <a:t>1</a:t>
            </a:fld>
            <a:endParaRPr lang="en-IE" sz="4100" dirty="0"/>
          </a:p>
        </p:txBody>
      </p:sp>
      <p:sp>
        <p:nvSpPr>
          <p:cNvPr id="4099" name="Rectangle 2"/>
          <p:cNvSpPr>
            <a:spLocks noGrp="1" noRot="1" noChangeAspect="1" noChangeArrowheads="1" noTextEdit="1"/>
          </p:cNvSpPr>
          <p:nvPr>
            <p:ph type="sldImg"/>
          </p:nvPr>
        </p:nvSpPr>
        <p:spPr>
          <a:xfrm>
            <a:off x="6513513" y="2243138"/>
            <a:ext cx="7899400" cy="11172825"/>
          </a:xfrm>
          <a:ln/>
        </p:spPr>
      </p:sp>
      <p:sp>
        <p:nvSpPr>
          <p:cNvPr id="4100" name="Rectangle 3"/>
          <p:cNvSpPr>
            <a:spLocks noGrp="1" noChangeArrowheads="1"/>
          </p:cNvSpPr>
          <p:nvPr>
            <p:ph type="body" idx="1"/>
          </p:nvPr>
        </p:nvSpPr>
        <p:spPr>
          <a:noFill/>
        </p:spPr>
        <p:txBody>
          <a:bodyPr/>
          <a:lstStyle/>
          <a:p>
            <a:pPr eaLnBrk="1" hangingPunct="1"/>
            <a:endParaRPr lang="en-I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3" y="6641265"/>
            <a:ext cx="12851447" cy="4585142"/>
          </a:xfrm>
        </p:spPr>
        <p:txBody>
          <a:bodyPr/>
          <a:lstStyle/>
          <a:p>
            <a:r>
              <a:rPr lang="en-US"/>
              <a:t>Click to edit Master title style</a:t>
            </a:r>
            <a:endParaRPr lang="en-IE"/>
          </a:p>
        </p:txBody>
      </p:sp>
      <p:sp>
        <p:nvSpPr>
          <p:cNvPr id="3" name="Subtitle 2"/>
          <p:cNvSpPr>
            <a:spLocks noGrp="1"/>
          </p:cNvSpPr>
          <p:nvPr>
            <p:ph type="subTitle" idx="1"/>
          </p:nvPr>
        </p:nvSpPr>
        <p:spPr>
          <a:xfrm>
            <a:off x="2267904" y="12117395"/>
            <a:ext cx="10583545" cy="5465848"/>
          </a:xfrm>
        </p:spPr>
        <p:txBody>
          <a:bodyPr/>
          <a:lstStyle>
            <a:lvl1pPr marL="0" indent="0" algn="ctr">
              <a:buNone/>
              <a:defRPr/>
            </a:lvl1pPr>
            <a:lvl2pPr marL="1044614" indent="0" algn="ctr">
              <a:buNone/>
              <a:defRPr/>
            </a:lvl2pPr>
            <a:lvl3pPr marL="2089229" indent="0" algn="ctr">
              <a:buNone/>
              <a:defRPr/>
            </a:lvl3pPr>
            <a:lvl4pPr marL="3133842" indent="0" algn="ctr">
              <a:buNone/>
              <a:defRPr/>
            </a:lvl4pPr>
            <a:lvl5pPr marL="4178455" indent="0" algn="ctr">
              <a:buNone/>
              <a:defRPr/>
            </a:lvl5pPr>
            <a:lvl6pPr marL="5223069" indent="0" algn="ctr">
              <a:buNone/>
              <a:defRPr/>
            </a:lvl6pPr>
            <a:lvl7pPr marL="6267681" indent="0" algn="ctr">
              <a:buNone/>
              <a:defRPr/>
            </a:lvl7pPr>
            <a:lvl8pPr marL="7312297" indent="0" algn="ctr">
              <a:buNone/>
              <a:defRPr/>
            </a:lvl8pPr>
            <a:lvl9pPr marL="8356908" indent="0" algn="ctr">
              <a:buNone/>
              <a:defRPr/>
            </a:lvl9pPr>
          </a:lstStyle>
          <a:p>
            <a:r>
              <a:rPr lang="en-US"/>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DA48930-C9FB-407B-A8A7-DD510EEEBF60}" type="slidenum">
              <a:rPr lang="en-GB"/>
              <a:pPr>
                <a:defRPr/>
              </a:pPr>
              <a:t>‹#›</a:t>
            </a:fld>
            <a:endParaRPr lang="en-GB" dirty="0"/>
          </a:p>
        </p:txBody>
      </p:sp>
    </p:spTree>
    <p:extLst>
      <p:ext uri="{BB962C8B-B14F-4D97-AF65-F5344CB8AC3E}">
        <p14:creationId xmlns:p14="http://schemas.microsoft.com/office/powerpoint/2010/main" val="400882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C671EA8-357C-4D94-8FAB-0A80CD27D2E6}" type="slidenum">
              <a:rPr lang="en-GB"/>
              <a:pPr>
                <a:defRPr/>
              </a:pPr>
              <a:t>‹#›</a:t>
            </a:fld>
            <a:endParaRPr lang="en-GB" dirty="0"/>
          </a:p>
        </p:txBody>
      </p:sp>
    </p:spTree>
    <p:extLst>
      <p:ext uri="{BB962C8B-B14F-4D97-AF65-F5344CB8AC3E}">
        <p14:creationId xmlns:p14="http://schemas.microsoft.com/office/powerpoint/2010/main" val="109159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2545" y="1901909"/>
            <a:ext cx="3212862" cy="171069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133960" y="1901909"/>
            <a:ext cx="9302600" cy="17106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71B0EF4D-1339-4BAE-BE58-73852D239BFC}" type="slidenum">
              <a:rPr lang="en-GB"/>
              <a:pPr>
                <a:defRPr/>
              </a:pPr>
              <a:t>‹#›</a:t>
            </a:fld>
            <a:endParaRPr lang="en-GB" dirty="0"/>
          </a:p>
        </p:txBody>
      </p:sp>
    </p:spTree>
    <p:extLst>
      <p:ext uri="{BB962C8B-B14F-4D97-AF65-F5344CB8AC3E}">
        <p14:creationId xmlns:p14="http://schemas.microsoft.com/office/powerpoint/2010/main" val="71303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4F83949-5D3C-4274-A33B-89FC3BFCC236}" type="slidenum">
              <a:rPr lang="en-GB"/>
              <a:pPr>
                <a:defRPr/>
              </a:pPr>
              <a:t>‹#›</a:t>
            </a:fld>
            <a:endParaRPr lang="en-GB" dirty="0"/>
          </a:p>
        </p:txBody>
      </p:sp>
    </p:spTree>
    <p:extLst>
      <p:ext uri="{BB962C8B-B14F-4D97-AF65-F5344CB8AC3E}">
        <p14:creationId xmlns:p14="http://schemas.microsoft.com/office/powerpoint/2010/main" val="273808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3451" y="13741729"/>
            <a:ext cx="12851447" cy="4245885"/>
          </a:xfrm>
        </p:spPr>
        <p:txBody>
          <a:bodyPr anchor="t"/>
          <a:lstStyle>
            <a:lvl1pPr algn="l">
              <a:defRPr sz="9119" b="1" cap="all"/>
            </a:lvl1pPr>
          </a:lstStyle>
          <a:p>
            <a:r>
              <a:rPr lang="en-US"/>
              <a:t>Click to edit Master title style</a:t>
            </a:r>
            <a:endParaRPr lang="en-IE"/>
          </a:p>
        </p:txBody>
      </p:sp>
      <p:sp>
        <p:nvSpPr>
          <p:cNvPr id="3" name="Text Placeholder 2"/>
          <p:cNvSpPr>
            <a:spLocks noGrp="1"/>
          </p:cNvSpPr>
          <p:nvPr>
            <p:ph type="body" idx="1"/>
          </p:nvPr>
        </p:nvSpPr>
        <p:spPr>
          <a:xfrm>
            <a:off x="1193451" y="9064062"/>
            <a:ext cx="12851447" cy="4677666"/>
          </a:xfrm>
        </p:spPr>
        <p:txBody>
          <a:bodyPr anchor="b"/>
          <a:lstStyle>
            <a:lvl1pPr marL="0" indent="0">
              <a:buNone/>
              <a:defRPr sz="4596"/>
            </a:lvl1pPr>
            <a:lvl2pPr marL="1044614" indent="0">
              <a:buNone/>
              <a:defRPr sz="4078"/>
            </a:lvl2pPr>
            <a:lvl3pPr marL="2089229" indent="0">
              <a:buNone/>
              <a:defRPr sz="3634"/>
            </a:lvl3pPr>
            <a:lvl4pPr marL="3133842" indent="0">
              <a:buNone/>
              <a:defRPr sz="3189"/>
            </a:lvl4pPr>
            <a:lvl5pPr marL="4178455" indent="0">
              <a:buNone/>
              <a:defRPr sz="3189"/>
            </a:lvl5pPr>
            <a:lvl6pPr marL="5223069" indent="0">
              <a:buNone/>
              <a:defRPr sz="3189"/>
            </a:lvl6pPr>
            <a:lvl7pPr marL="6267681" indent="0">
              <a:buNone/>
              <a:defRPr sz="3189"/>
            </a:lvl7pPr>
            <a:lvl8pPr marL="7312297" indent="0">
              <a:buNone/>
              <a:defRPr sz="3189"/>
            </a:lvl8pPr>
            <a:lvl9pPr marL="8356908" indent="0">
              <a:buNone/>
              <a:defRPr sz="318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DFB8D1C8-8C22-4488-AC77-A1C2BF56B4B8}" type="slidenum">
              <a:rPr lang="en-GB"/>
              <a:pPr>
                <a:defRPr/>
              </a:pPr>
              <a:t>‹#›</a:t>
            </a:fld>
            <a:endParaRPr lang="en-GB" dirty="0"/>
          </a:p>
        </p:txBody>
      </p:sp>
    </p:spTree>
    <p:extLst>
      <p:ext uri="{BB962C8B-B14F-4D97-AF65-F5344CB8AC3E}">
        <p14:creationId xmlns:p14="http://schemas.microsoft.com/office/powerpoint/2010/main" val="329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133951" y="6178637"/>
            <a:ext cx="6257731" cy="12830175"/>
          </a:xfrm>
        </p:spPr>
        <p:txBody>
          <a:bodyPr/>
          <a:lstStyle>
            <a:lvl1pPr>
              <a:defRPr sz="6377"/>
            </a:lvl1pPr>
            <a:lvl2pPr>
              <a:defRPr sz="5488"/>
            </a:lvl2pPr>
            <a:lvl3pPr>
              <a:defRPr sz="4596"/>
            </a:lvl3pPr>
            <a:lvl4pPr>
              <a:defRPr sz="4078"/>
            </a:lvl4pPr>
            <a:lvl5pPr>
              <a:defRPr sz="4078"/>
            </a:lvl5pPr>
            <a:lvl6pPr>
              <a:defRPr sz="4078"/>
            </a:lvl6pPr>
            <a:lvl7pPr>
              <a:defRPr sz="4078"/>
            </a:lvl7pPr>
            <a:lvl8pPr>
              <a:defRPr sz="4078"/>
            </a:lvl8pPr>
            <a:lvl9pPr>
              <a:defRPr sz="40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7727668" y="6178637"/>
            <a:ext cx="6257731" cy="12830175"/>
          </a:xfrm>
        </p:spPr>
        <p:txBody>
          <a:bodyPr/>
          <a:lstStyle>
            <a:lvl1pPr>
              <a:defRPr sz="6377"/>
            </a:lvl1pPr>
            <a:lvl2pPr>
              <a:defRPr sz="5488"/>
            </a:lvl2pPr>
            <a:lvl3pPr>
              <a:defRPr sz="4596"/>
            </a:lvl3pPr>
            <a:lvl4pPr>
              <a:defRPr sz="4078"/>
            </a:lvl4pPr>
            <a:lvl5pPr>
              <a:defRPr sz="4078"/>
            </a:lvl5pPr>
            <a:lvl6pPr>
              <a:defRPr sz="4078"/>
            </a:lvl6pPr>
            <a:lvl7pPr>
              <a:defRPr sz="4078"/>
            </a:lvl7pPr>
            <a:lvl8pPr>
              <a:defRPr sz="4078"/>
            </a:lvl8pPr>
            <a:lvl9pPr>
              <a:defRPr sz="40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591F80C8-5493-452F-8EAC-FBF3D2348712}" type="slidenum">
              <a:rPr lang="en-GB"/>
              <a:pPr>
                <a:defRPr/>
              </a:pPr>
              <a:t>‹#›</a:t>
            </a:fld>
            <a:endParaRPr lang="en-GB" dirty="0"/>
          </a:p>
        </p:txBody>
      </p:sp>
    </p:spTree>
    <p:extLst>
      <p:ext uri="{BB962C8B-B14F-4D97-AF65-F5344CB8AC3E}">
        <p14:creationId xmlns:p14="http://schemas.microsoft.com/office/powerpoint/2010/main" val="54364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968" y="856716"/>
            <a:ext cx="13607415" cy="3563938"/>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755969" y="4787331"/>
            <a:ext cx="6681213" cy="1994434"/>
          </a:xfrm>
        </p:spPr>
        <p:txBody>
          <a:bodyPr anchor="b"/>
          <a:lstStyle>
            <a:lvl1pPr marL="0" indent="0">
              <a:buNone/>
              <a:defRPr sz="5488" b="1"/>
            </a:lvl1pPr>
            <a:lvl2pPr marL="1044614" indent="0">
              <a:buNone/>
              <a:defRPr sz="4596" b="1"/>
            </a:lvl2pPr>
            <a:lvl3pPr marL="2089229" indent="0">
              <a:buNone/>
              <a:defRPr sz="4078" b="1"/>
            </a:lvl3pPr>
            <a:lvl4pPr marL="3133842" indent="0">
              <a:buNone/>
              <a:defRPr sz="3634" b="1"/>
            </a:lvl4pPr>
            <a:lvl5pPr marL="4178455" indent="0">
              <a:buNone/>
              <a:defRPr sz="3634" b="1"/>
            </a:lvl5pPr>
            <a:lvl6pPr marL="5223069" indent="0">
              <a:buNone/>
              <a:defRPr sz="3634" b="1"/>
            </a:lvl6pPr>
            <a:lvl7pPr marL="6267681" indent="0">
              <a:buNone/>
              <a:defRPr sz="3634" b="1"/>
            </a:lvl7pPr>
            <a:lvl8pPr marL="7312297" indent="0">
              <a:buNone/>
              <a:defRPr sz="3634" b="1"/>
            </a:lvl8pPr>
            <a:lvl9pPr marL="8356908" indent="0">
              <a:buNone/>
              <a:defRPr sz="3634" b="1"/>
            </a:lvl9pPr>
          </a:lstStyle>
          <a:p>
            <a:pPr lvl="0"/>
            <a:r>
              <a:rPr lang="en-US"/>
              <a:t>Click to edit Master text styles</a:t>
            </a:r>
          </a:p>
        </p:txBody>
      </p:sp>
      <p:sp>
        <p:nvSpPr>
          <p:cNvPr id="4" name="Content Placeholder 3"/>
          <p:cNvSpPr>
            <a:spLocks noGrp="1"/>
          </p:cNvSpPr>
          <p:nvPr>
            <p:ph sz="half" idx="2"/>
          </p:nvPr>
        </p:nvSpPr>
        <p:spPr>
          <a:xfrm>
            <a:off x="755969" y="6781765"/>
            <a:ext cx="6681213" cy="12319571"/>
          </a:xfrm>
        </p:spPr>
        <p:txBody>
          <a:bodyPr/>
          <a:lstStyle>
            <a:lvl1pPr>
              <a:defRPr sz="5488"/>
            </a:lvl1pPr>
            <a:lvl2pPr>
              <a:defRPr sz="4596"/>
            </a:lvl2pPr>
            <a:lvl3pPr>
              <a:defRPr sz="4078"/>
            </a:lvl3pPr>
            <a:lvl4pPr>
              <a:defRPr sz="3634"/>
            </a:lvl4pPr>
            <a:lvl5pPr>
              <a:defRPr sz="3634"/>
            </a:lvl5pPr>
            <a:lvl6pPr>
              <a:defRPr sz="3634"/>
            </a:lvl6pPr>
            <a:lvl7pPr>
              <a:defRPr sz="3634"/>
            </a:lvl7pPr>
            <a:lvl8pPr>
              <a:defRPr sz="3634"/>
            </a:lvl8pPr>
            <a:lvl9pPr>
              <a:defRPr sz="3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7682177" y="4787331"/>
            <a:ext cx="6681212" cy="1994434"/>
          </a:xfrm>
        </p:spPr>
        <p:txBody>
          <a:bodyPr anchor="b"/>
          <a:lstStyle>
            <a:lvl1pPr marL="0" indent="0">
              <a:buNone/>
              <a:defRPr sz="5488" b="1"/>
            </a:lvl1pPr>
            <a:lvl2pPr marL="1044614" indent="0">
              <a:buNone/>
              <a:defRPr sz="4596" b="1"/>
            </a:lvl2pPr>
            <a:lvl3pPr marL="2089229" indent="0">
              <a:buNone/>
              <a:defRPr sz="4078" b="1"/>
            </a:lvl3pPr>
            <a:lvl4pPr marL="3133842" indent="0">
              <a:buNone/>
              <a:defRPr sz="3634" b="1"/>
            </a:lvl4pPr>
            <a:lvl5pPr marL="4178455" indent="0">
              <a:buNone/>
              <a:defRPr sz="3634" b="1"/>
            </a:lvl5pPr>
            <a:lvl6pPr marL="5223069" indent="0">
              <a:buNone/>
              <a:defRPr sz="3634" b="1"/>
            </a:lvl6pPr>
            <a:lvl7pPr marL="6267681" indent="0">
              <a:buNone/>
              <a:defRPr sz="3634" b="1"/>
            </a:lvl7pPr>
            <a:lvl8pPr marL="7312297" indent="0">
              <a:buNone/>
              <a:defRPr sz="3634" b="1"/>
            </a:lvl8pPr>
            <a:lvl9pPr marL="8356908" indent="0">
              <a:buNone/>
              <a:defRPr sz="3634" b="1"/>
            </a:lvl9pPr>
          </a:lstStyle>
          <a:p>
            <a:pPr lvl="0"/>
            <a:r>
              <a:rPr lang="en-US"/>
              <a:t>Click to edit Master text styles</a:t>
            </a:r>
          </a:p>
        </p:txBody>
      </p:sp>
      <p:sp>
        <p:nvSpPr>
          <p:cNvPr id="6" name="Content Placeholder 5"/>
          <p:cNvSpPr>
            <a:spLocks noGrp="1"/>
          </p:cNvSpPr>
          <p:nvPr>
            <p:ph sz="quarter" idx="4"/>
          </p:nvPr>
        </p:nvSpPr>
        <p:spPr>
          <a:xfrm>
            <a:off x="7682177" y="6781765"/>
            <a:ext cx="6681212" cy="12319571"/>
          </a:xfrm>
        </p:spPr>
        <p:txBody>
          <a:bodyPr/>
          <a:lstStyle>
            <a:lvl1pPr>
              <a:defRPr sz="5488"/>
            </a:lvl1pPr>
            <a:lvl2pPr>
              <a:defRPr sz="4596"/>
            </a:lvl2pPr>
            <a:lvl3pPr>
              <a:defRPr sz="4078"/>
            </a:lvl3pPr>
            <a:lvl4pPr>
              <a:defRPr sz="3634"/>
            </a:lvl4pPr>
            <a:lvl5pPr>
              <a:defRPr sz="3634"/>
            </a:lvl5pPr>
            <a:lvl6pPr>
              <a:defRPr sz="3634"/>
            </a:lvl6pPr>
            <a:lvl7pPr>
              <a:defRPr sz="3634"/>
            </a:lvl7pPr>
            <a:lvl8pPr>
              <a:defRPr sz="3634"/>
            </a:lvl8pPr>
            <a:lvl9pPr>
              <a:defRPr sz="3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p:cNvSpPr>
            <a:spLocks noGrp="1" noChangeArrowheads="1"/>
          </p:cNvSpPr>
          <p:nvPr>
            <p:ph type="sldNum" sz="quarter" idx="12"/>
          </p:nvPr>
        </p:nvSpPr>
        <p:spPr>
          <a:ln/>
        </p:spPr>
        <p:txBody>
          <a:bodyPr/>
          <a:lstStyle>
            <a:lvl1pPr>
              <a:defRPr/>
            </a:lvl1pPr>
          </a:lstStyle>
          <a:p>
            <a:pPr>
              <a:defRPr/>
            </a:pPr>
            <a:fld id="{48863328-3D21-4E2E-B026-C1EFE2E44835}" type="slidenum">
              <a:rPr lang="en-GB"/>
              <a:pPr>
                <a:defRPr/>
              </a:pPr>
              <a:t>‹#›</a:t>
            </a:fld>
            <a:endParaRPr lang="en-GB" dirty="0"/>
          </a:p>
        </p:txBody>
      </p:sp>
    </p:spTree>
    <p:extLst>
      <p:ext uri="{BB962C8B-B14F-4D97-AF65-F5344CB8AC3E}">
        <p14:creationId xmlns:p14="http://schemas.microsoft.com/office/powerpoint/2010/main" val="139285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BFA338D8-6D27-45E9-99C3-391E08053752}" type="slidenum">
              <a:rPr lang="en-GB"/>
              <a:pPr>
                <a:defRPr/>
              </a:pPr>
              <a:t>‹#›</a:t>
            </a:fld>
            <a:endParaRPr lang="en-GB" dirty="0"/>
          </a:p>
        </p:txBody>
      </p:sp>
    </p:spTree>
    <p:extLst>
      <p:ext uri="{BB962C8B-B14F-4D97-AF65-F5344CB8AC3E}">
        <p14:creationId xmlns:p14="http://schemas.microsoft.com/office/powerpoint/2010/main" val="89803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2"/>
          </p:nvPr>
        </p:nvSpPr>
        <p:spPr>
          <a:ln/>
        </p:spPr>
        <p:txBody>
          <a:bodyPr/>
          <a:lstStyle>
            <a:lvl1pPr>
              <a:defRPr/>
            </a:lvl1pPr>
          </a:lstStyle>
          <a:p>
            <a:pPr>
              <a:defRPr/>
            </a:pPr>
            <a:fld id="{85C664E7-72CE-4CA1-9E28-C02BC7E12CE6}" type="slidenum">
              <a:rPr lang="en-GB"/>
              <a:pPr>
                <a:defRPr/>
              </a:pPr>
              <a:t>‹#›</a:t>
            </a:fld>
            <a:endParaRPr lang="en-GB" dirty="0"/>
          </a:p>
        </p:txBody>
      </p:sp>
    </p:spTree>
    <p:extLst>
      <p:ext uri="{BB962C8B-B14F-4D97-AF65-F5344CB8AC3E}">
        <p14:creationId xmlns:p14="http://schemas.microsoft.com/office/powerpoint/2010/main" val="10668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973" y="849864"/>
            <a:ext cx="4973286" cy="3625622"/>
          </a:xfrm>
        </p:spPr>
        <p:txBody>
          <a:bodyPr anchor="b"/>
          <a:lstStyle>
            <a:lvl1pPr algn="l">
              <a:defRPr sz="4596" b="1"/>
            </a:lvl1pPr>
          </a:lstStyle>
          <a:p>
            <a:r>
              <a:rPr lang="en-US"/>
              <a:t>Click to edit Master title style</a:t>
            </a:r>
            <a:endParaRPr lang="en-IE"/>
          </a:p>
        </p:txBody>
      </p:sp>
      <p:sp>
        <p:nvSpPr>
          <p:cNvPr id="3" name="Content Placeholder 2"/>
          <p:cNvSpPr>
            <a:spLocks noGrp="1"/>
          </p:cNvSpPr>
          <p:nvPr>
            <p:ph idx="1"/>
          </p:nvPr>
        </p:nvSpPr>
        <p:spPr>
          <a:xfrm>
            <a:off x="5911247" y="849866"/>
            <a:ext cx="8452136" cy="18251472"/>
          </a:xfrm>
        </p:spPr>
        <p:txBody>
          <a:bodyPr/>
          <a:lstStyle>
            <a:lvl1pPr>
              <a:defRPr sz="7341"/>
            </a:lvl1pPr>
            <a:lvl2pPr>
              <a:defRPr sz="6377"/>
            </a:lvl2pPr>
            <a:lvl3pPr>
              <a:defRPr sz="5488"/>
            </a:lvl3pPr>
            <a:lvl4pPr>
              <a:defRPr sz="4596"/>
            </a:lvl4pPr>
            <a:lvl5pPr>
              <a:defRPr sz="4596"/>
            </a:lvl5pPr>
            <a:lvl6pPr>
              <a:defRPr sz="4596"/>
            </a:lvl6pPr>
            <a:lvl7pPr>
              <a:defRPr sz="4596"/>
            </a:lvl7pPr>
            <a:lvl8pPr>
              <a:defRPr sz="4596"/>
            </a:lvl8pPr>
            <a:lvl9pPr>
              <a:defRPr sz="45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755973" y="4475485"/>
            <a:ext cx="4973286" cy="14625851"/>
          </a:xfrm>
        </p:spPr>
        <p:txBody>
          <a:bodyPr/>
          <a:lstStyle>
            <a:lvl1pPr marL="0" indent="0">
              <a:buNone/>
              <a:defRPr sz="3189"/>
            </a:lvl1pPr>
            <a:lvl2pPr marL="1044614" indent="0">
              <a:buNone/>
              <a:defRPr sz="2743"/>
            </a:lvl2pPr>
            <a:lvl3pPr marL="2089229" indent="0">
              <a:buNone/>
              <a:defRPr sz="2299"/>
            </a:lvl3pPr>
            <a:lvl4pPr marL="3133842" indent="0">
              <a:buNone/>
              <a:defRPr sz="2077"/>
            </a:lvl4pPr>
            <a:lvl5pPr marL="4178455" indent="0">
              <a:buNone/>
              <a:defRPr sz="2077"/>
            </a:lvl5pPr>
            <a:lvl6pPr marL="5223069" indent="0">
              <a:buNone/>
              <a:defRPr sz="2077"/>
            </a:lvl6pPr>
            <a:lvl7pPr marL="6267681" indent="0">
              <a:buNone/>
              <a:defRPr sz="2077"/>
            </a:lvl7pPr>
            <a:lvl8pPr marL="7312297" indent="0">
              <a:buNone/>
              <a:defRPr sz="2077"/>
            </a:lvl8pPr>
            <a:lvl9pPr marL="8356908" indent="0">
              <a:buNone/>
              <a:defRPr sz="207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C3FDA278-8B34-45DF-9A4D-C477DDE09ABA}" type="slidenum">
              <a:rPr lang="en-GB"/>
              <a:pPr>
                <a:defRPr/>
              </a:pPr>
              <a:t>‹#›</a:t>
            </a:fld>
            <a:endParaRPr lang="en-GB" dirty="0"/>
          </a:p>
        </p:txBody>
      </p:sp>
    </p:spTree>
    <p:extLst>
      <p:ext uri="{BB962C8B-B14F-4D97-AF65-F5344CB8AC3E}">
        <p14:creationId xmlns:p14="http://schemas.microsoft.com/office/powerpoint/2010/main" val="44632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374" y="14968537"/>
            <a:ext cx="9071610" cy="1768262"/>
          </a:xfrm>
        </p:spPr>
        <p:txBody>
          <a:bodyPr anchor="b"/>
          <a:lstStyle>
            <a:lvl1pPr algn="l">
              <a:defRPr sz="4596" b="1"/>
            </a:lvl1pPr>
          </a:lstStyle>
          <a:p>
            <a:r>
              <a:rPr lang="en-US"/>
              <a:t>Click to edit Master title style</a:t>
            </a:r>
            <a:endParaRPr lang="en-IE"/>
          </a:p>
        </p:txBody>
      </p:sp>
      <p:sp>
        <p:nvSpPr>
          <p:cNvPr id="3" name="Picture Placeholder 2"/>
          <p:cNvSpPr>
            <a:spLocks noGrp="1"/>
          </p:cNvSpPr>
          <p:nvPr>
            <p:ph type="pic" idx="1"/>
          </p:nvPr>
        </p:nvSpPr>
        <p:spPr>
          <a:xfrm>
            <a:off x="2964374" y="1912191"/>
            <a:ext cx="9071610" cy="12830175"/>
          </a:xfrm>
        </p:spPr>
        <p:txBody>
          <a:bodyPr/>
          <a:lstStyle>
            <a:lvl1pPr marL="0" indent="0">
              <a:buNone/>
              <a:defRPr sz="7341"/>
            </a:lvl1pPr>
            <a:lvl2pPr marL="1044614" indent="0">
              <a:buNone/>
              <a:defRPr sz="6377"/>
            </a:lvl2pPr>
            <a:lvl3pPr marL="2089229" indent="0">
              <a:buNone/>
              <a:defRPr sz="5488"/>
            </a:lvl3pPr>
            <a:lvl4pPr marL="3133842" indent="0">
              <a:buNone/>
              <a:defRPr sz="4596"/>
            </a:lvl4pPr>
            <a:lvl5pPr marL="4178455" indent="0">
              <a:buNone/>
              <a:defRPr sz="4596"/>
            </a:lvl5pPr>
            <a:lvl6pPr marL="5223069" indent="0">
              <a:buNone/>
              <a:defRPr sz="4596"/>
            </a:lvl6pPr>
            <a:lvl7pPr marL="6267681" indent="0">
              <a:buNone/>
              <a:defRPr sz="4596"/>
            </a:lvl7pPr>
            <a:lvl8pPr marL="7312297" indent="0">
              <a:buNone/>
              <a:defRPr sz="4596"/>
            </a:lvl8pPr>
            <a:lvl9pPr marL="8356908" indent="0">
              <a:buNone/>
              <a:defRPr sz="4596"/>
            </a:lvl9pPr>
          </a:lstStyle>
          <a:p>
            <a:pPr lvl="0"/>
            <a:endParaRPr lang="en-IE" noProof="0" dirty="0"/>
          </a:p>
        </p:txBody>
      </p:sp>
      <p:sp>
        <p:nvSpPr>
          <p:cNvPr id="4" name="Text Placeholder 3"/>
          <p:cNvSpPr>
            <a:spLocks noGrp="1"/>
          </p:cNvSpPr>
          <p:nvPr>
            <p:ph type="body" sz="half" idx="2"/>
          </p:nvPr>
        </p:nvSpPr>
        <p:spPr>
          <a:xfrm>
            <a:off x="2964374" y="16736800"/>
            <a:ext cx="9071610" cy="2508463"/>
          </a:xfrm>
        </p:spPr>
        <p:txBody>
          <a:bodyPr/>
          <a:lstStyle>
            <a:lvl1pPr marL="0" indent="0">
              <a:buNone/>
              <a:defRPr sz="3189"/>
            </a:lvl1pPr>
            <a:lvl2pPr marL="1044614" indent="0">
              <a:buNone/>
              <a:defRPr sz="2743"/>
            </a:lvl2pPr>
            <a:lvl3pPr marL="2089229" indent="0">
              <a:buNone/>
              <a:defRPr sz="2299"/>
            </a:lvl3pPr>
            <a:lvl4pPr marL="3133842" indent="0">
              <a:buNone/>
              <a:defRPr sz="2077"/>
            </a:lvl4pPr>
            <a:lvl5pPr marL="4178455" indent="0">
              <a:buNone/>
              <a:defRPr sz="2077"/>
            </a:lvl5pPr>
            <a:lvl6pPr marL="5223069" indent="0">
              <a:buNone/>
              <a:defRPr sz="2077"/>
            </a:lvl6pPr>
            <a:lvl7pPr marL="6267681" indent="0">
              <a:buNone/>
              <a:defRPr sz="2077"/>
            </a:lvl7pPr>
            <a:lvl8pPr marL="7312297" indent="0">
              <a:buNone/>
              <a:defRPr sz="2077"/>
            </a:lvl8pPr>
            <a:lvl9pPr marL="8356908" indent="0">
              <a:buNone/>
              <a:defRPr sz="207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D4BC1F58-64B1-45ED-85F5-FFBBC03AAB19}" type="slidenum">
              <a:rPr lang="en-GB"/>
              <a:pPr>
                <a:defRPr/>
              </a:pPr>
              <a:t>‹#›</a:t>
            </a:fld>
            <a:endParaRPr lang="en-GB" dirty="0"/>
          </a:p>
        </p:txBody>
      </p:sp>
    </p:spTree>
    <p:extLst>
      <p:ext uri="{BB962C8B-B14F-4D97-AF65-F5344CB8AC3E}">
        <p14:creationId xmlns:p14="http://schemas.microsoft.com/office/powerpoint/2010/main" val="339058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3953" y="1901911"/>
            <a:ext cx="12851447"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1133953" y="6178637"/>
            <a:ext cx="12851447" cy="1283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1133951" y="19481718"/>
            <a:ext cx="3149864"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defRPr sz="3189"/>
            </a:lvl1pPr>
          </a:lstStyle>
          <a:p>
            <a:pPr>
              <a:defRPr/>
            </a:pPr>
            <a:endParaRPr lang="en-GB" dirty="0"/>
          </a:p>
        </p:txBody>
      </p:sp>
      <p:sp>
        <p:nvSpPr>
          <p:cNvPr id="1029" name="Rectangle 5"/>
          <p:cNvSpPr>
            <a:spLocks noGrp="1" noChangeArrowheads="1"/>
          </p:cNvSpPr>
          <p:nvPr>
            <p:ph type="ftr" sz="quarter" idx="3"/>
          </p:nvPr>
        </p:nvSpPr>
        <p:spPr bwMode="auto">
          <a:xfrm>
            <a:off x="5165780" y="19481718"/>
            <a:ext cx="4787794"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ctr">
              <a:defRPr sz="3189"/>
            </a:lvl1pPr>
          </a:lstStyle>
          <a:p>
            <a:pPr>
              <a:defRPr/>
            </a:pPr>
            <a:endParaRPr lang="en-GB" dirty="0"/>
          </a:p>
        </p:txBody>
      </p:sp>
      <p:sp>
        <p:nvSpPr>
          <p:cNvPr id="1030" name="Rectangle 6"/>
          <p:cNvSpPr>
            <a:spLocks noGrp="1" noChangeArrowheads="1"/>
          </p:cNvSpPr>
          <p:nvPr>
            <p:ph type="sldNum" sz="quarter" idx="4"/>
          </p:nvPr>
        </p:nvSpPr>
        <p:spPr bwMode="auto">
          <a:xfrm>
            <a:off x="10835535" y="19481718"/>
            <a:ext cx="3149864"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r">
              <a:defRPr sz="3189"/>
            </a:lvl1pPr>
          </a:lstStyle>
          <a:p>
            <a:pPr>
              <a:defRPr/>
            </a:pPr>
            <a:fld id="{88256243-3619-405D-A723-0537E891641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0084">
          <a:solidFill>
            <a:schemeClr val="tx2"/>
          </a:solidFill>
          <a:latin typeface="+mj-lt"/>
          <a:ea typeface="+mj-ea"/>
          <a:cs typeface="+mj-cs"/>
        </a:defRPr>
      </a:lvl1pPr>
      <a:lvl2pPr algn="ctr" rtl="0" eaLnBrk="0" fontAlgn="base" hangingPunct="0">
        <a:spcBef>
          <a:spcPct val="0"/>
        </a:spcBef>
        <a:spcAft>
          <a:spcPct val="0"/>
        </a:spcAft>
        <a:defRPr sz="10084">
          <a:solidFill>
            <a:schemeClr val="tx2"/>
          </a:solidFill>
          <a:latin typeface="Times New Roman" pitchFamily="18" charset="0"/>
        </a:defRPr>
      </a:lvl2pPr>
      <a:lvl3pPr algn="ctr" rtl="0" eaLnBrk="0" fontAlgn="base" hangingPunct="0">
        <a:spcBef>
          <a:spcPct val="0"/>
        </a:spcBef>
        <a:spcAft>
          <a:spcPct val="0"/>
        </a:spcAft>
        <a:defRPr sz="10084">
          <a:solidFill>
            <a:schemeClr val="tx2"/>
          </a:solidFill>
          <a:latin typeface="Times New Roman" pitchFamily="18" charset="0"/>
        </a:defRPr>
      </a:lvl3pPr>
      <a:lvl4pPr algn="ctr" rtl="0" eaLnBrk="0" fontAlgn="base" hangingPunct="0">
        <a:spcBef>
          <a:spcPct val="0"/>
        </a:spcBef>
        <a:spcAft>
          <a:spcPct val="0"/>
        </a:spcAft>
        <a:defRPr sz="10084">
          <a:solidFill>
            <a:schemeClr val="tx2"/>
          </a:solidFill>
          <a:latin typeface="Times New Roman" pitchFamily="18" charset="0"/>
        </a:defRPr>
      </a:lvl4pPr>
      <a:lvl5pPr algn="ctr" rtl="0" eaLnBrk="0" fontAlgn="base" hangingPunct="0">
        <a:spcBef>
          <a:spcPct val="0"/>
        </a:spcBef>
        <a:spcAft>
          <a:spcPct val="0"/>
        </a:spcAft>
        <a:defRPr sz="10084">
          <a:solidFill>
            <a:schemeClr val="tx2"/>
          </a:solidFill>
          <a:latin typeface="Times New Roman" pitchFamily="18" charset="0"/>
        </a:defRPr>
      </a:lvl5pPr>
      <a:lvl6pPr marL="1044614" algn="ctr" rtl="0" fontAlgn="base">
        <a:spcBef>
          <a:spcPct val="0"/>
        </a:spcBef>
        <a:spcAft>
          <a:spcPct val="0"/>
        </a:spcAft>
        <a:defRPr sz="10084">
          <a:solidFill>
            <a:schemeClr val="tx2"/>
          </a:solidFill>
          <a:latin typeface="Times New Roman" pitchFamily="18" charset="0"/>
        </a:defRPr>
      </a:lvl6pPr>
      <a:lvl7pPr marL="2089229" algn="ctr" rtl="0" fontAlgn="base">
        <a:spcBef>
          <a:spcPct val="0"/>
        </a:spcBef>
        <a:spcAft>
          <a:spcPct val="0"/>
        </a:spcAft>
        <a:defRPr sz="10084">
          <a:solidFill>
            <a:schemeClr val="tx2"/>
          </a:solidFill>
          <a:latin typeface="Times New Roman" pitchFamily="18" charset="0"/>
        </a:defRPr>
      </a:lvl7pPr>
      <a:lvl8pPr marL="3133842" algn="ctr" rtl="0" fontAlgn="base">
        <a:spcBef>
          <a:spcPct val="0"/>
        </a:spcBef>
        <a:spcAft>
          <a:spcPct val="0"/>
        </a:spcAft>
        <a:defRPr sz="10084">
          <a:solidFill>
            <a:schemeClr val="tx2"/>
          </a:solidFill>
          <a:latin typeface="Times New Roman" pitchFamily="18" charset="0"/>
        </a:defRPr>
      </a:lvl8pPr>
      <a:lvl9pPr marL="4178455" algn="ctr" rtl="0" fontAlgn="base">
        <a:spcBef>
          <a:spcPct val="0"/>
        </a:spcBef>
        <a:spcAft>
          <a:spcPct val="0"/>
        </a:spcAft>
        <a:defRPr sz="10084">
          <a:solidFill>
            <a:schemeClr val="tx2"/>
          </a:solidFill>
          <a:latin typeface="Times New Roman" pitchFamily="18" charset="0"/>
        </a:defRPr>
      </a:lvl9pPr>
    </p:titleStyle>
    <p:bodyStyle>
      <a:lvl1pPr marL="783461" indent="-783461" algn="l" rtl="0" eaLnBrk="0" fontAlgn="base" hangingPunct="0">
        <a:spcBef>
          <a:spcPct val="20000"/>
        </a:spcBef>
        <a:spcAft>
          <a:spcPct val="0"/>
        </a:spcAft>
        <a:buChar char="•"/>
        <a:defRPr sz="7341">
          <a:solidFill>
            <a:schemeClr val="tx1"/>
          </a:solidFill>
          <a:latin typeface="+mn-lt"/>
          <a:ea typeface="+mn-ea"/>
          <a:cs typeface="+mn-cs"/>
        </a:defRPr>
      </a:lvl1pPr>
      <a:lvl2pPr marL="1697498" indent="-652883" algn="l" rtl="0" eaLnBrk="0" fontAlgn="base" hangingPunct="0">
        <a:spcBef>
          <a:spcPct val="20000"/>
        </a:spcBef>
        <a:spcAft>
          <a:spcPct val="0"/>
        </a:spcAft>
        <a:buChar char="–"/>
        <a:defRPr sz="6377">
          <a:solidFill>
            <a:schemeClr val="tx1"/>
          </a:solidFill>
          <a:latin typeface="+mn-lt"/>
        </a:defRPr>
      </a:lvl2pPr>
      <a:lvl3pPr marL="2611533" indent="-522306" algn="l" rtl="0" eaLnBrk="0" fontAlgn="base" hangingPunct="0">
        <a:spcBef>
          <a:spcPct val="20000"/>
        </a:spcBef>
        <a:spcAft>
          <a:spcPct val="0"/>
        </a:spcAft>
        <a:buChar char="•"/>
        <a:defRPr sz="5488">
          <a:solidFill>
            <a:schemeClr val="tx1"/>
          </a:solidFill>
          <a:latin typeface="+mn-lt"/>
        </a:defRPr>
      </a:lvl3pPr>
      <a:lvl4pPr marL="3656147" indent="-522306" algn="l" rtl="0" eaLnBrk="0" fontAlgn="base" hangingPunct="0">
        <a:spcBef>
          <a:spcPct val="20000"/>
        </a:spcBef>
        <a:spcAft>
          <a:spcPct val="0"/>
        </a:spcAft>
        <a:buChar char="–"/>
        <a:defRPr sz="4596">
          <a:solidFill>
            <a:schemeClr val="tx1"/>
          </a:solidFill>
          <a:latin typeface="+mn-lt"/>
        </a:defRPr>
      </a:lvl4pPr>
      <a:lvl5pPr marL="4700761" indent="-522306" algn="l" rtl="0" eaLnBrk="0" fontAlgn="base" hangingPunct="0">
        <a:spcBef>
          <a:spcPct val="20000"/>
        </a:spcBef>
        <a:spcAft>
          <a:spcPct val="0"/>
        </a:spcAft>
        <a:buChar char="»"/>
        <a:defRPr sz="4596">
          <a:solidFill>
            <a:schemeClr val="tx1"/>
          </a:solidFill>
          <a:latin typeface="+mn-lt"/>
        </a:defRPr>
      </a:lvl5pPr>
      <a:lvl6pPr marL="5745375" indent="-522306" algn="l" rtl="0" fontAlgn="base">
        <a:spcBef>
          <a:spcPct val="20000"/>
        </a:spcBef>
        <a:spcAft>
          <a:spcPct val="0"/>
        </a:spcAft>
        <a:buChar char="»"/>
        <a:defRPr sz="4596">
          <a:solidFill>
            <a:schemeClr val="tx1"/>
          </a:solidFill>
          <a:latin typeface="+mn-lt"/>
        </a:defRPr>
      </a:lvl6pPr>
      <a:lvl7pPr marL="6789990" indent="-522306" algn="l" rtl="0" fontAlgn="base">
        <a:spcBef>
          <a:spcPct val="20000"/>
        </a:spcBef>
        <a:spcAft>
          <a:spcPct val="0"/>
        </a:spcAft>
        <a:buChar char="»"/>
        <a:defRPr sz="4596">
          <a:solidFill>
            <a:schemeClr val="tx1"/>
          </a:solidFill>
          <a:latin typeface="+mn-lt"/>
        </a:defRPr>
      </a:lvl7pPr>
      <a:lvl8pPr marL="7834604" indent="-522306" algn="l" rtl="0" fontAlgn="base">
        <a:spcBef>
          <a:spcPct val="20000"/>
        </a:spcBef>
        <a:spcAft>
          <a:spcPct val="0"/>
        </a:spcAft>
        <a:buChar char="»"/>
        <a:defRPr sz="4596">
          <a:solidFill>
            <a:schemeClr val="tx1"/>
          </a:solidFill>
          <a:latin typeface="+mn-lt"/>
        </a:defRPr>
      </a:lvl8pPr>
      <a:lvl9pPr marL="8879217" indent="-522306" algn="l" rtl="0" fontAlgn="base">
        <a:spcBef>
          <a:spcPct val="20000"/>
        </a:spcBef>
        <a:spcAft>
          <a:spcPct val="0"/>
        </a:spcAft>
        <a:buChar char="»"/>
        <a:defRPr sz="4596">
          <a:solidFill>
            <a:schemeClr val="tx1"/>
          </a:solidFill>
          <a:latin typeface="+mn-lt"/>
        </a:defRPr>
      </a:lvl9pPr>
    </p:bodyStyle>
    <p:otherStyle>
      <a:defPPr>
        <a:defRPr lang="en-US"/>
      </a:defPPr>
      <a:lvl1pPr marL="0" algn="l" defTabSz="2089229" rtl="0" eaLnBrk="1" latinLnBrk="0" hangingPunct="1">
        <a:defRPr sz="4078" kern="1200">
          <a:solidFill>
            <a:schemeClr val="tx1"/>
          </a:solidFill>
          <a:latin typeface="+mn-lt"/>
          <a:ea typeface="+mn-ea"/>
          <a:cs typeface="+mn-cs"/>
        </a:defRPr>
      </a:lvl1pPr>
      <a:lvl2pPr marL="1044614" algn="l" defTabSz="2089229" rtl="0" eaLnBrk="1" latinLnBrk="0" hangingPunct="1">
        <a:defRPr sz="4078" kern="1200">
          <a:solidFill>
            <a:schemeClr val="tx1"/>
          </a:solidFill>
          <a:latin typeface="+mn-lt"/>
          <a:ea typeface="+mn-ea"/>
          <a:cs typeface="+mn-cs"/>
        </a:defRPr>
      </a:lvl2pPr>
      <a:lvl3pPr marL="2089229" algn="l" defTabSz="2089229" rtl="0" eaLnBrk="1" latinLnBrk="0" hangingPunct="1">
        <a:defRPr sz="4078" kern="1200">
          <a:solidFill>
            <a:schemeClr val="tx1"/>
          </a:solidFill>
          <a:latin typeface="+mn-lt"/>
          <a:ea typeface="+mn-ea"/>
          <a:cs typeface="+mn-cs"/>
        </a:defRPr>
      </a:lvl3pPr>
      <a:lvl4pPr marL="3133842" algn="l" defTabSz="2089229" rtl="0" eaLnBrk="1" latinLnBrk="0" hangingPunct="1">
        <a:defRPr sz="4078" kern="1200">
          <a:solidFill>
            <a:schemeClr val="tx1"/>
          </a:solidFill>
          <a:latin typeface="+mn-lt"/>
          <a:ea typeface="+mn-ea"/>
          <a:cs typeface="+mn-cs"/>
        </a:defRPr>
      </a:lvl4pPr>
      <a:lvl5pPr marL="4178455" algn="l" defTabSz="2089229" rtl="0" eaLnBrk="1" latinLnBrk="0" hangingPunct="1">
        <a:defRPr sz="4078" kern="1200">
          <a:solidFill>
            <a:schemeClr val="tx1"/>
          </a:solidFill>
          <a:latin typeface="+mn-lt"/>
          <a:ea typeface="+mn-ea"/>
          <a:cs typeface="+mn-cs"/>
        </a:defRPr>
      </a:lvl5pPr>
      <a:lvl6pPr marL="5223069" algn="l" defTabSz="2089229" rtl="0" eaLnBrk="1" latinLnBrk="0" hangingPunct="1">
        <a:defRPr sz="4078" kern="1200">
          <a:solidFill>
            <a:schemeClr val="tx1"/>
          </a:solidFill>
          <a:latin typeface="+mn-lt"/>
          <a:ea typeface="+mn-ea"/>
          <a:cs typeface="+mn-cs"/>
        </a:defRPr>
      </a:lvl6pPr>
      <a:lvl7pPr marL="6267681" algn="l" defTabSz="2089229" rtl="0" eaLnBrk="1" latinLnBrk="0" hangingPunct="1">
        <a:defRPr sz="4078" kern="1200">
          <a:solidFill>
            <a:schemeClr val="tx1"/>
          </a:solidFill>
          <a:latin typeface="+mn-lt"/>
          <a:ea typeface="+mn-ea"/>
          <a:cs typeface="+mn-cs"/>
        </a:defRPr>
      </a:lvl7pPr>
      <a:lvl8pPr marL="7312297" algn="l" defTabSz="2089229" rtl="0" eaLnBrk="1" latinLnBrk="0" hangingPunct="1">
        <a:defRPr sz="4078" kern="1200">
          <a:solidFill>
            <a:schemeClr val="tx1"/>
          </a:solidFill>
          <a:latin typeface="+mn-lt"/>
          <a:ea typeface="+mn-ea"/>
          <a:cs typeface="+mn-cs"/>
        </a:defRPr>
      </a:lvl8pPr>
      <a:lvl9pPr marL="8356908" algn="l" defTabSz="2089229" rtl="0" eaLnBrk="1" latinLnBrk="0" hangingPunct="1">
        <a:defRPr sz="40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9"/>
          <p:cNvSpPr txBox="1">
            <a:spLocks noChangeArrowheads="1"/>
          </p:cNvSpPr>
          <p:nvPr/>
        </p:nvSpPr>
        <p:spPr bwMode="auto">
          <a:xfrm>
            <a:off x="11894804" y="1711217"/>
            <a:ext cx="642377" cy="510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8917" tIns="104458" rIns="208917" bIns="10445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854" dirty="0"/>
          </a:p>
        </p:txBody>
      </p:sp>
      <p:sp>
        <p:nvSpPr>
          <p:cNvPr id="2055" name="Text Box 670"/>
          <p:cNvSpPr txBox="1">
            <a:spLocks noChangeArrowheads="1"/>
          </p:cNvSpPr>
          <p:nvPr/>
        </p:nvSpPr>
        <p:spPr bwMode="auto">
          <a:xfrm>
            <a:off x="67721" y="3263139"/>
            <a:ext cx="14983908" cy="13805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8917" tIns="104458" rIns="208917" bIns="10445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ctr"/>
            <a:r>
              <a:rPr lang="en-US" sz="4000" b="1" dirty="0">
                <a:solidFill>
                  <a:srgbClr val="11223C"/>
                </a:solidFill>
                <a:latin typeface="Verdana" panose="020B0604030504040204" pitchFamily="34" charset="0"/>
                <a:ea typeface="Verdana" panose="020B0604030504040204" pitchFamily="34" charset="0"/>
                <a:cs typeface="Lucida Sans"/>
              </a:rPr>
              <a:t>CRIME DATA ANALYSIS ON BOSTON,USA</a:t>
            </a:r>
          </a:p>
          <a:p>
            <a:pPr lvl="0" algn="ctr"/>
            <a:r>
              <a:rPr lang="en-GB" sz="3600" dirty="0">
                <a:solidFill>
                  <a:srgbClr val="11223C"/>
                </a:solidFill>
                <a:latin typeface="Lucida Sans"/>
                <a:cs typeface="Lucida Sans"/>
              </a:rPr>
              <a:t>HAFSA TABBSUM</a:t>
            </a:r>
            <a:r>
              <a:rPr lang="en-GB" sz="3600">
                <a:solidFill>
                  <a:srgbClr val="11223C"/>
                </a:solidFill>
                <a:latin typeface="Lucida Sans"/>
                <a:cs typeface="Lucida Sans"/>
              </a:rPr>
              <a:t>, BSHTM</a:t>
            </a:r>
            <a:endParaRPr lang="en-GB" sz="3600" dirty="0">
              <a:solidFill>
                <a:srgbClr val="11223C"/>
              </a:solidFill>
              <a:latin typeface="Lucida Sans"/>
              <a:cs typeface="Lucida Sans"/>
            </a:endParaRPr>
          </a:p>
        </p:txBody>
      </p:sp>
      <p:sp>
        <p:nvSpPr>
          <p:cNvPr id="2058" name="Text Box 1338"/>
          <p:cNvSpPr txBox="1">
            <a:spLocks noChangeArrowheads="1"/>
          </p:cNvSpPr>
          <p:nvPr/>
        </p:nvSpPr>
        <p:spPr bwMode="auto">
          <a:xfrm>
            <a:off x="17828346" y="14217855"/>
            <a:ext cx="425805" cy="510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8917" tIns="104458" rIns="208917" bIns="10445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854" dirty="0">
              <a:latin typeface="Arial" charset="0"/>
            </a:endParaRPr>
          </a:p>
        </p:txBody>
      </p:sp>
      <p:sp>
        <p:nvSpPr>
          <p:cNvPr id="2083" name="Text Box 271"/>
          <p:cNvSpPr txBox="1">
            <a:spLocks noChangeArrowheads="1"/>
          </p:cNvSpPr>
          <p:nvPr/>
        </p:nvSpPr>
        <p:spPr bwMode="auto">
          <a:xfrm>
            <a:off x="497120" y="17695669"/>
            <a:ext cx="6680809" cy="42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695" tIns="6847" rIns="13695" bIns="6847">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334" b="1" dirty="0">
              <a:latin typeface="Arial" charset="0"/>
            </a:endParaRPr>
          </a:p>
          <a:p>
            <a:r>
              <a:rPr lang="en-GB" sz="1334" b="1" dirty="0">
                <a:latin typeface="Arial" charset="0"/>
              </a:rPr>
              <a:t> </a:t>
            </a:r>
            <a:endParaRPr lang="en-US" sz="1854" dirty="0"/>
          </a:p>
        </p:txBody>
      </p:sp>
      <p:sp>
        <p:nvSpPr>
          <p:cNvPr id="2059" name="Rectangle 2645"/>
          <p:cNvSpPr>
            <a:spLocks noChangeArrowheads="1"/>
          </p:cNvSpPr>
          <p:nvPr/>
        </p:nvSpPr>
        <p:spPr bwMode="auto">
          <a:xfrm>
            <a:off x="8453503" y="5756222"/>
            <a:ext cx="2822789" cy="291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8957" tIns="104479" rIns="208957" bIns="104479"/>
          <a:lstStyle/>
          <a:p>
            <a:endParaRPr lang="en-IE" sz="2380" dirty="0"/>
          </a:p>
        </p:txBody>
      </p:sp>
      <p:sp>
        <p:nvSpPr>
          <p:cNvPr id="2060" name="Rectangle 2708"/>
          <p:cNvSpPr>
            <a:spLocks noChangeArrowheads="1"/>
          </p:cNvSpPr>
          <p:nvPr/>
        </p:nvSpPr>
        <p:spPr bwMode="auto">
          <a:xfrm>
            <a:off x="11738804" y="5709093"/>
            <a:ext cx="2888862" cy="2912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8957" tIns="104479" rIns="208957" bIns="104479"/>
          <a:lstStyle/>
          <a:p>
            <a:endParaRPr lang="en-IE" sz="2380" dirty="0"/>
          </a:p>
        </p:txBody>
      </p:sp>
      <p:sp>
        <p:nvSpPr>
          <p:cNvPr id="2" name="Rectangle 1">
            <a:extLst>
              <a:ext uri="{FF2B5EF4-FFF2-40B4-BE49-F238E27FC236}">
                <a16:creationId xmlns:a16="http://schemas.microsoft.com/office/drawing/2014/main" id="{0FB603AB-9E69-D033-5059-6B90D097ED6B}"/>
              </a:ext>
            </a:extLst>
          </p:cNvPr>
          <p:cNvSpPr/>
          <p:nvPr/>
        </p:nvSpPr>
        <p:spPr>
          <a:xfrm>
            <a:off x="0" y="-15229"/>
            <a:ext cx="15119350" cy="32396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sz="6000" b="1" dirty="0">
              <a:solidFill>
                <a:schemeClr val="tx1"/>
              </a:solidFill>
              <a:latin typeface="Verdana" panose="020B0604030504040204" pitchFamily="34" charset="0"/>
              <a:ea typeface="Verdana" panose="020B0604030504040204" pitchFamily="34" charset="0"/>
            </a:endParaRPr>
          </a:p>
        </p:txBody>
      </p:sp>
      <p:sp>
        <p:nvSpPr>
          <p:cNvPr id="4" name="Rectangle: Rounded Corners 3">
            <a:extLst>
              <a:ext uri="{FF2B5EF4-FFF2-40B4-BE49-F238E27FC236}">
                <a16:creationId xmlns:a16="http://schemas.microsoft.com/office/drawing/2014/main" id="{378E6D67-96A4-CC60-5BB2-7D1E3E2B7031}"/>
              </a:ext>
            </a:extLst>
          </p:cNvPr>
          <p:cNvSpPr/>
          <p:nvPr/>
        </p:nvSpPr>
        <p:spPr>
          <a:xfrm>
            <a:off x="67721" y="4711190"/>
            <a:ext cx="14983908" cy="383191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000" dirty="0">
                <a:solidFill>
                  <a:schemeClr val="tx1"/>
                </a:solidFill>
                <a:latin typeface="Verdana" panose="020B0604030504040204" pitchFamily="34" charset="0"/>
                <a:ea typeface="Verdana" panose="020B0604030504040204" pitchFamily="34" charset="0"/>
              </a:rPr>
              <a:t>Overview</a:t>
            </a:r>
          </a:p>
          <a:p>
            <a:pPr algn="ctr"/>
            <a:r>
              <a:rPr lang="en-US" sz="2800" dirty="0">
                <a:solidFill>
                  <a:schemeClr val="tx1"/>
                </a:solidFill>
              </a:rPr>
              <a:t>This project uses analytical tools such as power BI, Excel and Programming tool of RStudio, to identify deeper insights, trends, patterns behaviors towards protection for the public and suggestion for policies regarding crime analysis.</a:t>
            </a:r>
          </a:p>
        </p:txBody>
      </p:sp>
      <p:sp>
        <p:nvSpPr>
          <p:cNvPr id="5" name="Rectangle: Rounded Corners 4">
            <a:extLst>
              <a:ext uri="{FF2B5EF4-FFF2-40B4-BE49-F238E27FC236}">
                <a16:creationId xmlns:a16="http://schemas.microsoft.com/office/drawing/2014/main" id="{91E2446F-FD57-1163-2B8D-882F4BE1EB7F}"/>
              </a:ext>
            </a:extLst>
          </p:cNvPr>
          <p:cNvSpPr/>
          <p:nvPr/>
        </p:nvSpPr>
        <p:spPr>
          <a:xfrm>
            <a:off x="67721" y="8401219"/>
            <a:ext cx="14983908" cy="383191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000" dirty="0">
                <a:solidFill>
                  <a:schemeClr val="tx1"/>
                </a:solidFill>
                <a:latin typeface="Verdana" panose="020B0604030504040204" pitchFamily="34" charset="0"/>
                <a:ea typeface="Verdana" panose="020B0604030504040204" pitchFamily="34" charset="0"/>
              </a:rPr>
              <a:t>Motivation</a:t>
            </a:r>
          </a:p>
          <a:p>
            <a:pPr algn="ctr"/>
            <a:r>
              <a:rPr lang="en-US" sz="2800" dirty="0">
                <a:solidFill>
                  <a:schemeClr val="tx1"/>
                </a:solidFill>
              </a:rPr>
              <a:t>Supports in predicting crimes or incidents that could occur in the future., detects trends of crimes and</a:t>
            </a:r>
          </a:p>
          <a:p>
            <a:pPr algn="ctr"/>
            <a:r>
              <a:rPr lang="en-US" sz="1400" dirty="0"/>
              <a:t>It helps governments or lawmakers manage resources, expenditures and improves protection for citizens.</a:t>
            </a:r>
          </a:p>
          <a:p>
            <a:pPr algn="ctr"/>
            <a:r>
              <a:rPr lang="en-US" sz="2800" dirty="0">
                <a:solidFill>
                  <a:schemeClr val="tx1"/>
                </a:solidFill>
              </a:rPr>
              <a:t> It helps governments or lawmakers manage resources, expenditures and improves protection for citizens. I chose Boston area as it </a:t>
            </a:r>
            <a:r>
              <a:rPr lang="en-US" sz="1400" dirty="0" err="1"/>
              <a:t>it</a:t>
            </a:r>
            <a:r>
              <a:rPr lang="en-US" sz="1400" dirty="0"/>
              <a:t> </a:t>
            </a:r>
            <a:r>
              <a:rPr lang="en-US" sz="2800" dirty="0">
                <a:solidFill>
                  <a:schemeClr val="tx1"/>
                </a:solidFill>
              </a:rPr>
              <a:t>is suitable for analyzing data and visualizations as it offers an easily accessible and comprehensively datasets of crime that is documented.</a:t>
            </a:r>
          </a:p>
          <a:p>
            <a:pPr algn="ctr"/>
            <a:r>
              <a:rPr lang="en-US" sz="2800" dirty="0">
                <a:solidFill>
                  <a:schemeClr val="tx1"/>
                </a:solidFill>
              </a:rPr>
              <a:t>The target audience are specifically useful for law enforcement agencies, other criminal justice agencies, the public, private sectors and government. </a:t>
            </a:r>
          </a:p>
          <a:p>
            <a:pPr algn="ctr"/>
            <a:endParaRPr lang="en-US" sz="2800" dirty="0">
              <a:solidFill>
                <a:schemeClr val="tx1"/>
              </a:solidFill>
            </a:endParaRPr>
          </a:p>
        </p:txBody>
      </p:sp>
      <p:sp>
        <p:nvSpPr>
          <p:cNvPr id="6" name="Rectangle: Rounded Corners 5">
            <a:extLst>
              <a:ext uri="{FF2B5EF4-FFF2-40B4-BE49-F238E27FC236}">
                <a16:creationId xmlns:a16="http://schemas.microsoft.com/office/drawing/2014/main" id="{95A572BF-E818-8FC6-9640-DEBD35968E62}"/>
              </a:ext>
            </a:extLst>
          </p:cNvPr>
          <p:cNvSpPr/>
          <p:nvPr/>
        </p:nvSpPr>
        <p:spPr>
          <a:xfrm>
            <a:off x="-6400801" y="12113993"/>
            <a:ext cx="33666545" cy="58838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000" i="1" dirty="0">
                <a:solidFill>
                  <a:schemeClr val="tx1"/>
                </a:solidFill>
                <a:latin typeface="Verdana" panose="020B0604030504040204" pitchFamily="34" charset="0"/>
                <a:ea typeface="Verdana" panose="020B0604030504040204" pitchFamily="34" charset="0"/>
              </a:rPr>
              <a:t>Analysis &amp; Results(decision trees, ARIMA </a:t>
            </a:r>
            <a:r>
              <a:rPr lang="en-US" sz="4000" i="1" dirty="0" err="1">
                <a:solidFill>
                  <a:schemeClr val="tx1"/>
                </a:solidFill>
                <a:latin typeface="Verdana" panose="020B0604030504040204" pitchFamily="34" charset="0"/>
                <a:ea typeface="Verdana" panose="020B0604030504040204" pitchFamily="34" charset="0"/>
              </a:rPr>
              <a:t>etc</a:t>
            </a:r>
            <a:r>
              <a:rPr lang="en-US" sz="4000" i="1" dirty="0">
                <a:solidFill>
                  <a:schemeClr val="tx1"/>
                </a:solidFill>
                <a:latin typeface="Verdana" panose="020B0604030504040204" pitchFamily="34" charset="0"/>
                <a:ea typeface="Verdana" panose="020B0604030504040204" pitchFamily="34" charset="0"/>
              </a:rPr>
              <a:t>) </a:t>
            </a:r>
          </a:p>
          <a:p>
            <a:pPr algn="ctr"/>
            <a:r>
              <a:rPr lang="en-US" sz="4000" i="1" dirty="0">
                <a:solidFill>
                  <a:schemeClr val="tx1"/>
                </a:solidFill>
                <a:latin typeface="Verdana" panose="020B0604030504040204" pitchFamily="34" charset="0"/>
                <a:ea typeface="Verdana" panose="020B0604030504040204" pitchFamily="34" charset="0"/>
              </a:rPr>
              <a:t>I </a:t>
            </a:r>
            <a:r>
              <a:rPr lang="en-US" sz="2800" i="1" dirty="0">
                <a:solidFill>
                  <a:schemeClr val="tx1"/>
                </a:solidFill>
                <a:latin typeface="Verdana" panose="020B0604030504040204" pitchFamily="34" charset="0"/>
                <a:ea typeface="Verdana" panose="020B0604030504040204" pitchFamily="34" charset="0"/>
              </a:rPr>
              <a:t>developed predictive models &amp; visuals for crime analysis.</a:t>
            </a:r>
          </a:p>
          <a:p>
            <a:pPr algn="ctr"/>
            <a:r>
              <a:rPr lang="en-IE" sz="2800" i="1" dirty="0">
                <a:solidFill>
                  <a:schemeClr val="tx1"/>
                </a:solidFill>
                <a:latin typeface="Verdana" panose="020B0604030504040204" pitchFamily="34" charset="0"/>
                <a:ea typeface="Verdana" panose="020B0604030504040204" pitchFamily="34" charset="0"/>
              </a:rPr>
              <a:t> some predictive created in R, excel </a:t>
            </a:r>
          </a:p>
          <a:p>
            <a:pPr algn="ctr"/>
            <a:r>
              <a:rPr lang="en-IE" sz="2800" i="1" dirty="0" err="1">
                <a:solidFill>
                  <a:schemeClr val="tx1"/>
                </a:solidFill>
                <a:latin typeface="Verdana" panose="020B0604030504040204" pitchFamily="34" charset="0"/>
                <a:ea typeface="Verdana" panose="020B0604030504040204" pitchFamily="34" charset="0"/>
              </a:rPr>
              <a:t>powerBI</a:t>
            </a:r>
            <a:endParaRPr lang="en-IE" sz="2800" i="1" dirty="0">
              <a:solidFill>
                <a:schemeClr val="tx1"/>
              </a:solidFill>
              <a:latin typeface="Verdana" panose="020B0604030504040204" pitchFamily="34" charset="0"/>
              <a:ea typeface="Verdana" panose="020B0604030504040204" pitchFamily="34" charset="0"/>
            </a:endParaRPr>
          </a:p>
        </p:txBody>
      </p:sp>
      <p:sp>
        <p:nvSpPr>
          <p:cNvPr id="7" name="Rectangle: Rounded Corners 6">
            <a:extLst>
              <a:ext uri="{FF2B5EF4-FFF2-40B4-BE49-F238E27FC236}">
                <a16:creationId xmlns:a16="http://schemas.microsoft.com/office/drawing/2014/main" id="{0C737BFE-69C1-42B2-0DEF-B6DAADAC32FD}"/>
              </a:ext>
            </a:extLst>
          </p:cNvPr>
          <p:cNvSpPr/>
          <p:nvPr/>
        </p:nvSpPr>
        <p:spPr>
          <a:xfrm>
            <a:off x="-5361709" y="17997805"/>
            <a:ext cx="30964909" cy="48859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4000" dirty="0">
              <a:solidFill>
                <a:schemeClr val="tx1"/>
              </a:solidFill>
              <a:latin typeface="Verdana" panose="020B0604030504040204" pitchFamily="34" charset="0"/>
              <a:ea typeface="Verdana" panose="020B0604030504040204" pitchFamily="34" charset="0"/>
            </a:endParaRPr>
          </a:p>
          <a:p>
            <a:pPr algn="ctr"/>
            <a:endParaRPr lang="en-US" sz="4000" dirty="0">
              <a:solidFill>
                <a:schemeClr val="tx1"/>
              </a:solidFill>
              <a:latin typeface="Verdana" panose="020B0604030504040204" pitchFamily="34" charset="0"/>
              <a:ea typeface="Verdana" panose="020B0604030504040204" pitchFamily="34" charset="0"/>
            </a:endParaRPr>
          </a:p>
          <a:p>
            <a:pPr algn="ctr"/>
            <a:endParaRPr lang="en-IE" sz="4000" dirty="0">
              <a:solidFill>
                <a:schemeClr val="tx1"/>
              </a:solidFill>
              <a:latin typeface="Verdana" panose="020B0604030504040204" pitchFamily="34" charset="0"/>
              <a:ea typeface="Verdana" panose="020B0604030504040204" pitchFamily="34" charset="0"/>
            </a:endParaRPr>
          </a:p>
        </p:txBody>
      </p:sp>
      <p:pic>
        <p:nvPicPr>
          <p:cNvPr id="8" name="Picture 7" descr="A red sign with white text&#10;&#10;AI-generated content may be incorrect.">
            <a:extLst>
              <a:ext uri="{FF2B5EF4-FFF2-40B4-BE49-F238E27FC236}">
                <a16:creationId xmlns:a16="http://schemas.microsoft.com/office/drawing/2014/main" id="{BAC162AC-A581-4579-ACAC-D088B148E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92729"/>
            <a:ext cx="15118080" cy="3236976"/>
          </a:xfrm>
          <a:prstGeom prst="rect">
            <a:avLst/>
          </a:prstGeom>
        </p:spPr>
      </p:pic>
      <p:pic>
        <p:nvPicPr>
          <p:cNvPr id="3" name="Picture 2" descr="A graph showing a line&#10;&#10;AI-generated content may be incorrect.">
            <a:extLst>
              <a:ext uri="{FF2B5EF4-FFF2-40B4-BE49-F238E27FC236}">
                <a16:creationId xmlns:a16="http://schemas.microsoft.com/office/drawing/2014/main" id="{95EAF1F2-1483-006D-DFE8-3C830B0F9A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9665" y="14561938"/>
            <a:ext cx="5650578" cy="2648090"/>
          </a:xfrm>
          <a:prstGeom prst="rect">
            <a:avLst/>
          </a:prstGeom>
        </p:spPr>
      </p:pic>
      <p:pic>
        <p:nvPicPr>
          <p:cNvPr id="9" name="Content Placeholder 7" descr="A graph with different colored squares&#10;&#10;AI-generated content may be incorrect.">
            <a:extLst>
              <a:ext uri="{FF2B5EF4-FFF2-40B4-BE49-F238E27FC236}">
                <a16:creationId xmlns:a16="http://schemas.microsoft.com/office/drawing/2014/main" id="{2570FCE4-3941-7901-F852-59AE71F135FF}"/>
              </a:ext>
            </a:extLst>
          </p:cNvPr>
          <p:cNvPicPr>
            <a:picLocks noChangeAspect="1"/>
          </p:cNvPicPr>
          <p:nvPr/>
        </p:nvPicPr>
        <p:blipFill>
          <a:blip r:embed="rId5">
            <a:extLst>
              <a:ext uri="{28A0092B-C50C-407E-A947-70E740481C1C}">
                <a14:useLocalDpi xmlns:a14="http://schemas.microsoft.com/office/drawing/2010/main" val="0"/>
              </a:ext>
            </a:extLst>
          </a:blip>
          <a:srcRect t="2123" r="2" b="15419"/>
          <a:stretch/>
        </p:blipFill>
        <p:spPr>
          <a:xfrm>
            <a:off x="-5778125" y="12233134"/>
            <a:ext cx="5650578" cy="2040943"/>
          </a:xfrm>
          <a:prstGeom prst="rect">
            <a:avLst/>
          </a:prstGeom>
          <a:effectLst>
            <a:outerShdw blurRad="50800" dist="38100" dir="5400000" algn="t" rotWithShape="0">
              <a:prstClr val="black">
                <a:alpha val="43000"/>
              </a:prstClr>
            </a:outerShdw>
          </a:effectLst>
        </p:spPr>
      </p:pic>
      <p:pic>
        <p:nvPicPr>
          <p:cNvPr id="10" name="Content Placeholder 7">
            <a:extLst>
              <a:ext uri="{FF2B5EF4-FFF2-40B4-BE49-F238E27FC236}">
                <a16:creationId xmlns:a16="http://schemas.microsoft.com/office/drawing/2014/main" id="{10684307-C120-E81F-411A-6B28C60E01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32315" y="12320846"/>
            <a:ext cx="6723080" cy="4753570"/>
          </a:xfrm>
          <a:prstGeom prst="rect">
            <a:avLst/>
          </a:prstGeom>
          <a:effectLst/>
        </p:spPr>
      </p:pic>
      <p:pic>
        <p:nvPicPr>
          <p:cNvPr id="11" name="Picture 10">
            <a:extLst>
              <a:ext uri="{FF2B5EF4-FFF2-40B4-BE49-F238E27FC236}">
                <a16:creationId xmlns:a16="http://schemas.microsoft.com/office/drawing/2014/main" id="{532F0E28-85C4-34B0-4B84-D1150B67F4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24" y="14307776"/>
            <a:ext cx="4280957" cy="3731243"/>
          </a:xfrm>
          <a:prstGeom prst="rect">
            <a:avLst/>
          </a:prstGeom>
          <a:effectLst/>
        </p:spPr>
      </p:pic>
      <p:pic>
        <p:nvPicPr>
          <p:cNvPr id="12" name="Picture 11" descr="A graph with a line and a line&#10;&#10;AI-generated content may be incorrect.">
            <a:extLst>
              <a:ext uri="{FF2B5EF4-FFF2-40B4-BE49-F238E27FC236}">
                <a16:creationId xmlns:a16="http://schemas.microsoft.com/office/drawing/2014/main" id="{9E2B4EE7-6FB8-4894-BEA7-33E3C9244C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1619" y="14767557"/>
            <a:ext cx="3817058" cy="3093962"/>
          </a:xfrm>
          <a:prstGeom prst="rect">
            <a:avLst/>
          </a:prstGeom>
          <a:effectLst/>
        </p:spPr>
      </p:pic>
      <p:pic>
        <p:nvPicPr>
          <p:cNvPr id="13" name="Picture 12" descr="A graph with a blue line&#10;&#10;AI-generated content may be incorrect.">
            <a:extLst>
              <a:ext uri="{FF2B5EF4-FFF2-40B4-BE49-F238E27FC236}">
                <a16:creationId xmlns:a16="http://schemas.microsoft.com/office/drawing/2014/main" id="{25B1D1B3-E3FD-2BC4-0395-449ED16E8D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46237" y="15117240"/>
            <a:ext cx="4498810" cy="2648090"/>
          </a:xfrm>
          <a:prstGeom prst="rect">
            <a:avLst/>
          </a:prstGeom>
          <a:effectLst/>
        </p:spPr>
      </p:pic>
      <p:pic>
        <p:nvPicPr>
          <p:cNvPr id="14" name="Picture 13" descr="A pie chart with numbers and text&#10;&#10;AI-generated content may be incorrect.">
            <a:extLst>
              <a:ext uri="{FF2B5EF4-FFF2-40B4-BE49-F238E27FC236}">
                <a16:creationId xmlns:a16="http://schemas.microsoft.com/office/drawing/2014/main" id="{A55A1354-4BEB-F76B-07D6-B440510F11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18713" y="13150460"/>
            <a:ext cx="7247031" cy="4130809"/>
          </a:xfrm>
          <a:prstGeom prst="rect">
            <a:avLst/>
          </a:prstGeom>
          <a:effectLst/>
        </p:spPr>
      </p:pic>
      <p:pic>
        <p:nvPicPr>
          <p:cNvPr id="15" name="Picture 14" descr="A screenshot of a computer&#10;&#10;AI-generated content may be incorrect.">
            <a:extLst>
              <a:ext uri="{FF2B5EF4-FFF2-40B4-BE49-F238E27FC236}">
                <a16:creationId xmlns:a16="http://schemas.microsoft.com/office/drawing/2014/main" id="{FB84CD85-2121-1911-06F9-60569F24B4D0}"/>
              </a:ext>
            </a:extLst>
          </p:cNvPr>
          <p:cNvPicPr>
            <a:picLocks noChangeAspect="1"/>
          </p:cNvPicPr>
          <p:nvPr/>
        </p:nvPicPr>
        <p:blipFill rotWithShape="1">
          <a:blip r:embed="rId11">
            <a:extLst>
              <a:ext uri="{28A0092B-C50C-407E-A947-70E740481C1C}">
                <a14:useLocalDpi xmlns:a14="http://schemas.microsoft.com/office/drawing/2010/main" val="0"/>
              </a:ext>
            </a:extLst>
          </a:blip>
          <a:srcRect l="51765" t="44071" r="11386" b="16380"/>
          <a:stretch/>
        </p:blipFill>
        <p:spPr bwMode="auto">
          <a:xfrm>
            <a:off x="-4412424" y="17957402"/>
            <a:ext cx="5620148" cy="3392969"/>
          </a:xfrm>
          <a:prstGeom prst="rect">
            <a:avLst/>
          </a:prstGeom>
          <a:effectLst/>
          <a:extLst>
            <a:ext uri="{53640926-AAD7-44D8-BBD7-CCE9431645EC}">
              <a14:shadowObscured xmlns:a14="http://schemas.microsoft.com/office/drawing/2010/main"/>
            </a:ext>
          </a:extLst>
        </p:spPr>
      </p:pic>
      <p:pic>
        <p:nvPicPr>
          <p:cNvPr id="16" name="Picture 15" descr="A screenshot of a graph&#10;&#10;AI-generated content may be incorrect.">
            <a:extLst>
              <a:ext uri="{FF2B5EF4-FFF2-40B4-BE49-F238E27FC236}">
                <a16:creationId xmlns:a16="http://schemas.microsoft.com/office/drawing/2014/main" id="{C173C924-C099-9EEA-5DCF-E34100392C0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7365" y="18885787"/>
            <a:ext cx="7785660" cy="3831915"/>
          </a:xfrm>
          <a:prstGeom prst="rect">
            <a:avLst/>
          </a:prstGeom>
          <a:effectLst/>
        </p:spPr>
      </p:pic>
      <p:pic>
        <p:nvPicPr>
          <p:cNvPr id="17" name="Picture 16" descr="A graph with white lines and dots&#10;&#10;AI-generated content may be incorrect.">
            <a:extLst>
              <a:ext uri="{FF2B5EF4-FFF2-40B4-BE49-F238E27FC236}">
                <a16:creationId xmlns:a16="http://schemas.microsoft.com/office/drawing/2014/main" id="{917FDA6C-0946-965D-3905-53A8499EF37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11182" y="18426249"/>
            <a:ext cx="5491277" cy="3583936"/>
          </a:xfrm>
          <a:prstGeom prst="rect">
            <a:avLst/>
          </a:prstGeom>
          <a:effectLst/>
        </p:spPr>
      </p:pic>
      <p:pic>
        <p:nvPicPr>
          <p:cNvPr id="18" name="Content Placeholder 3" descr="A screenshot of a computer&#10;&#10;AI-generated content may be incorrect.">
            <a:extLst>
              <a:ext uri="{FF2B5EF4-FFF2-40B4-BE49-F238E27FC236}">
                <a16:creationId xmlns:a16="http://schemas.microsoft.com/office/drawing/2014/main" id="{AF131179-49DA-EA06-5271-61ECEB0E1760}"/>
              </a:ext>
            </a:extLst>
          </p:cNvPr>
          <p:cNvPicPr>
            <a:picLocks noChangeAspect="1"/>
          </p:cNvPicPr>
          <p:nvPr/>
        </p:nvPicPr>
        <p:blipFill rotWithShape="1">
          <a:blip r:embed="rId14">
            <a:extLst>
              <a:ext uri="{28A0092B-C50C-407E-A947-70E740481C1C}">
                <a14:useLocalDpi xmlns:a14="http://schemas.microsoft.com/office/drawing/2010/main" val="0"/>
              </a:ext>
            </a:extLst>
          </a:blip>
          <a:srcRect l="3904" t="22343" r="42960" b="24827"/>
          <a:stretch/>
        </p:blipFill>
        <p:spPr bwMode="auto">
          <a:xfrm>
            <a:off x="14610617" y="17432684"/>
            <a:ext cx="9961482" cy="5571066"/>
          </a:xfrm>
          <a:prstGeom prst="rect">
            <a:avLst/>
          </a:prstGeom>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7475</TotalTime>
  <Words>185</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Lucida Sans</vt:lpstr>
      <vt:lpstr>Times New Roman</vt:lpstr>
      <vt:lpstr>Verdana</vt:lpstr>
      <vt:lpstr>Default Design</vt:lpstr>
      <vt:lpstr>PowerPoint Presentation</vt:lpstr>
    </vt:vector>
  </TitlesOfParts>
  <Company>NUI Maynooth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immunogenicity of Human Mesenchymal Stem Cells J.M. Ryan and B. P. Mahon Mucosal Immunology Laboratory, Institute of Immunology, NUI Maynooth, Co. Kildare, ireland.</dc:title>
  <dc:creator>plawlor</dc:creator>
  <cp:lastModifiedBy>Hafsa Tabbsum</cp:lastModifiedBy>
  <cp:revision>226</cp:revision>
  <cp:lastPrinted>2010-10-11T09:33:37Z</cp:lastPrinted>
  <dcterms:created xsi:type="dcterms:W3CDTF">2013-05-01T11:03:42Z</dcterms:created>
  <dcterms:modified xsi:type="dcterms:W3CDTF">2025-05-11T05:31:43Z</dcterms:modified>
</cp:coreProperties>
</file>