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97" r:id="rId3"/>
  </p:sldMasterIdLst>
  <p:notesMasterIdLst>
    <p:notesMasterId r:id="rId51"/>
  </p:notesMasterIdLst>
  <p:sldIdLst>
    <p:sldId id="301" r:id="rId4"/>
    <p:sldId id="309" r:id="rId5"/>
    <p:sldId id="344" r:id="rId6"/>
    <p:sldId id="311" r:id="rId7"/>
    <p:sldId id="312" r:id="rId8"/>
    <p:sldId id="314" r:id="rId9"/>
    <p:sldId id="313" r:id="rId10"/>
    <p:sldId id="315" r:id="rId11"/>
    <p:sldId id="316" r:id="rId12"/>
    <p:sldId id="261" r:id="rId13"/>
    <p:sldId id="318" r:id="rId14"/>
    <p:sldId id="319" r:id="rId15"/>
    <p:sldId id="320" r:id="rId16"/>
    <p:sldId id="321" r:id="rId17"/>
    <p:sldId id="322" r:id="rId18"/>
    <p:sldId id="323" r:id="rId19"/>
    <p:sldId id="324" r:id="rId20"/>
    <p:sldId id="325" r:id="rId21"/>
    <p:sldId id="317" r:id="rId22"/>
    <p:sldId id="262" r:id="rId23"/>
    <p:sldId id="269" r:id="rId24"/>
    <p:sldId id="260" r:id="rId25"/>
    <p:sldId id="303" r:id="rId26"/>
    <p:sldId id="304" r:id="rId27"/>
    <p:sldId id="259" r:id="rId28"/>
    <p:sldId id="326" r:id="rId29"/>
    <p:sldId id="327" r:id="rId30"/>
    <p:sldId id="329" r:id="rId31"/>
    <p:sldId id="328" r:id="rId32"/>
    <p:sldId id="330" r:id="rId33"/>
    <p:sldId id="332" r:id="rId34"/>
    <p:sldId id="333" r:id="rId35"/>
    <p:sldId id="334" r:id="rId36"/>
    <p:sldId id="335" r:id="rId37"/>
    <p:sldId id="305" r:id="rId38"/>
    <p:sldId id="337" r:id="rId39"/>
    <p:sldId id="338" r:id="rId40"/>
    <p:sldId id="339" r:id="rId41"/>
    <p:sldId id="341" r:id="rId42"/>
    <p:sldId id="342" r:id="rId43"/>
    <p:sldId id="336" r:id="rId44"/>
    <p:sldId id="340" r:id="rId45"/>
    <p:sldId id="306" r:id="rId46"/>
    <p:sldId id="277" r:id="rId47"/>
    <p:sldId id="276" r:id="rId48"/>
    <p:sldId id="308" r:id="rId49"/>
    <p:sldId id="343"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008C"/>
    <a:srgbClr val="1B1464"/>
    <a:srgbClr val="00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7BB41F-04F6-4BD1-B0C8-84611F8A59A8}">
  <a:tblStyle styleId="{027BB41F-04F6-4BD1-B0C8-84611F8A59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D33DFC0-3A46-40DC-A7CB-E3489DC03D8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103712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41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74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8dec9ae14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8dec9ae14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569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1456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65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444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809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82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073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3174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8b3994a781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8b3994a781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5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257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785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8b34d0e6d4_5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8b34d0e6d4_5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398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8de203a35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8de203a3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43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822dda0a4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822dda0a4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175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84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23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378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46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822dda0a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822dda0a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7592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d4cbd36da_4_3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8d4cbd36da_4_3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866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8d4cbd36da_4_31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8d4cbd36da_4_31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284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139934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149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776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681260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3656949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313707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extLst>
      <p:ext uri="{BB962C8B-B14F-4D97-AF65-F5344CB8AC3E}">
        <p14:creationId xmlns:p14="http://schemas.microsoft.com/office/powerpoint/2010/main" val="2867487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extLst>
      <p:ext uri="{BB962C8B-B14F-4D97-AF65-F5344CB8AC3E}">
        <p14:creationId xmlns:p14="http://schemas.microsoft.com/office/powerpoint/2010/main" val="2048167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4359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extLst>
      <p:ext uri="{BB962C8B-B14F-4D97-AF65-F5344CB8AC3E}">
        <p14:creationId xmlns:p14="http://schemas.microsoft.com/office/powerpoint/2010/main" val="335294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38019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2758693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767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636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extLst>
      <p:ext uri="{BB962C8B-B14F-4D97-AF65-F5344CB8AC3E}">
        <p14:creationId xmlns:p14="http://schemas.microsoft.com/office/powerpoint/2010/main" val="2384553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612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018107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extLst>
      <p:ext uri="{BB962C8B-B14F-4D97-AF65-F5344CB8AC3E}">
        <p14:creationId xmlns:p14="http://schemas.microsoft.com/office/powerpoint/2010/main" val="2513112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608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2613472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avLst/>
              <a:gdLst/>
              <a:ahLst/>
              <a:cxnLst/>
              <a:rect l="l" t="t" r="r" b="b"/>
              <a:pathLst>
                <a:path w="19277" h="1930" extrusionOk="0">
                  <a:moveTo>
                    <a:pt x="1" y="1"/>
                  </a:moveTo>
                  <a:lnTo>
                    <a:pt x="1" y="1930"/>
                  </a:lnTo>
                  <a:lnTo>
                    <a:pt x="19277" y="1930"/>
                  </a:lnTo>
                  <a:lnTo>
                    <a:pt x="1927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784360" y="1950550"/>
              <a:ext cx="865993" cy="132176"/>
            </a:xfrm>
            <a:custGeom>
              <a:avLst/>
              <a:gdLst/>
              <a:ahLst/>
              <a:cxnLst/>
              <a:rect l="l" t="t" r="r" b="b"/>
              <a:pathLst>
                <a:path w="12645" h="1930" extrusionOk="0">
                  <a:moveTo>
                    <a:pt x="0" y="1"/>
                  </a:moveTo>
                  <a:lnTo>
                    <a:pt x="0" y="1929"/>
                  </a:lnTo>
                  <a:lnTo>
                    <a:pt x="12645" y="1929"/>
                  </a:lnTo>
                  <a:lnTo>
                    <a:pt x="1264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855808" y="1950550"/>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445651" y="2169086"/>
              <a:ext cx="733063" cy="132998"/>
            </a:xfrm>
            <a:custGeom>
              <a:avLst/>
              <a:gdLst/>
              <a:ahLst/>
              <a:cxnLst/>
              <a:rect l="l" t="t" r="r" b="b"/>
              <a:pathLst>
                <a:path w="10704" h="1942" extrusionOk="0">
                  <a:moveTo>
                    <a:pt x="0" y="0"/>
                  </a:moveTo>
                  <a:lnTo>
                    <a:pt x="0" y="1941"/>
                  </a:lnTo>
                  <a:lnTo>
                    <a:pt x="10704" y="1941"/>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38356" y="2388443"/>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90637" y="2388443"/>
              <a:ext cx="597737" cy="132929"/>
            </a:xfrm>
            <a:custGeom>
              <a:avLst/>
              <a:gdLst/>
              <a:ahLst/>
              <a:cxnLst/>
              <a:rect l="l" t="t" r="r" b="b"/>
              <a:pathLst>
                <a:path w="8728" h="1941" extrusionOk="0">
                  <a:moveTo>
                    <a:pt x="1" y="0"/>
                  </a:moveTo>
                  <a:lnTo>
                    <a:pt x="1" y="1941"/>
                  </a:lnTo>
                  <a:lnTo>
                    <a:pt x="8728" y="1941"/>
                  </a:lnTo>
                  <a:lnTo>
                    <a:pt x="8728"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83208" y="2607801"/>
              <a:ext cx="1495507" cy="132108"/>
            </a:xfrm>
            <a:custGeom>
              <a:avLst/>
              <a:gdLst/>
              <a:ahLst/>
              <a:cxnLst/>
              <a:rect l="l" t="t" r="r" b="b"/>
              <a:pathLst>
                <a:path w="21837" h="1929"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98888" y="2827090"/>
              <a:ext cx="879827" cy="132176"/>
            </a:xfrm>
            <a:custGeom>
              <a:avLst/>
              <a:gdLst/>
              <a:ahLst/>
              <a:cxnLst/>
              <a:rect l="l" t="t" r="r" b="b"/>
              <a:pathLst>
                <a:path w="12847" h="1930" extrusionOk="0">
                  <a:moveTo>
                    <a:pt x="0" y="1"/>
                  </a:moveTo>
                  <a:lnTo>
                    <a:pt x="0" y="1930"/>
                  </a:lnTo>
                  <a:lnTo>
                    <a:pt x="12847" y="1930"/>
                  </a:lnTo>
                  <a:lnTo>
                    <a:pt x="128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855808" y="3046447"/>
              <a:ext cx="322907" cy="132176"/>
            </a:xfrm>
            <a:custGeom>
              <a:avLst/>
              <a:gdLst/>
              <a:ahLst/>
              <a:cxnLst/>
              <a:rect l="l" t="t" r="r" b="b"/>
              <a:pathLst>
                <a:path w="4715"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84360" y="2169086"/>
              <a:ext cx="499050" cy="132998"/>
            </a:xfrm>
            <a:custGeom>
              <a:avLst/>
              <a:gdLst/>
              <a:ahLst/>
              <a:cxnLst/>
              <a:rect l="l" t="t" r="r" b="b"/>
              <a:pathLst>
                <a:path w="7287" h="1942" extrusionOk="0">
                  <a:moveTo>
                    <a:pt x="0" y="0"/>
                  </a:moveTo>
                  <a:lnTo>
                    <a:pt x="0" y="1941"/>
                  </a:lnTo>
                  <a:lnTo>
                    <a:pt x="7287" y="1941"/>
                  </a:lnTo>
                  <a:lnTo>
                    <a:pt x="72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020017" y="4142344"/>
              <a:ext cx="322975" cy="132176"/>
            </a:xfrm>
            <a:custGeom>
              <a:avLst/>
              <a:gdLst/>
              <a:ahLst/>
              <a:cxnLst/>
              <a:rect l="l" t="t" r="r" b="b"/>
              <a:pathLst>
                <a:path w="4716" h="1930" extrusionOk="0">
                  <a:moveTo>
                    <a:pt x="0" y="1"/>
                  </a:moveTo>
                  <a:lnTo>
                    <a:pt x="0" y="1929"/>
                  </a:lnTo>
                  <a:lnTo>
                    <a:pt x="4715" y="1929"/>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21789" y="4142344"/>
              <a:ext cx="322153" cy="132176"/>
            </a:xfrm>
            <a:custGeom>
              <a:avLst/>
              <a:gdLst/>
              <a:ahLst/>
              <a:cxnLst/>
              <a:rect l="l" t="t" r="r" b="b"/>
              <a:pathLst>
                <a:path w="4704" h="1930" extrusionOk="0">
                  <a:moveTo>
                    <a:pt x="0" y="1"/>
                  </a:moveTo>
                  <a:lnTo>
                    <a:pt x="0" y="1929"/>
                  </a:lnTo>
                  <a:lnTo>
                    <a:pt x="4703" y="1929"/>
                  </a:lnTo>
                  <a:lnTo>
                    <a:pt x="47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2056" y="3264983"/>
              <a:ext cx="1026659" cy="132998"/>
            </a:xfrm>
            <a:custGeom>
              <a:avLst/>
              <a:gdLst/>
              <a:ahLst/>
              <a:cxnLst/>
              <a:rect l="l" t="t" r="r" b="b"/>
              <a:pathLst>
                <a:path w="14991" h="1942" extrusionOk="0">
                  <a:moveTo>
                    <a:pt x="1" y="0"/>
                  </a:moveTo>
                  <a:lnTo>
                    <a:pt x="1" y="1941"/>
                  </a:lnTo>
                  <a:lnTo>
                    <a:pt x="14991" y="1941"/>
                  </a:lnTo>
                  <a:lnTo>
                    <a:pt x="1499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784360" y="3484340"/>
              <a:ext cx="807301" cy="132929"/>
            </a:xfrm>
            <a:custGeom>
              <a:avLst/>
              <a:gdLst/>
              <a:ahLst/>
              <a:cxnLst/>
              <a:rect l="l" t="t" r="r" b="b"/>
              <a:pathLst>
                <a:path w="11788" h="1941" extrusionOk="0">
                  <a:moveTo>
                    <a:pt x="0" y="0"/>
                  </a:moveTo>
                  <a:lnTo>
                    <a:pt x="0" y="1941"/>
                  </a:lnTo>
                  <a:lnTo>
                    <a:pt x="11787" y="1941"/>
                  </a:lnTo>
                  <a:lnTo>
                    <a:pt x="117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38356" y="3484340"/>
              <a:ext cx="440359" cy="132929"/>
            </a:xfrm>
            <a:custGeom>
              <a:avLst/>
              <a:gdLst/>
              <a:ahLst/>
              <a:cxnLst/>
              <a:rect l="l" t="t" r="r" b="b"/>
              <a:pathLst>
                <a:path w="6430" h="1941" extrusionOk="0">
                  <a:moveTo>
                    <a:pt x="1" y="0"/>
                  </a:moveTo>
                  <a:lnTo>
                    <a:pt x="1" y="1941"/>
                  </a:lnTo>
                  <a:lnTo>
                    <a:pt x="6430" y="1941"/>
                  </a:lnTo>
                  <a:lnTo>
                    <a:pt x="643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31945" y="3046447"/>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445651" y="3703698"/>
              <a:ext cx="733063" cy="132108"/>
            </a:xfrm>
            <a:custGeom>
              <a:avLst/>
              <a:gdLst/>
              <a:ahLst/>
              <a:cxnLst/>
              <a:rect l="l" t="t" r="r" b="b"/>
              <a:pathLst>
                <a:path w="10704" h="1929" extrusionOk="0">
                  <a:moveTo>
                    <a:pt x="0" y="0"/>
                  </a:moveTo>
                  <a:lnTo>
                    <a:pt x="0" y="1929"/>
                  </a:lnTo>
                  <a:lnTo>
                    <a:pt x="10704" y="1929"/>
                  </a:lnTo>
                  <a:lnTo>
                    <a:pt x="107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855808" y="3922987"/>
              <a:ext cx="322907" cy="132176"/>
            </a:xfrm>
            <a:custGeom>
              <a:avLst/>
              <a:gdLst/>
              <a:ahLst/>
              <a:cxnLst/>
              <a:rect l="l" t="t" r="r" b="b"/>
              <a:pathLst>
                <a:path w="4715" h="1930" extrusionOk="0">
                  <a:moveTo>
                    <a:pt x="0" y="1"/>
                  </a:moveTo>
                  <a:lnTo>
                    <a:pt x="0" y="1930"/>
                  </a:lnTo>
                  <a:lnTo>
                    <a:pt x="4715" y="1930"/>
                  </a:lnTo>
                  <a:lnTo>
                    <a:pt x="4715"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90637" y="3703698"/>
              <a:ext cx="322975" cy="132108"/>
            </a:xfrm>
            <a:custGeom>
              <a:avLst/>
              <a:gdLst/>
              <a:ahLst/>
              <a:cxnLst/>
              <a:rect l="l" t="t" r="r" b="b"/>
              <a:pathLst>
                <a:path w="4716" h="1929" extrusionOk="0">
                  <a:moveTo>
                    <a:pt x="1" y="0"/>
                  </a:moveTo>
                  <a:lnTo>
                    <a:pt x="1" y="1929"/>
                  </a:lnTo>
                  <a:lnTo>
                    <a:pt x="4715" y="1929"/>
                  </a:lnTo>
                  <a:lnTo>
                    <a:pt x="471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445651" y="4142344"/>
              <a:ext cx="733063" cy="132176"/>
            </a:xfrm>
            <a:custGeom>
              <a:avLst/>
              <a:gdLst/>
              <a:ahLst/>
              <a:cxnLst/>
              <a:rect l="l" t="t" r="r" b="b"/>
              <a:pathLst>
                <a:path w="10704" h="1930" extrusionOk="0">
                  <a:moveTo>
                    <a:pt x="0" y="1"/>
                  </a:moveTo>
                  <a:lnTo>
                    <a:pt x="0" y="1929"/>
                  </a:lnTo>
                  <a:lnTo>
                    <a:pt x="10704" y="1929"/>
                  </a:lnTo>
                  <a:lnTo>
                    <a:pt x="107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858529" y="3922987"/>
              <a:ext cx="862774" cy="132176"/>
            </a:xfrm>
            <a:custGeom>
              <a:avLst/>
              <a:gdLst/>
              <a:ahLst/>
              <a:cxnLst/>
              <a:rect l="l" t="t" r="r" b="b"/>
              <a:pathLst>
                <a:path w="12598" h="1930" extrusionOk="0">
                  <a:moveTo>
                    <a:pt x="1" y="1"/>
                  </a:moveTo>
                  <a:lnTo>
                    <a:pt x="1" y="1930"/>
                  </a:lnTo>
                  <a:lnTo>
                    <a:pt x="12598" y="1930"/>
                  </a:lnTo>
                  <a:lnTo>
                    <a:pt x="125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683208" y="4361702"/>
              <a:ext cx="1495507" cy="132176"/>
            </a:xfrm>
            <a:custGeom>
              <a:avLst/>
              <a:gdLst/>
              <a:ahLst/>
              <a:cxnLst/>
              <a:rect l="l" t="t" r="r" b="b"/>
              <a:pathLst>
                <a:path w="21837" h="1930" extrusionOk="0">
                  <a:moveTo>
                    <a:pt x="1" y="0"/>
                  </a:moveTo>
                  <a:lnTo>
                    <a:pt x="1" y="1929"/>
                  </a:lnTo>
                  <a:lnTo>
                    <a:pt x="21837" y="1929"/>
                  </a:lnTo>
                  <a:lnTo>
                    <a:pt x="2183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767736" y="4580237"/>
              <a:ext cx="410978" cy="132929"/>
            </a:xfrm>
            <a:custGeom>
              <a:avLst/>
              <a:gdLst/>
              <a:ahLst/>
              <a:cxnLst/>
              <a:rect l="l" t="t" r="r" b="b"/>
              <a:pathLst>
                <a:path w="6001" h="1941" extrusionOk="0">
                  <a:moveTo>
                    <a:pt x="0" y="0"/>
                  </a:moveTo>
                  <a:lnTo>
                    <a:pt x="0" y="1941"/>
                  </a:lnTo>
                  <a:lnTo>
                    <a:pt x="6001" y="1941"/>
                  </a:lnTo>
                  <a:lnTo>
                    <a:pt x="6001"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814494" y="4580237"/>
              <a:ext cx="773880" cy="132929"/>
            </a:xfrm>
            <a:custGeom>
              <a:avLst/>
              <a:gdLst/>
              <a:ahLst/>
              <a:cxnLst/>
              <a:rect l="l" t="t" r="r" b="b"/>
              <a:pathLst>
                <a:path w="11300" h="1941" extrusionOk="0">
                  <a:moveTo>
                    <a:pt x="1" y="0"/>
                  </a:moveTo>
                  <a:lnTo>
                    <a:pt x="1" y="1941"/>
                  </a:lnTo>
                  <a:lnTo>
                    <a:pt x="11300" y="1941"/>
                  </a:lnTo>
                  <a:lnTo>
                    <a:pt x="11300"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397009" y="4799526"/>
              <a:ext cx="833394" cy="132998"/>
            </a:xfrm>
            <a:custGeom>
              <a:avLst/>
              <a:gdLst/>
              <a:ahLst/>
              <a:cxnLst/>
              <a:rect l="l" t="t" r="r" b="b"/>
              <a:pathLst>
                <a:path w="12169" h="1942" extrusionOk="0">
                  <a:moveTo>
                    <a:pt x="1" y="1"/>
                  </a:moveTo>
                  <a:lnTo>
                    <a:pt x="1" y="1942"/>
                  </a:lnTo>
                  <a:lnTo>
                    <a:pt x="12169" y="1942"/>
                  </a:lnTo>
                  <a:lnTo>
                    <a:pt x="1216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82851" y="4799526"/>
              <a:ext cx="795864" cy="132998"/>
            </a:xfrm>
            <a:custGeom>
              <a:avLst/>
              <a:gdLst/>
              <a:ahLst/>
              <a:cxnLst/>
              <a:rect l="l" t="t" r="r" b="b"/>
              <a:pathLst>
                <a:path w="11621" h="1942" extrusionOk="0">
                  <a:moveTo>
                    <a:pt x="0" y="1"/>
                  </a:moveTo>
                  <a:lnTo>
                    <a:pt x="0" y="1942"/>
                  </a:lnTo>
                  <a:lnTo>
                    <a:pt x="11621" y="1942"/>
                  </a:lnTo>
                  <a:lnTo>
                    <a:pt x="1162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064053" y="5018884"/>
              <a:ext cx="1114662" cy="132176"/>
            </a:xfrm>
            <a:custGeom>
              <a:avLst/>
              <a:gdLst/>
              <a:ahLst/>
              <a:cxnLst/>
              <a:rect l="l" t="t" r="r" b="b"/>
              <a:pathLst>
                <a:path w="16276" h="1930" extrusionOk="0">
                  <a:moveTo>
                    <a:pt x="0" y="1"/>
                  </a:moveTo>
                  <a:lnTo>
                    <a:pt x="0" y="1930"/>
                  </a:lnTo>
                  <a:lnTo>
                    <a:pt x="16276" y="1930"/>
                  </a:lnTo>
                  <a:lnTo>
                    <a:pt x="1627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p:nvPr/>
        </p:nvSpPr>
        <p:spPr>
          <a:xfrm>
            <a:off x="1962382" y="0"/>
            <a:ext cx="2721868" cy="387420"/>
          </a:xfrm>
          <a:custGeom>
            <a:avLst/>
            <a:gdLst/>
            <a:ahLst/>
            <a:cxnLst/>
            <a:rect l="l" t="t" r="r" b="b"/>
            <a:pathLst>
              <a:path w="39744" h="5657" extrusionOk="0">
                <a:moveTo>
                  <a:pt x="1" y="1"/>
                </a:moveTo>
                <a:lnTo>
                  <a:pt x="1" y="5656"/>
                </a:lnTo>
                <a:lnTo>
                  <a:pt x="39744" y="5656"/>
                </a:lnTo>
                <a:lnTo>
                  <a:pt x="397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73813" y="0"/>
            <a:ext cx="664647" cy="387420"/>
          </a:xfrm>
          <a:custGeom>
            <a:avLst/>
            <a:gdLst/>
            <a:ahLst/>
            <a:cxnLst/>
            <a:rect l="l" t="t" r="r" b="b"/>
            <a:pathLst>
              <a:path w="9705" h="5657" extrusionOk="0">
                <a:moveTo>
                  <a:pt x="1" y="1"/>
                </a:moveTo>
                <a:lnTo>
                  <a:pt x="1" y="5656"/>
                </a:lnTo>
                <a:lnTo>
                  <a:pt x="9704" y="5656"/>
                </a:lnTo>
                <a:lnTo>
                  <a:pt x="9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49134" y="938616"/>
            <a:ext cx="212098" cy="385776"/>
          </a:xfrm>
          <a:custGeom>
            <a:avLst/>
            <a:gdLst/>
            <a:ahLst/>
            <a:cxnLst/>
            <a:rect l="l" t="t" r="r" b="b"/>
            <a:pathLst>
              <a:path w="3097" h="5633" extrusionOk="0">
                <a:moveTo>
                  <a:pt x="2239" y="1"/>
                </a:moveTo>
                <a:lnTo>
                  <a:pt x="1" y="5275"/>
                </a:lnTo>
                <a:lnTo>
                  <a:pt x="846" y="5633"/>
                </a:lnTo>
                <a:lnTo>
                  <a:pt x="3096" y="370"/>
                </a:lnTo>
                <a:lnTo>
                  <a:pt x="22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73813" y="1008745"/>
            <a:ext cx="167240" cy="245519"/>
          </a:xfrm>
          <a:custGeom>
            <a:avLst/>
            <a:gdLst/>
            <a:ahLst/>
            <a:cxnLst/>
            <a:rect l="l" t="t" r="r" b="b"/>
            <a:pathLst>
              <a:path w="2442" h="3585" extrusionOk="0">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68492" y="1008745"/>
            <a:ext cx="168062" cy="245519"/>
          </a:xfrm>
          <a:custGeom>
            <a:avLst/>
            <a:gdLst/>
            <a:ahLst/>
            <a:cxnLst/>
            <a:rect l="l" t="t" r="r" b="b"/>
            <a:pathLst>
              <a:path w="2454" h="3585" extrusionOk="0">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516020" y="4983597"/>
            <a:ext cx="1054395" cy="159912"/>
          </a:xfrm>
          <a:custGeom>
            <a:avLst/>
            <a:gdLst/>
            <a:ahLst/>
            <a:cxnLst/>
            <a:rect l="l" t="t" r="r" b="b"/>
            <a:pathLst>
              <a:path w="15396" h="2335" extrusionOk="0">
                <a:moveTo>
                  <a:pt x="1" y="1"/>
                </a:moveTo>
                <a:lnTo>
                  <a:pt x="1" y="2335"/>
                </a:lnTo>
                <a:lnTo>
                  <a:pt x="15395" y="2335"/>
                </a:lnTo>
                <a:lnTo>
                  <a:pt x="15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160341" y="4983597"/>
            <a:ext cx="2152689" cy="159912"/>
          </a:xfrm>
          <a:custGeom>
            <a:avLst/>
            <a:gdLst/>
            <a:ahLst/>
            <a:cxnLst/>
            <a:rect l="l" t="t" r="r" b="b"/>
            <a:pathLst>
              <a:path w="31433" h="2335" extrusionOk="0">
                <a:moveTo>
                  <a:pt x="0" y="1"/>
                </a:moveTo>
                <a:lnTo>
                  <a:pt x="0" y="2335"/>
                </a:lnTo>
                <a:lnTo>
                  <a:pt x="31433" y="2335"/>
                </a:lnTo>
                <a:lnTo>
                  <a:pt x="314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805333" y="4452017"/>
            <a:ext cx="3750923" cy="160666"/>
          </a:xfrm>
          <a:custGeom>
            <a:avLst/>
            <a:gdLst/>
            <a:ahLst/>
            <a:cxnLst/>
            <a:rect l="l" t="t" r="r" b="b"/>
            <a:pathLst>
              <a:path w="54770" h="2346" extrusionOk="0">
                <a:moveTo>
                  <a:pt x="0" y="0"/>
                </a:moveTo>
                <a:lnTo>
                  <a:pt x="0" y="2346"/>
                </a:lnTo>
                <a:lnTo>
                  <a:pt x="54769" y="2346"/>
                </a:lnTo>
                <a:lnTo>
                  <a:pt x="547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4452017"/>
            <a:ext cx="1490645" cy="160666"/>
          </a:xfrm>
          <a:custGeom>
            <a:avLst/>
            <a:gdLst/>
            <a:ahLst/>
            <a:cxnLst/>
            <a:rect l="l" t="t" r="r" b="b"/>
            <a:pathLst>
              <a:path w="21766" h="2346" extrusionOk="0">
                <a:moveTo>
                  <a:pt x="1" y="0"/>
                </a:moveTo>
                <a:lnTo>
                  <a:pt x="1" y="2346"/>
                </a:lnTo>
                <a:lnTo>
                  <a:pt x="21765" y="2346"/>
                </a:lnTo>
                <a:lnTo>
                  <a:pt x="217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6093" y="4717807"/>
            <a:ext cx="3218453" cy="160734"/>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4717807"/>
            <a:ext cx="364546" cy="160734"/>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4983597"/>
            <a:ext cx="828532" cy="159912"/>
          </a:xfrm>
          <a:custGeom>
            <a:avLst/>
            <a:gdLst/>
            <a:ahLst/>
            <a:cxnLst/>
            <a:rect l="l" t="t" r="r" b="b"/>
            <a:pathLst>
              <a:path w="12098" h="2335" extrusionOk="0">
                <a:moveTo>
                  <a:pt x="1" y="1"/>
                </a:moveTo>
                <a:lnTo>
                  <a:pt x="1" y="2335"/>
                </a:lnTo>
                <a:lnTo>
                  <a:pt x="12098" y="2335"/>
                </a:lnTo>
                <a:lnTo>
                  <a:pt x="120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718575" y="1369045"/>
            <a:ext cx="8520600" cy="1910400"/>
          </a:xfrm>
          <a:prstGeom prst="rect">
            <a:avLst/>
          </a:prstGeom>
        </p:spPr>
        <p:txBody>
          <a:bodyPr spcFirstLastPara="1" wrap="square" lIns="91425" tIns="91425" rIns="91425" bIns="0" anchor="b" anchorCtr="0">
            <a:noAutofit/>
          </a:bodyPr>
          <a:lstStyle>
            <a:lvl1pPr lvl="0" rtl="0">
              <a:lnSpc>
                <a:spcPct val="80000"/>
              </a:lnSpc>
              <a:spcBef>
                <a:spcPts val="0"/>
              </a:spcBef>
              <a:spcAft>
                <a:spcPts val="0"/>
              </a:spcAft>
              <a:buSzPts val="7400"/>
              <a:buNone/>
              <a:defRPr sz="7400"/>
            </a:lvl1pPr>
            <a:lvl2pPr lvl="1" algn="ctr" rtl="0">
              <a:spcBef>
                <a:spcPts val="0"/>
              </a:spcBef>
              <a:spcAft>
                <a:spcPts val="0"/>
              </a:spcAft>
              <a:buSzPts val="6100"/>
              <a:buNone/>
              <a:defRPr sz="6100"/>
            </a:lvl2pPr>
            <a:lvl3pPr lvl="2" algn="ctr" rtl="0">
              <a:spcBef>
                <a:spcPts val="0"/>
              </a:spcBef>
              <a:spcAft>
                <a:spcPts val="0"/>
              </a:spcAft>
              <a:buSzPts val="6100"/>
              <a:buNone/>
              <a:defRPr sz="6100"/>
            </a:lvl3pPr>
            <a:lvl4pPr lvl="3" algn="ctr" rtl="0">
              <a:spcBef>
                <a:spcPts val="0"/>
              </a:spcBef>
              <a:spcAft>
                <a:spcPts val="0"/>
              </a:spcAft>
              <a:buSzPts val="6100"/>
              <a:buNone/>
              <a:defRPr sz="6100"/>
            </a:lvl4pPr>
            <a:lvl5pPr lvl="4" algn="ctr" rtl="0">
              <a:spcBef>
                <a:spcPts val="0"/>
              </a:spcBef>
              <a:spcAft>
                <a:spcPts val="0"/>
              </a:spcAft>
              <a:buSzPts val="6100"/>
              <a:buNone/>
              <a:defRPr sz="6100"/>
            </a:lvl5pPr>
            <a:lvl6pPr lvl="5" algn="ctr" rtl="0">
              <a:spcBef>
                <a:spcPts val="0"/>
              </a:spcBef>
              <a:spcAft>
                <a:spcPts val="0"/>
              </a:spcAft>
              <a:buSzPts val="6100"/>
              <a:buNone/>
              <a:defRPr sz="6100"/>
            </a:lvl6pPr>
            <a:lvl7pPr lvl="6" algn="ctr" rtl="0">
              <a:spcBef>
                <a:spcPts val="0"/>
              </a:spcBef>
              <a:spcAft>
                <a:spcPts val="0"/>
              </a:spcAft>
              <a:buSzPts val="6100"/>
              <a:buNone/>
              <a:defRPr sz="6100"/>
            </a:lvl7pPr>
            <a:lvl8pPr lvl="7" algn="ctr" rtl="0">
              <a:spcBef>
                <a:spcPts val="0"/>
              </a:spcBef>
              <a:spcAft>
                <a:spcPts val="0"/>
              </a:spcAft>
              <a:buSzPts val="6100"/>
              <a:buNone/>
              <a:defRPr sz="6100"/>
            </a:lvl8pPr>
            <a:lvl9pPr lvl="8" algn="ctr" rtl="0">
              <a:spcBef>
                <a:spcPts val="0"/>
              </a:spcBef>
              <a:spcAft>
                <a:spcPts val="0"/>
              </a:spcAft>
              <a:buSzPts val="6100"/>
              <a:buNone/>
              <a:defRPr sz="6100"/>
            </a:lvl9pPr>
          </a:lstStyle>
          <a:p>
            <a:endParaRPr/>
          </a:p>
        </p:txBody>
      </p:sp>
      <p:sp>
        <p:nvSpPr>
          <p:cNvPr id="50" name="Google Shape;50;p2"/>
          <p:cNvSpPr txBox="1">
            <a:spLocks noGrp="1"/>
          </p:cNvSpPr>
          <p:nvPr>
            <p:ph type="subTitle" idx="1"/>
          </p:nvPr>
        </p:nvSpPr>
        <p:spPr>
          <a:xfrm>
            <a:off x="769050" y="3396100"/>
            <a:ext cx="8520600" cy="792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100"/>
              <a:buNone/>
              <a:defRPr sz="2100"/>
            </a:lvl1pPr>
            <a:lvl2pPr lvl="1" algn="ctr" rtl="0">
              <a:lnSpc>
                <a:spcPct val="100000"/>
              </a:lnSpc>
              <a:spcBef>
                <a:spcPts val="0"/>
              </a:spcBef>
              <a:spcAft>
                <a:spcPts val="0"/>
              </a:spcAft>
              <a:buSzPts val="2900"/>
              <a:buNone/>
              <a:defRPr sz="2900"/>
            </a:lvl2pPr>
            <a:lvl3pPr lvl="2" algn="ctr" rtl="0">
              <a:lnSpc>
                <a:spcPct val="100000"/>
              </a:lnSpc>
              <a:spcBef>
                <a:spcPts val="0"/>
              </a:spcBef>
              <a:spcAft>
                <a:spcPts val="0"/>
              </a:spcAft>
              <a:buSzPts val="2900"/>
              <a:buNone/>
              <a:defRPr sz="2900"/>
            </a:lvl3pPr>
            <a:lvl4pPr lvl="3" algn="ctr" rtl="0">
              <a:lnSpc>
                <a:spcPct val="100000"/>
              </a:lnSpc>
              <a:spcBef>
                <a:spcPts val="0"/>
              </a:spcBef>
              <a:spcAft>
                <a:spcPts val="0"/>
              </a:spcAft>
              <a:buSzPts val="2900"/>
              <a:buNone/>
              <a:defRPr sz="2900"/>
            </a:lvl4pPr>
            <a:lvl5pPr lvl="4" algn="ctr" rtl="0">
              <a:lnSpc>
                <a:spcPct val="100000"/>
              </a:lnSpc>
              <a:spcBef>
                <a:spcPts val="0"/>
              </a:spcBef>
              <a:spcAft>
                <a:spcPts val="0"/>
              </a:spcAft>
              <a:buSzPts val="2900"/>
              <a:buNone/>
              <a:defRPr sz="2900"/>
            </a:lvl5pPr>
            <a:lvl6pPr lvl="5" algn="ctr" rtl="0">
              <a:lnSpc>
                <a:spcPct val="100000"/>
              </a:lnSpc>
              <a:spcBef>
                <a:spcPts val="0"/>
              </a:spcBef>
              <a:spcAft>
                <a:spcPts val="0"/>
              </a:spcAft>
              <a:buSzPts val="2900"/>
              <a:buNone/>
              <a:defRPr sz="2900"/>
            </a:lvl6pPr>
            <a:lvl7pPr lvl="6" algn="ctr" rtl="0">
              <a:lnSpc>
                <a:spcPct val="100000"/>
              </a:lnSpc>
              <a:spcBef>
                <a:spcPts val="0"/>
              </a:spcBef>
              <a:spcAft>
                <a:spcPts val="0"/>
              </a:spcAft>
              <a:buSzPts val="2900"/>
              <a:buNone/>
              <a:defRPr sz="2900"/>
            </a:lvl7pPr>
            <a:lvl8pPr lvl="7" algn="ctr" rtl="0">
              <a:lnSpc>
                <a:spcPct val="100000"/>
              </a:lnSpc>
              <a:spcBef>
                <a:spcPts val="0"/>
              </a:spcBef>
              <a:spcAft>
                <a:spcPts val="0"/>
              </a:spcAft>
              <a:buSzPts val="2900"/>
              <a:buNone/>
              <a:defRPr sz="2900"/>
            </a:lvl8pPr>
            <a:lvl9pPr lvl="8" algn="ctr" rtl="0">
              <a:lnSpc>
                <a:spcPct val="100000"/>
              </a:lnSpc>
              <a:spcBef>
                <a:spcPts val="0"/>
              </a:spcBef>
              <a:spcAft>
                <a:spcPts val="0"/>
              </a:spcAft>
              <a:buSzPts val="2900"/>
              <a:buNone/>
              <a:defRPr sz="2900"/>
            </a:lvl9pPr>
          </a:lstStyle>
          <a:p>
            <a:endParaRPr/>
          </a:p>
        </p:txBody>
      </p:sp>
    </p:spTree>
    <p:extLst>
      <p:ext uri="{BB962C8B-B14F-4D97-AF65-F5344CB8AC3E}">
        <p14:creationId xmlns:p14="http://schemas.microsoft.com/office/powerpoint/2010/main" val="34178635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6927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dea principal">
  <p:cSld name="Idea principal">
    <p:bg>
      <p:bgPr>
        <a:solidFill>
          <a:schemeClr val="dk1"/>
        </a:solidFill>
        <a:effectLst/>
      </p:bgPr>
    </p:bg>
    <p:spTree>
      <p:nvGrpSpPr>
        <p:cNvPr id="1" name="Shape 106"/>
        <p:cNvGrpSpPr/>
        <p:nvPr/>
      </p:nvGrpSpPr>
      <p:grpSpPr>
        <a:xfrm>
          <a:off x="0" y="0"/>
          <a:ext cx="0" cy="0"/>
          <a:chOff x="0" y="0"/>
          <a:chExt cx="0" cy="0"/>
        </a:xfrm>
      </p:grpSpPr>
      <p:sp>
        <p:nvSpPr>
          <p:cNvPr id="107" name="Google Shape;107;p9"/>
          <p:cNvSpPr/>
          <p:nvPr/>
        </p:nvSpPr>
        <p:spPr>
          <a:xfrm flipH="1">
            <a:off x="27"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flipH="1">
            <a:off x="3" y="912525"/>
            <a:ext cx="3076570" cy="355301"/>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flipH="1">
            <a:off x="29"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flipH="1">
            <a:off x="1299941" y="3268775"/>
            <a:ext cx="490759"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flipH="1">
            <a:off x="13" y="3858250"/>
            <a:ext cx="1457311" cy="355322"/>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flipH="1">
            <a:off x="7377202" y="3858250"/>
            <a:ext cx="1766704" cy="355322"/>
          </a:xfrm>
          <a:custGeom>
            <a:avLst/>
            <a:gdLst/>
            <a:ahLst/>
            <a:cxnLst/>
            <a:rect l="l" t="t" r="r" b="b"/>
            <a:pathLst>
              <a:path w="15325" h="2763" extrusionOk="0">
                <a:moveTo>
                  <a:pt x="1" y="1"/>
                </a:moveTo>
                <a:lnTo>
                  <a:pt x="1" y="2763"/>
                </a:lnTo>
                <a:lnTo>
                  <a:pt x="15324" y="2763"/>
                </a:lnTo>
                <a:lnTo>
                  <a:pt x="1532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flipH="1">
            <a:off x="7488607" y="2679300"/>
            <a:ext cx="165529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flipH="1">
            <a:off x="3895732" y="323025"/>
            <a:ext cx="4819643" cy="355322"/>
          </a:xfrm>
          <a:custGeom>
            <a:avLst/>
            <a:gdLst/>
            <a:ahLst/>
            <a:cxnLst/>
            <a:rect l="l" t="t" r="r" b="b"/>
            <a:pathLst>
              <a:path w="18087" h="2763" extrusionOk="0">
                <a:moveTo>
                  <a:pt x="1" y="0"/>
                </a:moveTo>
                <a:lnTo>
                  <a:pt x="1" y="2762"/>
                </a:lnTo>
                <a:lnTo>
                  <a:pt x="18087" y="2762"/>
                </a:lnTo>
                <a:lnTo>
                  <a:pt x="18087"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flipH="1">
            <a:off x="2611243" y="4446200"/>
            <a:ext cx="6532757"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094068" y="1123143"/>
            <a:ext cx="4955589" cy="3012341"/>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4277738" y="1545725"/>
            <a:ext cx="191018" cy="298421"/>
          </a:xfrm>
          <a:custGeom>
            <a:avLst/>
            <a:gdLst/>
            <a:ahLst/>
            <a:cxnLst/>
            <a:rect l="l" t="t" r="r" b="b"/>
            <a:pathLst>
              <a:path w="5846" h="9133" extrusionOk="0">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4674543" y="1545725"/>
            <a:ext cx="191443" cy="298421"/>
          </a:xfrm>
          <a:custGeom>
            <a:avLst/>
            <a:gdLst/>
            <a:ahLst/>
            <a:cxnLst/>
            <a:rect l="l" t="t" r="r" b="b"/>
            <a:pathLst>
              <a:path w="5859" h="9133" extrusionOk="0">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4508031" y="1516154"/>
            <a:ext cx="127236" cy="357955"/>
          </a:xfrm>
          <a:custGeom>
            <a:avLst/>
            <a:gdLst/>
            <a:ahLst/>
            <a:cxnLst/>
            <a:rect l="l" t="t" r="r" b="b"/>
            <a:pathLst>
              <a:path w="3894" h="10955" extrusionOk="0">
                <a:moveTo>
                  <a:pt x="2108" y="1"/>
                </a:moveTo>
                <a:lnTo>
                  <a:pt x="1" y="10597"/>
                </a:lnTo>
                <a:lnTo>
                  <a:pt x="1786" y="10955"/>
                </a:lnTo>
                <a:lnTo>
                  <a:pt x="3894" y="358"/>
                </a:lnTo>
                <a:lnTo>
                  <a:pt x="2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flipH="1">
            <a:off x="1647812" y="3858250"/>
            <a:ext cx="1766688" cy="355322"/>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flipH="1">
            <a:off x="6667517" y="3268775"/>
            <a:ext cx="1246883" cy="355450"/>
          </a:xfrm>
          <a:custGeom>
            <a:avLst/>
            <a:gdLst/>
            <a:ahLst/>
            <a:cxnLst/>
            <a:rect l="l" t="t" r="r" b="b"/>
            <a:pathLst>
              <a:path w="18027" h="2764" extrusionOk="0">
                <a:moveTo>
                  <a:pt x="1" y="1"/>
                </a:moveTo>
                <a:lnTo>
                  <a:pt x="1" y="2763"/>
                </a:lnTo>
                <a:lnTo>
                  <a:pt x="18027" y="2763"/>
                </a:lnTo>
                <a:lnTo>
                  <a:pt x="180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flipH="1">
            <a:off x="5729417" y="912525"/>
            <a:ext cx="985703" cy="355301"/>
          </a:xfrm>
          <a:custGeom>
            <a:avLst/>
            <a:gdLst/>
            <a:ahLst/>
            <a:cxnLst/>
            <a:rect l="l" t="t" r="r" b="b"/>
            <a:pathLst>
              <a:path w="12443" h="2763" extrusionOk="0">
                <a:moveTo>
                  <a:pt x="1" y="0"/>
                </a:moveTo>
                <a:lnTo>
                  <a:pt x="1" y="2762"/>
                </a:lnTo>
                <a:lnTo>
                  <a:pt x="12443" y="2762"/>
                </a:lnTo>
                <a:lnTo>
                  <a:pt x="12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txBox="1">
            <a:spLocks noGrp="1"/>
          </p:cNvSpPr>
          <p:nvPr>
            <p:ph type="subTitle" idx="1"/>
          </p:nvPr>
        </p:nvSpPr>
        <p:spPr>
          <a:xfrm flipH="1">
            <a:off x="2521800" y="2340324"/>
            <a:ext cx="4100400" cy="808500"/>
          </a:xfrm>
          <a:prstGeom prst="rect">
            <a:avLst/>
          </a:prstGeom>
        </p:spPr>
        <p:txBody>
          <a:bodyPr spcFirstLastPara="1" wrap="square" lIns="91425" tIns="0" rIns="91425" bIns="0" anchor="ctr" anchorCtr="0">
            <a:noAutofit/>
          </a:bodyPr>
          <a:lstStyle>
            <a:lvl1pPr lvl="0" algn="ctr" rtl="0">
              <a:lnSpc>
                <a:spcPct val="100000"/>
              </a:lnSpc>
              <a:spcBef>
                <a:spcPts val="0"/>
              </a:spcBef>
              <a:spcAft>
                <a:spcPts val="0"/>
              </a:spcAft>
              <a:buClr>
                <a:schemeClr val="dk1"/>
              </a:buClr>
              <a:buSzPts val="1800"/>
              <a:buFont typeface="Overpass Mono"/>
              <a:buNone/>
              <a:defRPr sz="1600" b="1">
                <a:solidFill>
                  <a:schemeClr val="dk1"/>
                </a:solidFill>
                <a:latin typeface="Overpass Mono"/>
                <a:ea typeface="Overpass Mono"/>
                <a:cs typeface="Overpass Mono"/>
                <a:sym typeface="Overpass Mono"/>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3" name="Google Shape;133;p9"/>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lvl1pPr lvl="0" algn="ctr" rtl="0">
              <a:spcBef>
                <a:spcPts val="0"/>
              </a:spcBef>
              <a:spcAft>
                <a:spcPts val="0"/>
              </a:spcAft>
              <a:buNone/>
              <a:defRPr sz="2200" b="0">
                <a:solidFill>
                  <a:schemeClr val="dk1"/>
                </a:solidFill>
                <a:latin typeface="Anaheim"/>
                <a:ea typeface="Anaheim"/>
                <a:cs typeface="Anaheim"/>
                <a:sym typeface="Anaheim"/>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1584098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34"/>
        <p:cNvGrpSpPr/>
        <p:nvPr/>
      </p:nvGrpSpPr>
      <p:grpSpPr>
        <a:xfrm>
          <a:off x="0" y="0"/>
          <a:ext cx="0" cy="0"/>
          <a:chOff x="0" y="0"/>
          <a:chExt cx="0" cy="0"/>
        </a:xfrm>
      </p:grpSpPr>
      <p:sp>
        <p:nvSpPr>
          <p:cNvPr id="135" name="Google Shape;135;p10"/>
          <p:cNvSpPr txBox="1">
            <a:spLocks noGrp="1"/>
          </p:cNvSpPr>
          <p:nvPr>
            <p:ph type="subTitle" idx="1"/>
          </p:nvPr>
        </p:nvSpPr>
        <p:spPr>
          <a:xfrm flipH="1">
            <a:off x="5247750" y="2169550"/>
            <a:ext cx="2467500" cy="14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36" name="Google Shape;136;p10"/>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37" name="Google Shape;137;p10"/>
          <p:cNvSpPr/>
          <p:nvPr/>
        </p:nvSpPr>
        <p:spPr>
          <a:xfrm>
            <a:off x="6419025" y="1575200"/>
            <a:ext cx="2725105"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0" y="4700673"/>
            <a:ext cx="1675636"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9532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ota al pie">
  <p:cSld name="Nota al pie">
    <p:spTree>
      <p:nvGrpSpPr>
        <p:cNvPr id="1" name="Shape 139"/>
        <p:cNvGrpSpPr/>
        <p:nvPr/>
      </p:nvGrpSpPr>
      <p:grpSpPr>
        <a:xfrm>
          <a:off x="0" y="0"/>
          <a:ext cx="0" cy="0"/>
          <a:chOff x="0" y="0"/>
          <a:chExt cx="0" cy="0"/>
        </a:xfrm>
      </p:grpSpPr>
      <p:sp>
        <p:nvSpPr>
          <p:cNvPr id="140" name="Google Shape;140;p11"/>
          <p:cNvSpPr/>
          <p:nvPr/>
        </p:nvSpPr>
        <p:spPr>
          <a:xfrm>
            <a:off x="7928639" y="1"/>
            <a:ext cx="1215355" cy="402011"/>
          </a:xfrm>
          <a:custGeom>
            <a:avLst/>
            <a:gdLst/>
            <a:ahLst/>
            <a:cxnLst/>
            <a:rect l="l" t="t" r="r" b="b"/>
            <a:pathLst>
              <a:path w="15122" h="5002" extrusionOk="0">
                <a:moveTo>
                  <a:pt x="0" y="1"/>
                </a:moveTo>
                <a:lnTo>
                  <a:pt x="0" y="5001"/>
                </a:lnTo>
                <a:lnTo>
                  <a:pt x="15121" y="5001"/>
                </a:lnTo>
                <a:lnTo>
                  <a:pt x="151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3511525" y="783700"/>
            <a:ext cx="5632410" cy="2353867"/>
          </a:xfrm>
          <a:custGeom>
            <a:avLst/>
            <a:gdLst/>
            <a:ahLst/>
            <a:cxnLst/>
            <a:rect l="l" t="t" r="r" b="b"/>
            <a:pathLst>
              <a:path w="70081" h="27529" extrusionOk="0">
                <a:moveTo>
                  <a:pt x="0" y="1"/>
                </a:moveTo>
                <a:lnTo>
                  <a:pt x="0" y="27528"/>
                </a:lnTo>
                <a:lnTo>
                  <a:pt x="70080" y="27528"/>
                </a:lnTo>
                <a:lnTo>
                  <a:pt x="70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txBox="1">
            <a:spLocks noGrp="1"/>
          </p:cNvSpPr>
          <p:nvPr>
            <p:ph type="title"/>
          </p:nvPr>
        </p:nvSpPr>
        <p:spPr>
          <a:xfrm>
            <a:off x="3762375" y="1012300"/>
            <a:ext cx="4915200" cy="1940100"/>
          </a:xfrm>
          <a:prstGeom prst="rect">
            <a:avLst/>
          </a:prstGeom>
        </p:spPr>
        <p:txBody>
          <a:bodyPr spcFirstLastPara="1" wrap="square" lIns="91425" tIns="0" rIns="91425" bIns="0" anchor="ctr" anchorCtr="0">
            <a:noAutofit/>
          </a:bodyPr>
          <a:lstStyle>
            <a:lvl1pPr lvl="0" algn="r" rtl="0">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sp>
        <p:nvSpPr>
          <p:cNvPr id="143" name="Google Shape;143;p11"/>
          <p:cNvSpPr/>
          <p:nvPr/>
        </p:nvSpPr>
        <p:spPr>
          <a:xfrm>
            <a:off x="5865073" y="3429550"/>
            <a:ext cx="1215342" cy="259665"/>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8018936" y="3429550"/>
            <a:ext cx="1124989" cy="259686"/>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083824" y="3429550"/>
            <a:ext cx="259727" cy="259665"/>
          </a:xfrm>
          <a:custGeom>
            <a:avLst/>
            <a:gdLst/>
            <a:ahLst/>
            <a:cxnLst/>
            <a:rect l="l" t="t" r="r" b="b"/>
            <a:pathLst>
              <a:path w="8298" h="8298" extrusionOk="0">
                <a:moveTo>
                  <a:pt x="0" y="1"/>
                </a:moveTo>
                <a:lnTo>
                  <a:pt x="0" y="8297"/>
                </a:lnTo>
                <a:lnTo>
                  <a:pt x="8297" y="8297"/>
                </a:lnTo>
                <a:lnTo>
                  <a:pt x="82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96607" y="3429550"/>
            <a:ext cx="259707" cy="259686"/>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09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7"/>
        <p:cNvGrpSpPr/>
        <p:nvPr/>
      </p:nvGrpSpPr>
      <p:grpSpPr>
        <a:xfrm>
          <a:off x="0" y="0"/>
          <a:ext cx="0" cy="0"/>
          <a:chOff x="0" y="0"/>
          <a:chExt cx="0" cy="0"/>
        </a:xfrm>
      </p:grpSpPr>
      <p:sp>
        <p:nvSpPr>
          <p:cNvPr id="148" name="Google Shape;148;p12"/>
          <p:cNvSpPr txBox="1">
            <a:spLocks noGrp="1"/>
          </p:cNvSpPr>
          <p:nvPr>
            <p:ph type="body" idx="1"/>
          </p:nvPr>
        </p:nvSpPr>
        <p:spPr>
          <a:xfrm>
            <a:off x="311700" y="3306869"/>
            <a:ext cx="8520600" cy="6510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49" name="Google Shape;149;p12"/>
          <p:cNvSpPr/>
          <p:nvPr/>
        </p:nvSpPr>
        <p:spPr>
          <a:xfrm rot="10800000">
            <a:off x="2751806" y="4243474"/>
            <a:ext cx="6391269" cy="904876"/>
          </a:xfrm>
          <a:custGeom>
            <a:avLst/>
            <a:gdLst/>
            <a:ahLst/>
            <a:cxnLst/>
            <a:rect l="l" t="t" r="r" b="b"/>
            <a:pathLst>
              <a:path w="16884" h="2763" extrusionOk="0">
                <a:moveTo>
                  <a:pt x="1" y="0"/>
                </a:moveTo>
                <a:lnTo>
                  <a:pt x="1" y="2762"/>
                </a:lnTo>
                <a:lnTo>
                  <a:pt x="16884" y="2762"/>
                </a:lnTo>
                <a:lnTo>
                  <a:pt x="1688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2"/>
          <p:cNvSpPr/>
          <p:nvPr/>
        </p:nvSpPr>
        <p:spPr>
          <a:xfrm rot="10800000">
            <a:off x="1361250" y="1501127"/>
            <a:ext cx="7781825" cy="1525098"/>
          </a:xfrm>
          <a:custGeom>
            <a:avLst/>
            <a:gdLst/>
            <a:ahLst/>
            <a:cxnLst/>
            <a:rect l="l" t="t" r="r" b="b"/>
            <a:pathLst>
              <a:path w="2882" h="2775" extrusionOk="0">
                <a:moveTo>
                  <a:pt x="1" y="0"/>
                </a:moveTo>
                <a:lnTo>
                  <a:pt x="1" y="2774"/>
                </a:lnTo>
                <a:lnTo>
                  <a:pt x="2882" y="2774"/>
                </a:lnTo>
                <a:lnTo>
                  <a:pt x="28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2"/>
          <p:cNvSpPr/>
          <p:nvPr/>
        </p:nvSpPr>
        <p:spPr>
          <a:xfrm rot="10800000">
            <a:off x="2" y="1"/>
            <a:ext cx="5791098" cy="505550"/>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2"/>
          <p:cNvSpPr/>
          <p:nvPr/>
        </p:nvSpPr>
        <p:spPr>
          <a:xfrm rot="10800000">
            <a:off x="21" y="1501871"/>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2"/>
          <p:cNvSpPr/>
          <p:nvPr/>
        </p:nvSpPr>
        <p:spPr>
          <a:xfrm rot="10800000">
            <a:off x="532482" y="912524"/>
            <a:ext cx="1055445" cy="355301"/>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2"/>
          <p:cNvSpPr/>
          <p:nvPr/>
        </p:nvSpPr>
        <p:spPr>
          <a:xfrm rot="10800000">
            <a:off x="7173125" y="912516"/>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2"/>
          <p:cNvSpPr/>
          <p:nvPr/>
        </p:nvSpPr>
        <p:spPr>
          <a:xfrm rot="10800000">
            <a:off x="1814348" y="912516"/>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rot="10800000">
            <a:off x="4523560" y="323049"/>
            <a:ext cx="2095515"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rot="10800000">
            <a:off x="7381057" y="3345678"/>
            <a:ext cx="1762943" cy="355322"/>
          </a:xfrm>
          <a:custGeom>
            <a:avLst/>
            <a:gdLst/>
            <a:ahLst/>
            <a:cxnLst/>
            <a:rect l="l" t="t" r="r" b="b"/>
            <a:pathLst>
              <a:path w="16884" h="2763" extrusionOk="0">
                <a:moveTo>
                  <a:pt x="1" y="0"/>
                </a:moveTo>
                <a:lnTo>
                  <a:pt x="1" y="2762"/>
                </a:lnTo>
                <a:lnTo>
                  <a:pt x="16884" y="2762"/>
                </a:lnTo>
                <a:lnTo>
                  <a:pt x="168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rot="10800000">
            <a:off x="-4" y="2084924"/>
            <a:ext cx="1785554" cy="356851"/>
          </a:xfrm>
          <a:custGeom>
            <a:avLst/>
            <a:gdLst/>
            <a:ahLst/>
            <a:cxnLst/>
            <a:rect l="l" t="t" r="r" b="b"/>
            <a:pathLst>
              <a:path w="15325" h="2775" extrusionOk="0">
                <a:moveTo>
                  <a:pt x="1" y="0"/>
                </a:moveTo>
                <a:lnTo>
                  <a:pt x="1" y="2774"/>
                </a:lnTo>
                <a:lnTo>
                  <a:pt x="15324" y="2774"/>
                </a:lnTo>
                <a:lnTo>
                  <a:pt x="15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rot="10800000">
            <a:off x="656319" y="4788199"/>
            <a:ext cx="2628881" cy="355301"/>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txBox="1">
            <a:spLocks noGrp="1"/>
          </p:cNvSpPr>
          <p:nvPr>
            <p:ph type="title" hasCustomPrompt="1"/>
          </p:nvPr>
        </p:nvSpPr>
        <p:spPr>
          <a:xfrm>
            <a:off x="311700" y="1847850"/>
            <a:ext cx="8520600" cy="1382700"/>
          </a:xfrm>
          <a:prstGeom prst="rect">
            <a:avLst/>
          </a:prstGeom>
        </p:spPr>
        <p:txBody>
          <a:bodyPr spcFirstLastPara="1" wrap="square" lIns="91425" tIns="0" rIns="91425" bIns="0" anchor="b" anchorCtr="0">
            <a:noAutofit/>
          </a:bodyPr>
          <a:lstStyle>
            <a:lvl1pPr lvl="0" algn="ctr" rtl="0">
              <a:spcBef>
                <a:spcPts val="0"/>
              </a:spcBef>
              <a:spcAft>
                <a:spcPts val="0"/>
              </a:spcAft>
              <a:buSzPts val="12500"/>
              <a:buNone/>
              <a:defRPr sz="125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14042689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extLst>
      <p:ext uri="{BB962C8B-B14F-4D97-AF65-F5344CB8AC3E}">
        <p14:creationId xmlns:p14="http://schemas.microsoft.com/office/powerpoint/2010/main" val="434234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avLst/>
              <a:gdLst/>
              <a:ahLst/>
              <a:cxnLst/>
              <a:rect l="l" t="t" r="r" b="b"/>
              <a:pathLst>
                <a:path w="4442" h="4121" extrusionOk="0">
                  <a:moveTo>
                    <a:pt x="1" y="1"/>
                  </a:moveTo>
                  <a:lnTo>
                    <a:pt x="1" y="4120"/>
                  </a:lnTo>
                  <a:lnTo>
                    <a:pt x="4442" y="4120"/>
                  </a:lnTo>
                  <a:lnTo>
                    <a:pt x="4442"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5723675" y="3632754"/>
              <a:ext cx="2948838" cy="131882"/>
            </a:xfrm>
            <a:custGeom>
              <a:avLst/>
              <a:gdLst/>
              <a:ahLst/>
              <a:cxnLst/>
              <a:rect l="l" t="t" r="r" b="b"/>
              <a:pathLst>
                <a:path w="92144" h="4121" extrusionOk="0">
                  <a:moveTo>
                    <a:pt x="1" y="1"/>
                  </a:moveTo>
                  <a:lnTo>
                    <a:pt x="1" y="4120"/>
                  </a:lnTo>
                  <a:lnTo>
                    <a:pt x="92143" y="4120"/>
                  </a:lnTo>
                  <a:lnTo>
                    <a:pt x="921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74596" y="3360726"/>
              <a:ext cx="1353834" cy="131882"/>
            </a:xfrm>
            <a:custGeom>
              <a:avLst/>
              <a:gdLst/>
              <a:ahLst/>
              <a:cxnLst/>
              <a:rect l="l" t="t" r="r" b="b"/>
              <a:pathLst>
                <a:path w="42304"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5129312" y="2816286"/>
              <a:ext cx="1148858" cy="131498"/>
            </a:xfrm>
            <a:custGeom>
              <a:avLst/>
              <a:gdLst/>
              <a:ahLst/>
              <a:cxnLst/>
              <a:rect l="l" t="t" r="r" b="b"/>
              <a:pathLst>
                <a:path w="35899" h="4109" extrusionOk="0">
                  <a:moveTo>
                    <a:pt x="1" y="1"/>
                  </a:moveTo>
                  <a:lnTo>
                    <a:pt x="1" y="4108"/>
                  </a:lnTo>
                  <a:lnTo>
                    <a:pt x="35898" y="4108"/>
                  </a:lnTo>
                  <a:lnTo>
                    <a:pt x="3589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3376749"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3077647" y="2816286"/>
              <a:ext cx="370397" cy="131498"/>
            </a:xfrm>
            <a:custGeom>
              <a:avLst/>
              <a:gdLst/>
              <a:ahLst/>
              <a:cxnLst/>
              <a:rect l="l" t="t" r="r" b="b"/>
              <a:pathLst>
                <a:path w="11574" h="4109" extrusionOk="0">
                  <a:moveTo>
                    <a:pt x="1" y="1"/>
                  </a:moveTo>
                  <a:lnTo>
                    <a:pt x="1" y="4108"/>
                  </a:lnTo>
                  <a:lnTo>
                    <a:pt x="11574" y="4108"/>
                  </a:lnTo>
                  <a:lnTo>
                    <a:pt x="1157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542860" y="2816286"/>
              <a:ext cx="139467" cy="131498"/>
            </a:xfrm>
            <a:custGeom>
              <a:avLst/>
              <a:gdLst/>
              <a:ahLst/>
              <a:cxnLst/>
              <a:rect l="l" t="t" r="r" b="b"/>
              <a:pathLst>
                <a:path w="4358" h="4109" extrusionOk="0">
                  <a:moveTo>
                    <a:pt x="0" y="1"/>
                  </a:moveTo>
                  <a:lnTo>
                    <a:pt x="0"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3723818" y="3088314"/>
              <a:ext cx="366205" cy="131882"/>
            </a:xfrm>
            <a:custGeom>
              <a:avLst/>
              <a:gdLst/>
              <a:ahLst/>
              <a:cxnLst/>
              <a:rect l="l" t="t" r="r" b="b"/>
              <a:pathLst>
                <a:path w="11443" h="4121" extrusionOk="0">
                  <a:moveTo>
                    <a:pt x="1" y="1"/>
                  </a:moveTo>
                  <a:lnTo>
                    <a:pt x="1" y="4120"/>
                  </a:lnTo>
                  <a:lnTo>
                    <a:pt x="11443" y="4120"/>
                  </a:lnTo>
                  <a:lnTo>
                    <a:pt x="1144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2734770" y="3088314"/>
              <a:ext cx="891622" cy="131882"/>
            </a:xfrm>
            <a:custGeom>
              <a:avLst/>
              <a:gdLst/>
              <a:ahLst/>
              <a:cxnLst/>
              <a:rect l="l" t="t" r="r" b="b"/>
              <a:pathLst>
                <a:path w="27861" h="4121" extrusionOk="0">
                  <a:moveTo>
                    <a:pt x="0" y="1"/>
                  </a:moveTo>
                  <a:lnTo>
                    <a:pt x="0" y="4120"/>
                  </a:lnTo>
                  <a:lnTo>
                    <a:pt x="27861" y="4120"/>
                  </a:lnTo>
                  <a:lnTo>
                    <a:pt x="2786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864832"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149054" y="3632754"/>
              <a:ext cx="2031679" cy="131882"/>
            </a:xfrm>
            <a:custGeom>
              <a:avLst/>
              <a:gdLst/>
              <a:ahLst/>
              <a:cxnLst/>
              <a:rect l="l" t="t" r="r" b="b"/>
              <a:pathLst>
                <a:path w="63485" h="4121" extrusionOk="0">
                  <a:moveTo>
                    <a:pt x="0" y="1"/>
                  </a:moveTo>
                  <a:lnTo>
                    <a:pt x="0" y="4120"/>
                  </a:lnTo>
                  <a:lnTo>
                    <a:pt x="63484" y="4120"/>
                  </a:lnTo>
                  <a:lnTo>
                    <a:pt x="6348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25"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a:off x="824064" y="2816286"/>
              <a:ext cx="1337833" cy="131498"/>
            </a:xfrm>
            <a:custGeom>
              <a:avLst/>
              <a:gdLst/>
              <a:ahLst/>
              <a:cxnLst/>
              <a:rect l="l" t="t" r="r" b="b"/>
              <a:pathLst>
                <a:path w="41804" h="4109" extrusionOk="0">
                  <a:moveTo>
                    <a:pt x="0" y="1"/>
                  </a:moveTo>
                  <a:lnTo>
                    <a:pt x="0" y="4108"/>
                  </a:lnTo>
                  <a:lnTo>
                    <a:pt x="41803" y="4108"/>
                  </a:lnTo>
                  <a:lnTo>
                    <a:pt x="418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a:off x="582114" y="2816286"/>
              <a:ext cx="139499" cy="131498"/>
            </a:xfrm>
            <a:custGeom>
              <a:avLst/>
              <a:gdLst/>
              <a:ahLst/>
              <a:cxnLst/>
              <a:rect l="l" t="t" r="r" b="b"/>
              <a:pathLst>
                <a:path w="4359" h="4109" extrusionOk="0">
                  <a:moveTo>
                    <a:pt x="1" y="1"/>
                  </a:moveTo>
                  <a:lnTo>
                    <a:pt x="1" y="4108"/>
                  </a:lnTo>
                  <a:lnTo>
                    <a:pt x="4358" y="4108"/>
                  </a:lnTo>
                  <a:lnTo>
                    <a:pt x="4358"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56420" y="3632754"/>
              <a:ext cx="142155" cy="131882"/>
            </a:xfrm>
            <a:custGeom>
              <a:avLst/>
              <a:gdLst/>
              <a:ahLst/>
              <a:cxnLst/>
              <a:rect l="l" t="t" r="r" b="b"/>
              <a:pathLst>
                <a:path w="4442" h="4121" extrusionOk="0">
                  <a:moveTo>
                    <a:pt x="0" y="1"/>
                  </a:moveTo>
                  <a:lnTo>
                    <a:pt x="0" y="4120"/>
                  </a:lnTo>
                  <a:lnTo>
                    <a:pt x="4441" y="4120"/>
                  </a:lnTo>
                  <a:lnTo>
                    <a:pt x="444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7790219" y="3360726"/>
              <a:ext cx="1353802" cy="13188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6982098" y="2816286"/>
              <a:ext cx="1154938" cy="131498"/>
            </a:xfrm>
            <a:custGeom>
              <a:avLst/>
              <a:gdLst/>
              <a:ahLst/>
              <a:cxnLst/>
              <a:rect l="l" t="t" r="r" b="b"/>
              <a:pathLst>
                <a:path w="36089" h="4109" extrusionOk="0">
                  <a:moveTo>
                    <a:pt x="1" y="1"/>
                  </a:moveTo>
                  <a:lnTo>
                    <a:pt x="1" y="4108"/>
                  </a:lnTo>
                  <a:lnTo>
                    <a:pt x="36089" y="4108"/>
                  </a:lnTo>
                  <a:lnTo>
                    <a:pt x="3608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279016" y="2816286"/>
              <a:ext cx="139883" cy="131498"/>
            </a:xfrm>
            <a:custGeom>
              <a:avLst/>
              <a:gdLst/>
              <a:ahLst/>
              <a:cxnLst/>
              <a:rect l="l" t="t" r="r" b="b"/>
              <a:pathLst>
                <a:path w="4371" h="4109" extrusionOk="0">
                  <a:moveTo>
                    <a:pt x="1" y="1"/>
                  </a:moveTo>
                  <a:lnTo>
                    <a:pt x="1" y="4108"/>
                  </a:lnTo>
                  <a:lnTo>
                    <a:pt x="4370" y="4108"/>
                  </a:lnTo>
                  <a:lnTo>
                    <a:pt x="4370"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4"/>
          <p:cNvSpPr txBox="1">
            <a:spLocks noGrp="1"/>
          </p:cNvSpPr>
          <p:nvPr>
            <p:ph type="ctrTitle"/>
          </p:nvPr>
        </p:nvSpPr>
        <p:spPr>
          <a:xfrm flipH="1">
            <a:off x="6355375" y="-142871"/>
            <a:ext cx="14358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3" name="Google Shape;183;p14"/>
          <p:cNvSpPr txBox="1">
            <a:spLocks noGrp="1"/>
          </p:cNvSpPr>
          <p:nvPr>
            <p:ph type="subTitle" idx="1"/>
          </p:nvPr>
        </p:nvSpPr>
        <p:spPr>
          <a:xfrm flipH="1">
            <a:off x="6040625" y="1928650"/>
            <a:ext cx="20664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4" name="Google Shape;184;p14"/>
          <p:cNvSpPr txBox="1">
            <a:spLocks noGrp="1"/>
          </p:cNvSpPr>
          <p:nvPr>
            <p:ph type="ctrTitle" idx="2"/>
          </p:nvPr>
        </p:nvSpPr>
        <p:spPr>
          <a:xfrm flipH="1">
            <a:off x="1037600"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85" name="Google Shape;185;p14"/>
          <p:cNvSpPr txBox="1">
            <a:spLocks noGrp="1"/>
          </p:cNvSpPr>
          <p:nvPr>
            <p:ph type="subTitle" idx="3"/>
          </p:nvPr>
        </p:nvSpPr>
        <p:spPr>
          <a:xfrm flipH="1">
            <a:off x="1037000"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6" name="Google Shape;186;p14"/>
          <p:cNvSpPr txBox="1">
            <a:spLocks noGrp="1"/>
          </p:cNvSpPr>
          <p:nvPr>
            <p:ph type="ctrTitle" idx="4"/>
          </p:nvPr>
        </p:nvSpPr>
        <p:spPr>
          <a:xfrm flipH="1">
            <a:off x="3829056" y="-219071"/>
            <a:ext cx="14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87" name="Google Shape;187;p14"/>
          <p:cNvSpPr txBox="1">
            <a:spLocks noGrp="1"/>
          </p:cNvSpPr>
          <p:nvPr>
            <p:ph type="subTitle" idx="5"/>
          </p:nvPr>
        </p:nvSpPr>
        <p:spPr>
          <a:xfrm flipH="1">
            <a:off x="3539465" y="1928650"/>
            <a:ext cx="2067000" cy="430500"/>
          </a:xfrm>
          <a:prstGeom prst="rect">
            <a:avLst/>
          </a:prstGeom>
        </p:spPr>
        <p:txBody>
          <a:bodyPr spcFirstLastPara="1" wrap="square" lIns="91425" tIns="0" rIns="91425" bIns="91425" anchor="t" anchorCtr="0">
            <a:noAutofit/>
          </a:bodyPr>
          <a:lstStyle>
            <a:lvl1pPr lvl="0" algn="ctr" rtl="0">
              <a:lnSpc>
                <a:spcPct val="115000"/>
              </a:lnSpc>
              <a:spcBef>
                <a:spcPts val="0"/>
              </a:spcBef>
              <a:spcAft>
                <a:spcPts val="0"/>
              </a:spcAft>
              <a:buSzPts val="1400"/>
              <a:buFont typeface="Anaheim"/>
              <a:buNone/>
              <a:defRPr sz="1400">
                <a:latin typeface="Anaheim"/>
                <a:ea typeface="Anaheim"/>
                <a:cs typeface="Anaheim"/>
                <a:sym typeface="Anaheim"/>
              </a:defRPr>
            </a:lvl1pPr>
            <a:lvl2pPr lvl="1" algn="ctr" rtl="0">
              <a:lnSpc>
                <a:spcPct val="115000"/>
              </a:lnSpc>
              <a:spcBef>
                <a:spcPts val="0"/>
              </a:spcBef>
              <a:spcAft>
                <a:spcPts val="0"/>
              </a:spcAft>
              <a:buSzPts val="1400"/>
              <a:buFont typeface="Anaheim"/>
              <a:buNone/>
              <a:defRPr>
                <a:latin typeface="Anaheim"/>
                <a:ea typeface="Anaheim"/>
                <a:cs typeface="Anaheim"/>
                <a:sym typeface="Anaheim"/>
              </a:defRPr>
            </a:lvl2pPr>
            <a:lvl3pPr lvl="2" algn="ctr" rtl="0">
              <a:lnSpc>
                <a:spcPct val="115000"/>
              </a:lnSpc>
              <a:spcBef>
                <a:spcPts val="0"/>
              </a:spcBef>
              <a:spcAft>
                <a:spcPts val="0"/>
              </a:spcAft>
              <a:buSzPts val="1400"/>
              <a:buFont typeface="Anaheim"/>
              <a:buNone/>
              <a:defRPr sz="1400">
                <a:latin typeface="Anaheim"/>
                <a:ea typeface="Anaheim"/>
                <a:cs typeface="Anaheim"/>
                <a:sym typeface="Anaheim"/>
              </a:defRPr>
            </a:lvl3pPr>
            <a:lvl4pPr lvl="3" algn="ctr" rtl="0">
              <a:lnSpc>
                <a:spcPct val="115000"/>
              </a:lnSpc>
              <a:spcBef>
                <a:spcPts val="0"/>
              </a:spcBef>
              <a:spcAft>
                <a:spcPts val="0"/>
              </a:spcAft>
              <a:buSzPts val="1400"/>
              <a:buFont typeface="Anaheim"/>
              <a:buNone/>
              <a:defRPr sz="1400">
                <a:latin typeface="Anaheim"/>
                <a:ea typeface="Anaheim"/>
                <a:cs typeface="Anaheim"/>
                <a:sym typeface="Anaheim"/>
              </a:defRPr>
            </a:lvl4pPr>
            <a:lvl5pPr lvl="4" algn="ctr" rtl="0">
              <a:lnSpc>
                <a:spcPct val="115000"/>
              </a:lnSpc>
              <a:spcBef>
                <a:spcPts val="0"/>
              </a:spcBef>
              <a:spcAft>
                <a:spcPts val="0"/>
              </a:spcAft>
              <a:buSzPts val="1400"/>
              <a:buFont typeface="Anaheim"/>
              <a:buNone/>
              <a:defRPr sz="1400">
                <a:latin typeface="Anaheim"/>
                <a:ea typeface="Anaheim"/>
                <a:cs typeface="Anaheim"/>
                <a:sym typeface="Anaheim"/>
              </a:defRPr>
            </a:lvl5pPr>
            <a:lvl6pPr lvl="5" algn="ctr" rtl="0">
              <a:lnSpc>
                <a:spcPct val="115000"/>
              </a:lnSpc>
              <a:spcBef>
                <a:spcPts val="0"/>
              </a:spcBef>
              <a:spcAft>
                <a:spcPts val="0"/>
              </a:spcAft>
              <a:buSzPts val="1400"/>
              <a:buFont typeface="Anaheim"/>
              <a:buNone/>
              <a:defRPr sz="1400">
                <a:latin typeface="Anaheim"/>
                <a:ea typeface="Anaheim"/>
                <a:cs typeface="Anaheim"/>
                <a:sym typeface="Anaheim"/>
              </a:defRPr>
            </a:lvl6pPr>
            <a:lvl7pPr lvl="6" algn="ctr" rtl="0">
              <a:lnSpc>
                <a:spcPct val="115000"/>
              </a:lnSpc>
              <a:spcBef>
                <a:spcPts val="0"/>
              </a:spcBef>
              <a:spcAft>
                <a:spcPts val="0"/>
              </a:spcAft>
              <a:buSzPts val="1400"/>
              <a:buFont typeface="Anaheim"/>
              <a:buNone/>
              <a:defRPr sz="1400">
                <a:latin typeface="Anaheim"/>
                <a:ea typeface="Anaheim"/>
                <a:cs typeface="Anaheim"/>
                <a:sym typeface="Anaheim"/>
              </a:defRPr>
            </a:lvl7pPr>
            <a:lvl8pPr lvl="7" algn="ctr" rtl="0">
              <a:lnSpc>
                <a:spcPct val="115000"/>
              </a:lnSpc>
              <a:spcBef>
                <a:spcPts val="0"/>
              </a:spcBef>
              <a:spcAft>
                <a:spcPts val="0"/>
              </a:spcAft>
              <a:buSzPts val="1400"/>
              <a:buFont typeface="Anaheim"/>
              <a:buNone/>
              <a:defRPr sz="1400">
                <a:latin typeface="Anaheim"/>
                <a:ea typeface="Anaheim"/>
                <a:cs typeface="Anaheim"/>
                <a:sym typeface="Anaheim"/>
              </a:defRPr>
            </a:lvl8pPr>
            <a:lvl9pPr lvl="8" algn="ctr" rtl="0">
              <a:lnSpc>
                <a:spcPct val="115000"/>
              </a:lnSpc>
              <a:spcBef>
                <a:spcPts val="0"/>
              </a:spcBef>
              <a:spcAft>
                <a:spcPts val="0"/>
              </a:spcAft>
              <a:buSzPts val="1400"/>
              <a:buFont typeface="Anaheim"/>
              <a:buNone/>
              <a:defRPr sz="1400">
                <a:latin typeface="Anaheim"/>
                <a:ea typeface="Anaheim"/>
                <a:cs typeface="Anaheim"/>
                <a:sym typeface="Anaheim"/>
              </a:defRPr>
            </a:lvl9pPr>
          </a:lstStyle>
          <a:p>
            <a:endParaRPr/>
          </a:p>
        </p:txBody>
      </p:sp>
      <p:sp>
        <p:nvSpPr>
          <p:cNvPr id="188" name="Google Shape;188;p14"/>
          <p:cNvSpPr txBox="1">
            <a:spLocks noGrp="1"/>
          </p:cNvSpPr>
          <p:nvPr>
            <p:ph type="title" idx="6"/>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89" name="Google Shape;189;p14"/>
          <p:cNvSpPr txBox="1">
            <a:spLocks noGrp="1"/>
          </p:cNvSpPr>
          <p:nvPr>
            <p:ph type="ctrTitle" idx="7"/>
          </p:nvPr>
        </p:nvSpPr>
        <p:spPr>
          <a:xfrm flipH="1">
            <a:off x="353911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
        <p:nvSpPr>
          <p:cNvPr id="190" name="Google Shape;190;p14"/>
          <p:cNvSpPr txBox="1">
            <a:spLocks noGrp="1"/>
          </p:cNvSpPr>
          <p:nvPr>
            <p:ph type="ctrTitle" idx="8"/>
          </p:nvPr>
        </p:nvSpPr>
        <p:spPr>
          <a:xfrm flipH="1">
            <a:off x="6041962" y="1428754"/>
            <a:ext cx="2066400" cy="4305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lt1"/>
              </a:buClr>
              <a:buSzPts val="2400"/>
              <a:buNone/>
              <a:defRPr sz="2200"/>
            </a:lvl1pPr>
            <a:lvl2pPr lvl="1" algn="r" rtl="0">
              <a:spcBef>
                <a:spcPts val="0"/>
              </a:spcBef>
              <a:spcAft>
                <a:spcPts val="0"/>
              </a:spcAft>
              <a:buClr>
                <a:schemeClr val="lt1"/>
              </a:buClr>
              <a:buSzPts val="1800"/>
              <a:buNone/>
              <a:defRPr sz="1800">
                <a:solidFill>
                  <a:schemeClr val="lt1"/>
                </a:solidFill>
              </a:defRPr>
            </a:lvl2pPr>
            <a:lvl3pPr lvl="2" algn="r" rtl="0">
              <a:spcBef>
                <a:spcPts val="0"/>
              </a:spcBef>
              <a:spcAft>
                <a:spcPts val="0"/>
              </a:spcAft>
              <a:buClr>
                <a:schemeClr val="lt1"/>
              </a:buClr>
              <a:buSzPts val="1800"/>
              <a:buNone/>
              <a:defRPr sz="1800">
                <a:solidFill>
                  <a:schemeClr val="lt1"/>
                </a:solidFill>
              </a:defRPr>
            </a:lvl3pPr>
            <a:lvl4pPr lvl="3" algn="r" rtl="0">
              <a:spcBef>
                <a:spcPts val="0"/>
              </a:spcBef>
              <a:spcAft>
                <a:spcPts val="0"/>
              </a:spcAft>
              <a:buClr>
                <a:schemeClr val="lt1"/>
              </a:buClr>
              <a:buSzPts val="1800"/>
              <a:buNone/>
              <a:defRPr sz="1800">
                <a:solidFill>
                  <a:schemeClr val="lt1"/>
                </a:solidFill>
              </a:defRPr>
            </a:lvl4pPr>
            <a:lvl5pPr lvl="4" algn="r" rtl="0">
              <a:spcBef>
                <a:spcPts val="0"/>
              </a:spcBef>
              <a:spcAft>
                <a:spcPts val="0"/>
              </a:spcAft>
              <a:buClr>
                <a:schemeClr val="lt1"/>
              </a:buClr>
              <a:buSzPts val="1800"/>
              <a:buNone/>
              <a:defRPr sz="1800">
                <a:solidFill>
                  <a:schemeClr val="lt1"/>
                </a:solidFill>
              </a:defRPr>
            </a:lvl5pPr>
            <a:lvl6pPr lvl="5" algn="r" rtl="0">
              <a:spcBef>
                <a:spcPts val="0"/>
              </a:spcBef>
              <a:spcAft>
                <a:spcPts val="0"/>
              </a:spcAft>
              <a:buClr>
                <a:schemeClr val="lt1"/>
              </a:buClr>
              <a:buSzPts val="1800"/>
              <a:buNone/>
              <a:defRPr sz="1800">
                <a:solidFill>
                  <a:schemeClr val="lt1"/>
                </a:solidFill>
              </a:defRPr>
            </a:lvl6pPr>
            <a:lvl7pPr lvl="6" algn="r" rtl="0">
              <a:spcBef>
                <a:spcPts val="0"/>
              </a:spcBef>
              <a:spcAft>
                <a:spcPts val="0"/>
              </a:spcAft>
              <a:buClr>
                <a:schemeClr val="lt1"/>
              </a:buClr>
              <a:buSzPts val="1800"/>
              <a:buNone/>
              <a:defRPr sz="1800">
                <a:solidFill>
                  <a:schemeClr val="lt1"/>
                </a:solidFill>
              </a:defRPr>
            </a:lvl7pPr>
            <a:lvl8pPr lvl="7" algn="r" rtl="0">
              <a:spcBef>
                <a:spcPts val="0"/>
              </a:spcBef>
              <a:spcAft>
                <a:spcPts val="0"/>
              </a:spcAft>
              <a:buClr>
                <a:schemeClr val="lt1"/>
              </a:buClr>
              <a:buSzPts val="1800"/>
              <a:buNone/>
              <a:defRPr sz="1800">
                <a:solidFill>
                  <a:schemeClr val="lt1"/>
                </a:solidFill>
              </a:defRPr>
            </a:lvl8pPr>
            <a:lvl9pPr lvl="8" algn="r" rtl="0">
              <a:spcBef>
                <a:spcPts val="0"/>
              </a:spcBef>
              <a:spcAft>
                <a:spcPts val="0"/>
              </a:spcAft>
              <a:buClr>
                <a:schemeClr val="lt1"/>
              </a:buClr>
              <a:buSzPts val="1800"/>
              <a:buNone/>
              <a:defRPr sz="1800">
                <a:solidFill>
                  <a:schemeClr val="lt1"/>
                </a:solidFill>
              </a:defRPr>
            </a:lvl9pPr>
          </a:lstStyle>
          <a:p>
            <a:endParaRPr/>
          </a:p>
        </p:txBody>
      </p:sp>
    </p:spTree>
    <p:extLst>
      <p:ext uri="{BB962C8B-B14F-4D97-AF65-F5344CB8AC3E}">
        <p14:creationId xmlns:p14="http://schemas.microsoft.com/office/powerpoint/2010/main" val="34084761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extLst>
      <p:ext uri="{BB962C8B-B14F-4D97-AF65-F5344CB8AC3E}">
        <p14:creationId xmlns:p14="http://schemas.microsoft.com/office/powerpoint/2010/main" val="26399850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207"/>
        <p:cNvGrpSpPr/>
        <p:nvPr/>
      </p:nvGrpSpPr>
      <p:grpSpPr>
        <a:xfrm>
          <a:off x="0" y="0"/>
          <a:ext cx="0" cy="0"/>
          <a:chOff x="0" y="0"/>
          <a:chExt cx="0" cy="0"/>
        </a:xfrm>
      </p:grpSpPr>
      <p:sp>
        <p:nvSpPr>
          <p:cNvPr id="208" name="Google Shape;208;p16"/>
          <p:cNvSpPr txBox="1">
            <a:spLocks noGrp="1"/>
          </p:cNvSpPr>
          <p:nvPr>
            <p:ph type="ctrTitle"/>
          </p:nvPr>
        </p:nvSpPr>
        <p:spPr>
          <a:xfrm flipH="1">
            <a:off x="2266008" y="1775350"/>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09" name="Google Shape;209;p16"/>
          <p:cNvSpPr txBox="1">
            <a:spLocks noGrp="1"/>
          </p:cNvSpPr>
          <p:nvPr>
            <p:ph type="ctrTitle" idx="2"/>
          </p:nvPr>
        </p:nvSpPr>
        <p:spPr>
          <a:xfrm flipH="1">
            <a:off x="4714188" y="1775427"/>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0" name="Google Shape;210;p16"/>
          <p:cNvSpPr txBox="1">
            <a:spLocks noGrp="1"/>
          </p:cNvSpPr>
          <p:nvPr>
            <p:ph type="subTitle" idx="1"/>
          </p:nvPr>
        </p:nvSpPr>
        <p:spPr>
          <a:xfrm flipH="1">
            <a:off x="4714175" y="2208199"/>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1" name="Google Shape;211;p16"/>
          <p:cNvSpPr txBox="1">
            <a:spLocks noGrp="1"/>
          </p:cNvSpPr>
          <p:nvPr>
            <p:ph type="ctrTitle" idx="3"/>
          </p:nvPr>
        </p:nvSpPr>
        <p:spPr>
          <a:xfrm flipH="1">
            <a:off x="2266001" y="3155675"/>
            <a:ext cx="2163900" cy="356700"/>
          </a:xfrm>
          <a:prstGeom prst="rect">
            <a:avLst/>
          </a:prstGeom>
        </p:spPr>
        <p:txBody>
          <a:bodyPr spcFirstLastPara="1" wrap="square" lIns="91425" tIns="0" rIns="91425" bIns="0" anchor="b" anchorCtr="0">
            <a:noAutofit/>
          </a:bodyPr>
          <a:lstStyle>
            <a:lvl1pPr lvl="0"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2" name="Google Shape;212;p16"/>
          <p:cNvSpPr txBox="1">
            <a:spLocks noGrp="1"/>
          </p:cNvSpPr>
          <p:nvPr>
            <p:ph type="subTitle" idx="4"/>
          </p:nvPr>
        </p:nvSpPr>
        <p:spPr>
          <a:xfrm flipH="1">
            <a:off x="2266000" y="3585925"/>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3" name="Google Shape;213;p16"/>
          <p:cNvSpPr txBox="1">
            <a:spLocks noGrp="1"/>
          </p:cNvSpPr>
          <p:nvPr>
            <p:ph type="ctrTitle" idx="5"/>
          </p:nvPr>
        </p:nvSpPr>
        <p:spPr>
          <a:xfrm flipH="1">
            <a:off x="4714200" y="3155754"/>
            <a:ext cx="2163900" cy="356700"/>
          </a:xfrm>
          <a:prstGeom prst="rect">
            <a:avLst/>
          </a:prstGeom>
        </p:spPr>
        <p:txBody>
          <a:bodyPr spcFirstLastPara="1" wrap="square" lIns="91425" tIns="0" rIns="91425" bIns="0" anchor="b" anchorCtr="0">
            <a:noAutofit/>
          </a:bodyPr>
          <a:lstStyle>
            <a:lvl1pPr lvl="0" algn="r" rtl="0">
              <a:spcBef>
                <a:spcPts val="0"/>
              </a:spcBef>
              <a:spcAft>
                <a:spcPts val="0"/>
              </a:spcAft>
              <a:buSzPts val="2400"/>
              <a:buNone/>
              <a:defRPr sz="2200"/>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14" name="Google Shape;214;p16"/>
          <p:cNvSpPr txBox="1">
            <a:spLocks noGrp="1"/>
          </p:cNvSpPr>
          <p:nvPr>
            <p:ph type="subTitle" idx="6"/>
          </p:nvPr>
        </p:nvSpPr>
        <p:spPr>
          <a:xfrm flipH="1">
            <a:off x="4714175" y="3585925"/>
            <a:ext cx="2163900" cy="413100"/>
          </a:xfrm>
          <a:prstGeom prst="rect">
            <a:avLst/>
          </a:prstGeom>
        </p:spPr>
        <p:txBody>
          <a:bodyPr spcFirstLastPara="1" wrap="square" lIns="91425" tIns="0" rIns="91425" bIns="91425" anchor="t" anchorCtr="0">
            <a:noAutofit/>
          </a:bodyPr>
          <a:lstStyle>
            <a:lvl1pPr lvl="0" algn="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15" name="Google Shape;215;p16"/>
          <p:cNvSpPr txBox="1">
            <a:spLocks noGrp="1"/>
          </p:cNvSpPr>
          <p:nvPr>
            <p:ph type="title" idx="7"/>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16" name="Google Shape;216;p16"/>
          <p:cNvSpPr txBox="1">
            <a:spLocks noGrp="1"/>
          </p:cNvSpPr>
          <p:nvPr>
            <p:ph type="subTitle" idx="8"/>
          </p:nvPr>
        </p:nvSpPr>
        <p:spPr>
          <a:xfrm flipH="1">
            <a:off x="2266008" y="2208197"/>
            <a:ext cx="2163900" cy="413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extLst>
      <p:ext uri="{BB962C8B-B14F-4D97-AF65-F5344CB8AC3E}">
        <p14:creationId xmlns:p14="http://schemas.microsoft.com/office/powerpoint/2010/main" val="36982694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217"/>
        <p:cNvGrpSpPr/>
        <p:nvPr/>
      </p:nvGrpSpPr>
      <p:grpSpPr>
        <a:xfrm>
          <a:off x="0" y="0"/>
          <a:ext cx="0" cy="0"/>
          <a:chOff x="0" y="0"/>
          <a:chExt cx="0" cy="0"/>
        </a:xfrm>
      </p:grpSpPr>
      <p:sp>
        <p:nvSpPr>
          <p:cNvPr id="218" name="Google Shape;218;p17"/>
          <p:cNvSpPr/>
          <p:nvPr/>
        </p:nvSpPr>
        <p:spPr>
          <a:xfrm>
            <a:off x="6200875"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txBox="1">
            <a:spLocks noGrp="1"/>
          </p:cNvSpPr>
          <p:nvPr>
            <p:ph type="body" idx="1"/>
          </p:nvPr>
        </p:nvSpPr>
        <p:spPr>
          <a:xfrm>
            <a:off x="5438700" y="1973025"/>
            <a:ext cx="31242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Font typeface="Raleway SemiBold"/>
              <a:buChar char="●"/>
              <a:defRPr sz="1600"/>
            </a:lvl1pPr>
            <a:lvl2pPr marL="914400" lvl="1" indent="-330200" algn="r" rtl="0">
              <a:spcBef>
                <a:spcPts val="0"/>
              </a:spcBef>
              <a:spcAft>
                <a:spcPts val="0"/>
              </a:spcAft>
              <a:buSzPts val="1600"/>
              <a:buFont typeface="Nunito Light"/>
              <a:buChar char="○"/>
              <a:defRPr sz="1600"/>
            </a:lvl2pPr>
            <a:lvl3pPr marL="1371600" lvl="2" indent="-330200" algn="r" rtl="0">
              <a:spcBef>
                <a:spcPts val="1600"/>
              </a:spcBef>
              <a:spcAft>
                <a:spcPts val="0"/>
              </a:spcAft>
              <a:buSzPts val="1600"/>
              <a:buFont typeface="Nunito Light"/>
              <a:buChar char="■"/>
              <a:defRPr sz="1600"/>
            </a:lvl3pPr>
            <a:lvl4pPr marL="1828800" lvl="3" indent="-330200" algn="r" rtl="0">
              <a:spcBef>
                <a:spcPts val="1600"/>
              </a:spcBef>
              <a:spcAft>
                <a:spcPts val="0"/>
              </a:spcAft>
              <a:buSzPts val="1600"/>
              <a:buFont typeface="Nunito Light"/>
              <a:buChar char="●"/>
              <a:defRPr sz="1600"/>
            </a:lvl4pPr>
            <a:lvl5pPr marL="2286000" lvl="4" indent="-330200" algn="r" rtl="0">
              <a:spcBef>
                <a:spcPts val="1600"/>
              </a:spcBef>
              <a:spcAft>
                <a:spcPts val="0"/>
              </a:spcAft>
              <a:buSzPts val="1600"/>
              <a:buFont typeface="Nunito Light"/>
              <a:buChar char="○"/>
              <a:defRPr sz="1600"/>
            </a:lvl5pPr>
            <a:lvl6pPr marL="2743200" lvl="5" indent="-330200" algn="r" rtl="0">
              <a:spcBef>
                <a:spcPts val="1600"/>
              </a:spcBef>
              <a:spcAft>
                <a:spcPts val="0"/>
              </a:spcAft>
              <a:buSzPts val="1600"/>
              <a:buFont typeface="Nunito Light"/>
              <a:buChar char="■"/>
              <a:defRPr sz="1600"/>
            </a:lvl6pPr>
            <a:lvl7pPr marL="3200400" lvl="6" indent="-330200" algn="r" rtl="0">
              <a:spcBef>
                <a:spcPts val="1600"/>
              </a:spcBef>
              <a:spcAft>
                <a:spcPts val="0"/>
              </a:spcAft>
              <a:buSzPts val="1600"/>
              <a:buFont typeface="Nunito Light"/>
              <a:buChar char="●"/>
              <a:defRPr sz="1600"/>
            </a:lvl7pPr>
            <a:lvl8pPr marL="3657600" lvl="7" indent="-330200" algn="r" rtl="0">
              <a:spcBef>
                <a:spcPts val="1600"/>
              </a:spcBef>
              <a:spcAft>
                <a:spcPts val="0"/>
              </a:spcAft>
              <a:buSzPts val="1600"/>
              <a:buFont typeface="Nunito Light"/>
              <a:buChar char="○"/>
              <a:defRPr sz="1600"/>
            </a:lvl8pPr>
            <a:lvl9pPr marL="4114800" lvl="8" indent="-330200" algn="r" rtl="0">
              <a:spcBef>
                <a:spcPts val="1600"/>
              </a:spcBef>
              <a:spcAft>
                <a:spcPts val="1600"/>
              </a:spcAft>
              <a:buSzPts val="1600"/>
              <a:buFont typeface="Nunito Light"/>
              <a:buChar char="■"/>
              <a:defRPr sz="1600"/>
            </a:lvl9pPr>
          </a:lstStyle>
          <a:p>
            <a:endParaRPr/>
          </a:p>
        </p:txBody>
      </p:sp>
      <p:sp>
        <p:nvSpPr>
          <p:cNvPr id="220" name="Google Shape;220;p17"/>
          <p:cNvSpPr txBox="1">
            <a:spLocks noGrp="1"/>
          </p:cNvSpPr>
          <p:nvPr>
            <p:ph type="title"/>
          </p:nvPr>
        </p:nvSpPr>
        <p:spPr>
          <a:xfrm>
            <a:off x="5438775" y="1168325"/>
            <a:ext cx="31242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
        <p:nvSpPr>
          <p:cNvPr id="221" name="Google Shape;221;p17"/>
          <p:cNvSpPr/>
          <p:nvPr/>
        </p:nvSpPr>
        <p:spPr>
          <a:xfrm>
            <a:off x="8318280" y="5018272"/>
            <a:ext cx="825726" cy="125232"/>
          </a:xfrm>
          <a:custGeom>
            <a:avLst/>
            <a:gdLst/>
            <a:ahLst/>
            <a:cxnLst/>
            <a:rect l="l" t="t" r="r" b="b"/>
            <a:pathLst>
              <a:path w="15396" h="2335" extrusionOk="0">
                <a:moveTo>
                  <a:pt x="1" y="1"/>
                </a:moveTo>
                <a:lnTo>
                  <a:pt x="1" y="2335"/>
                </a:lnTo>
                <a:lnTo>
                  <a:pt x="15395" y="2335"/>
                </a:lnTo>
                <a:lnTo>
                  <a:pt x="15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6473454" y="5018272"/>
            <a:ext cx="1685830" cy="125232"/>
          </a:xfrm>
          <a:custGeom>
            <a:avLst/>
            <a:gdLst/>
            <a:ahLst/>
            <a:cxnLst/>
            <a:rect l="l" t="t" r="r" b="b"/>
            <a:pathLst>
              <a:path w="31433" h="2335" extrusionOk="0">
                <a:moveTo>
                  <a:pt x="0" y="1"/>
                </a:moveTo>
                <a:lnTo>
                  <a:pt x="0" y="2335"/>
                </a:lnTo>
                <a:lnTo>
                  <a:pt x="31433" y="2335"/>
                </a:lnTo>
                <a:lnTo>
                  <a:pt x="31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6031569" y="4810127"/>
            <a:ext cx="2520459" cy="125875"/>
          </a:xfrm>
          <a:custGeom>
            <a:avLst/>
            <a:gdLst/>
            <a:ahLst/>
            <a:cxnLst/>
            <a:rect l="l" t="t" r="r" b="b"/>
            <a:pathLst>
              <a:path w="46995" h="2347" extrusionOk="0">
                <a:moveTo>
                  <a:pt x="0" y="1"/>
                </a:moveTo>
                <a:lnTo>
                  <a:pt x="0" y="2346"/>
                </a:lnTo>
                <a:lnTo>
                  <a:pt x="46994" y="2346"/>
                </a:lnTo>
                <a:lnTo>
                  <a:pt x="469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7"/>
          <p:cNvSpPr/>
          <p:nvPr/>
        </p:nvSpPr>
        <p:spPr>
          <a:xfrm>
            <a:off x="5564744" y="4810127"/>
            <a:ext cx="285486" cy="125875"/>
          </a:xfrm>
          <a:custGeom>
            <a:avLst/>
            <a:gdLst/>
            <a:ahLst/>
            <a:cxnLst/>
            <a:rect l="l" t="t" r="r" b="b"/>
            <a:pathLst>
              <a:path w="5323" h="2347" extrusionOk="0">
                <a:moveTo>
                  <a:pt x="1" y="1"/>
                </a:moveTo>
                <a:lnTo>
                  <a:pt x="1" y="2346"/>
                </a:lnTo>
                <a:lnTo>
                  <a:pt x="5323" y="2346"/>
                </a:lnTo>
                <a:lnTo>
                  <a:pt x="53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48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291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text 2">
  <p:cSld name="Title + text 2">
    <p:spTree>
      <p:nvGrpSpPr>
        <p:cNvPr id="1" name="Shape 225"/>
        <p:cNvGrpSpPr/>
        <p:nvPr/>
      </p:nvGrpSpPr>
      <p:grpSpPr>
        <a:xfrm>
          <a:off x="0" y="0"/>
          <a:ext cx="0" cy="0"/>
          <a:chOff x="0" y="0"/>
          <a:chExt cx="0" cy="0"/>
        </a:xfrm>
      </p:grpSpPr>
      <p:sp>
        <p:nvSpPr>
          <p:cNvPr id="226" name="Google Shape;226;p18"/>
          <p:cNvSpPr/>
          <p:nvPr/>
        </p:nvSpPr>
        <p:spPr>
          <a:xfrm flipH="1">
            <a:off x="-4"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flipH="1">
            <a:off x="67151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flipH="1">
            <a:off x="1229469"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66"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flipH="1">
            <a:off x="23"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flipH="1">
            <a:off x="1299983"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flipH="1">
            <a:off x="8105584"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flipH="1">
            <a:off x="8039752"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flipH="1">
            <a:off x="5478250" y="1500456"/>
            <a:ext cx="2365680" cy="356858"/>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flipH="1">
            <a:off x="6896105" y="912525"/>
            <a:ext cx="2247799" cy="355301"/>
          </a:xfrm>
          <a:custGeom>
            <a:avLst/>
            <a:gdLst/>
            <a:ahLst/>
            <a:cxnLst/>
            <a:rect l="l" t="t" r="r" b="b"/>
            <a:pathLst>
              <a:path w="12348" h="2763" extrusionOk="0">
                <a:moveTo>
                  <a:pt x="1" y="0"/>
                </a:moveTo>
                <a:lnTo>
                  <a:pt x="1" y="2762"/>
                </a:lnTo>
                <a:lnTo>
                  <a:pt x="12348" y="2762"/>
                </a:lnTo>
                <a:lnTo>
                  <a:pt x="12348"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2094075" y="1123150"/>
            <a:ext cx="4955589" cy="4020450"/>
          </a:xfrm>
          <a:custGeom>
            <a:avLst/>
            <a:gdLst/>
            <a:ahLst/>
            <a:cxnLst/>
            <a:rect l="l" t="t" r="r" b="b"/>
            <a:pathLst>
              <a:path w="151663" h="92191" extrusionOk="0">
                <a:moveTo>
                  <a:pt x="0" y="0"/>
                </a:moveTo>
                <a:lnTo>
                  <a:pt x="0" y="92190"/>
                </a:lnTo>
                <a:lnTo>
                  <a:pt x="151662" y="92190"/>
                </a:lnTo>
                <a:lnTo>
                  <a:pt x="1516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Tree>
    <p:extLst>
      <p:ext uri="{BB962C8B-B14F-4D97-AF65-F5344CB8AC3E}">
        <p14:creationId xmlns:p14="http://schemas.microsoft.com/office/powerpoint/2010/main" val="1479749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text 3">
  <p:cSld name="Title + text 3">
    <p:spTree>
      <p:nvGrpSpPr>
        <p:cNvPr id="1"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body" idx="1"/>
          </p:nvPr>
        </p:nvSpPr>
        <p:spPr>
          <a:xfrm>
            <a:off x="4579525" y="2388200"/>
            <a:ext cx="3932700" cy="2130900"/>
          </a:xfrm>
          <a:prstGeom prst="rect">
            <a:avLst/>
          </a:prstGeom>
        </p:spPr>
        <p:txBody>
          <a:bodyPr spcFirstLastPara="1" wrap="square" lIns="91425" tIns="91425" rIns="91425" bIns="91425" anchor="t" anchorCtr="0">
            <a:noAutofit/>
          </a:bodyPr>
          <a:lstStyle>
            <a:lvl1pPr marL="457200" lvl="0" indent="-330200" algn="r" rtl="0">
              <a:lnSpc>
                <a:spcPct val="100000"/>
              </a:lnSpc>
              <a:spcBef>
                <a:spcPts val="0"/>
              </a:spcBef>
              <a:spcAft>
                <a:spcPts val="0"/>
              </a:spcAft>
              <a:buSzPts val="1600"/>
              <a:buChar char="●"/>
              <a:defRPr sz="1600"/>
            </a:lvl1pPr>
            <a:lvl2pPr marL="914400" lvl="1" indent="-330200" rtl="0">
              <a:spcBef>
                <a:spcPts val="0"/>
              </a:spcBef>
              <a:spcAft>
                <a:spcPts val="0"/>
              </a:spcAft>
              <a:buSzPts val="1600"/>
              <a:buChar char="○"/>
              <a:defRPr/>
            </a:lvl2pPr>
            <a:lvl3pPr marL="1371600" lvl="2" indent="-323850" rtl="0">
              <a:spcBef>
                <a:spcPts val="1600"/>
              </a:spcBef>
              <a:spcAft>
                <a:spcPts val="0"/>
              </a:spcAft>
              <a:buSzPts val="1500"/>
              <a:buChar char="■"/>
              <a:defRPr/>
            </a:lvl3pPr>
            <a:lvl4pPr marL="1828800" lvl="3" indent="-323850" rtl="0">
              <a:spcBef>
                <a:spcPts val="1600"/>
              </a:spcBef>
              <a:spcAft>
                <a:spcPts val="0"/>
              </a:spcAft>
              <a:buSzPts val="15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1150" rtl="0">
              <a:spcBef>
                <a:spcPts val="1600"/>
              </a:spcBef>
              <a:spcAft>
                <a:spcPts val="0"/>
              </a:spcAft>
              <a:buSzPts val="1300"/>
              <a:buChar char="●"/>
              <a:defRPr/>
            </a:lvl7pPr>
            <a:lvl8pPr marL="3657600" lvl="7" indent="-311150" rtl="0">
              <a:spcBef>
                <a:spcPts val="1600"/>
              </a:spcBef>
              <a:spcAft>
                <a:spcPts val="0"/>
              </a:spcAft>
              <a:buSzPts val="1300"/>
              <a:buChar char="○"/>
              <a:defRPr/>
            </a:lvl8pPr>
            <a:lvl9pPr marL="4114800" lvl="8" indent="-317500" rtl="0">
              <a:spcBef>
                <a:spcPts val="1600"/>
              </a:spcBef>
              <a:spcAft>
                <a:spcPts val="1600"/>
              </a:spcAft>
              <a:buSzPts val="1400"/>
              <a:buChar char="■"/>
              <a:defRPr/>
            </a:lvl9pPr>
          </a:lstStyle>
          <a:p>
            <a:endParaRPr/>
          </a:p>
        </p:txBody>
      </p:sp>
      <p:sp>
        <p:nvSpPr>
          <p:cNvPr id="241" name="Google Shape;241;p19"/>
          <p:cNvSpPr txBox="1">
            <a:spLocks noGrp="1"/>
          </p:cNvSpPr>
          <p:nvPr>
            <p:ph type="title"/>
          </p:nvPr>
        </p:nvSpPr>
        <p:spPr>
          <a:xfrm>
            <a:off x="4579531" y="1714800"/>
            <a:ext cx="3963300" cy="6690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000">
                <a:solidFill>
                  <a:schemeClr val="dk2"/>
                </a:solidFill>
              </a:defRPr>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242" name="Google Shape;242;p19"/>
          <p:cNvSpPr/>
          <p:nvPr/>
        </p:nvSpPr>
        <p:spPr>
          <a:xfrm>
            <a:off x="0" y="2156637"/>
            <a:ext cx="2107897" cy="128764"/>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2107970" y="2156637"/>
            <a:ext cx="1115538" cy="12876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430892" y="2369856"/>
            <a:ext cx="1645026" cy="12876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1597826" y="2369856"/>
            <a:ext cx="478141" cy="12876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2665754" y="2369856"/>
            <a:ext cx="557777" cy="12876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0" y="3222713"/>
            <a:ext cx="1472750" cy="128392"/>
          </a:xfrm>
          <a:custGeom>
            <a:avLst/>
            <a:gdLst/>
            <a:ahLst/>
            <a:cxnLst/>
            <a:rect l="l" t="t" r="r" b="b"/>
            <a:pathLst>
              <a:path w="94909" h="8274" extrusionOk="0">
                <a:moveTo>
                  <a:pt x="1" y="1"/>
                </a:moveTo>
                <a:lnTo>
                  <a:pt x="1" y="8274"/>
                </a:lnTo>
                <a:lnTo>
                  <a:pt x="94908" y="8274"/>
                </a:lnTo>
                <a:lnTo>
                  <a:pt x="949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2202118" y="2369856"/>
            <a:ext cx="128764" cy="12876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2406772"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2061089" y="2796292"/>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1856436" y="2796292"/>
            <a:ext cx="128376" cy="128749"/>
          </a:xfrm>
          <a:custGeom>
            <a:avLst/>
            <a:gdLst/>
            <a:ahLst/>
            <a:cxnLst/>
            <a:rect l="l" t="t" r="r" b="b"/>
            <a:pathLst>
              <a:path w="8273" h="8297" extrusionOk="0">
                <a:moveTo>
                  <a:pt x="0" y="0"/>
                </a:moveTo>
                <a:lnTo>
                  <a:pt x="0" y="8297"/>
                </a:lnTo>
                <a:lnTo>
                  <a:pt x="8273" y="8297"/>
                </a:lnTo>
                <a:lnTo>
                  <a:pt x="82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41505" y="2796292"/>
            <a:ext cx="128764" cy="128749"/>
          </a:xfrm>
          <a:custGeom>
            <a:avLst/>
            <a:gdLst/>
            <a:ahLst/>
            <a:cxnLst/>
            <a:rect l="l" t="t" r="r" b="b"/>
            <a:pathLst>
              <a:path w="8298" h="8297" extrusionOk="0">
                <a:moveTo>
                  <a:pt x="1" y="0"/>
                </a:moveTo>
                <a:lnTo>
                  <a:pt x="1"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3094800" y="2583074"/>
            <a:ext cx="128749" cy="12876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191634" y="2369856"/>
            <a:ext cx="128764" cy="128764"/>
          </a:xfrm>
          <a:custGeom>
            <a:avLst/>
            <a:gdLst/>
            <a:ahLst/>
            <a:cxnLst/>
            <a:rect l="l" t="t" r="r" b="b"/>
            <a:pathLst>
              <a:path w="8298" h="8298" extrusionOk="0">
                <a:moveTo>
                  <a:pt x="1" y="1"/>
                </a:moveTo>
                <a:lnTo>
                  <a:pt x="1"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1339573" y="3009138"/>
            <a:ext cx="1644653" cy="128749"/>
          </a:xfrm>
          <a:custGeom>
            <a:avLst/>
            <a:gdLst/>
            <a:ahLst/>
            <a:cxnLst/>
            <a:rect l="l" t="t" r="r" b="b"/>
            <a:pathLst>
              <a:path w="105987" h="8297" extrusionOk="0">
                <a:moveTo>
                  <a:pt x="1" y="0"/>
                </a:moveTo>
                <a:lnTo>
                  <a:pt x="1" y="8297"/>
                </a:lnTo>
                <a:lnTo>
                  <a:pt x="105987" y="8297"/>
                </a:lnTo>
                <a:lnTo>
                  <a:pt x="1059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1339573" y="3009138"/>
            <a:ext cx="478156" cy="128749"/>
          </a:xfrm>
          <a:custGeom>
            <a:avLst/>
            <a:gdLst/>
            <a:ahLst/>
            <a:cxnLst/>
            <a:rect l="l" t="t" r="r" b="b"/>
            <a:pathLst>
              <a:path w="30814" h="8297" extrusionOk="0">
                <a:moveTo>
                  <a:pt x="1" y="0"/>
                </a:moveTo>
                <a:lnTo>
                  <a:pt x="1" y="8297"/>
                </a:lnTo>
                <a:lnTo>
                  <a:pt x="30813" y="8297"/>
                </a:lnTo>
                <a:lnTo>
                  <a:pt x="308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0" y="3009510"/>
            <a:ext cx="749775" cy="128376"/>
          </a:xfrm>
          <a:custGeom>
            <a:avLst/>
            <a:gdLst/>
            <a:ahLst/>
            <a:cxnLst/>
            <a:rect l="l" t="t" r="r" b="b"/>
            <a:pathLst>
              <a:path w="48318" h="8273" extrusionOk="0">
                <a:moveTo>
                  <a:pt x="1" y="0"/>
                </a:moveTo>
                <a:lnTo>
                  <a:pt x="1" y="8273"/>
                </a:lnTo>
                <a:lnTo>
                  <a:pt x="48318" y="8273"/>
                </a:lnTo>
                <a:lnTo>
                  <a:pt x="483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1084687" y="3009138"/>
            <a:ext cx="128764" cy="128749"/>
          </a:xfrm>
          <a:custGeom>
            <a:avLst/>
            <a:gdLst/>
            <a:ahLst/>
            <a:cxnLst/>
            <a:rect l="l" t="t" r="r" b="b"/>
            <a:pathLst>
              <a:path w="8298"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879662"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533979"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338622" y="3435558"/>
            <a:ext cx="128749" cy="128764"/>
          </a:xfrm>
          <a:custGeom>
            <a:avLst/>
            <a:gdLst/>
            <a:ahLst/>
            <a:cxnLst/>
            <a:rect l="l" t="t" r="r" b="b"/>
            <a:pathLst>
              <a:path w="8297" h="8298" extrusionOk="0">
                <a:moveTo>
                  <a:pt x="0" y="1"/>
                </a:moveTo>
                <a:lnTo>
                  <a:pt x="0" y="8297"/>
                </a:lnTo>
                <a:lnTo>
                  <a:pt x="8297" y="8297"/>
                </a:lnTo>
                <a:lnTo>
                  <a:pt x="82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142891" y="3435558"/>
            <a:ext cx="128764" cy="128764"/>
          </a:xfrm>
          <a:custGeom>
            <a:avLst/>
            <a:gdLst/>
            <a:ahLst/>
            <a:cxnLst/>
            <a:rect l="l" t="t" r="r" b="b"/>
            <a:pathLst>
              <a:path w="8298" h="8298" extrusionOk="0">
                <a:moveTo>
                  <a:pt x="0" y="1"/>
                </a:moveTo>
                <a:lnTo>
                  <a:pt x="0"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3094800" y="3009138"/>
            <a:ext cx="128749" cy="128749"/>
          </a:xfrm>
          <a:custGeom>
            <a:avLst/>
            <a:gdLst/>
            <a:ahLst/>
            <a:cxnLst/>
            <a:rect l="l" t="t" r="r" b="b"/>
            <a:pathLst>
              <a:path w="8297" h="8297" extrusionOk="0">
                <a:moveTo>
                  <a:pt x="0" y="0"/>
                </a:moveTo>
                <a:lnTo>
                  <a:pt x="0" y="8297"/>
                </a:lnTo>
                <a:lnTo>
                  <a:pt x="8297" y="8297"/>
                </a:lnTo>
                <a:lnTo>
                  <a:pt x="8297"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1676332" y="2583074"/>
            <a:ext cx="1314984" cy="12876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2267232" y="2796292"/>
            <a:ext cx="956281" cy="128749"/>
          </a:xfrm>
          <a:custGeom>
            <a:avLst/>
            <a:gdLst/>
            <a:ahLst/>
            <a:cxnLst/>
            <a:rect l="l" t="t" r="r" b="b"/>
            <a:pathLst>
              <a:path w="61626" h="8297" extrusionOk="0">
                <a:moveTo>
                  <a:pt x="1" y="0"/>
                </a:moveTo>
                <a:lnTo>
                  <a:pt x="1" y="8297"/>
                </a:lnTo>
                <a:lnTo>
                  <a:pt x="61626" y="8297"/>
                </a:lnTo>
                <a:lnTo>
                  <a:pt x="61626"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641505" y="2796292"/>
            <a:ext cx="896384" cy="128749"/>
          </a:xfrm>
          <a:custGeom>
            <a:avLst/>
            <a:gdLst/>
            <a:ahLst/>
            <a:cxnLst/>
            <a:rect l="l" t="t" r="r" b="b"/>
            <a:pathLst>
              <a:path w="57766" h="8297" extrusionOk="0">
                <a:moveTo>
                  <a:pt x="1" y="0"/>
                </a:moveTo>
                <a:lnTo>
                  <a:pt x="1" y="8297"/>
                </a:lnTo>
                <a:lnTo>
                  <a:pt x="57765" y="8297"/>
                </a:lnTo>
                <a:lnTo>
                  <a:pt x="57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0" y="2796292"/>
            <a:ext cx="449495" cy="128749"/>
          </a:xfrm>
          <a:custGeom>
            <a:avLst/>
            <a:gdLst/>
            <a:ahLst/>
            <a:cxnLst/>
            <a:rect l="l" t="t" r="r" b="b"/>
            <a:pathLst>
              <a:path w="28967" h="8297" extrusionOk="0">
                <a:moveTo>
                  <a:pt x="1" y="0"/>
                </a:moveTo>
                <a:lnTo>
                  <a:pt x="1" y="8297"/>
                </a:lnTo>
                <a:lnTo>
                  <a:pt x="28967" y="8297"/>
                </a:lnTo>
                <a:lnTo>
                  <a:pt x="289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1676332" y="3222340"/>
            <a:ext cx="1547157" cy="128764"/>
          </a:xfrm>
          <a:custGeom>
            <a:avLst/>
            <a:gdLst/>
            <a:ahLst/>
            <a:cxnLst/>
            <a:rect l="l" t="t" r="r" b="b"/>
            <a:pathLst>
              <a:path w="99704" h="8298" extrusionOk="0">
                <a:moveTo>
                  <a:pt x="1" y="1"/>
                </a:moveTo>
                <a:lnTo>
                  <a:pt x="1" y="8298"/>
                </a:lnTo>
                <a:lnTo>
                  <a:pt x="99704" y="8298"/>
                </a:lnTo>
                <a:lnTo>
                  <a:pt x="99704"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2522506" y="3435558"/>
            <a:ext cx="701019" cy="128764"/>
          </a:xfrm>
          <a:custGeom>
            <a:avLst/>
            <a:gdLst/>
            <a:ahLst/>
            <a:cxnLst/>
            <a:rect l="l" t="t" r="r" b="b"/>
            <a:pathLst>
              <a:path w="45176" h="8298" extrusionOk="0">
                <a:moveTo>
                  <a:pt x="0" y="1"/>
                </a:moveTo>
                <a:lnTo>
                  <a:pt x="0" y="8297"/>
                </a:lnTo>
                <a:lnTo>
                  <a:pt x="45176" y="8297"/>
                </a:lnTo>
                <a:lnTo>
                  <a:pt x="451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0" y="2583074"/>
            <a:ext cx="1277773" cy="128764"/>
          </a:xfrm>
          <a:custGeom>
            <a:avLst/>
            <a:gdLst/>
            <a:ahLst/>
            <a:cxnLst/>
            <a:rect l="l" t="t" r="r" b="b"/>
            <a:pathLst>
              <a:path w="82344" h="8298" extrusionOk="0">
                <a:moveTo>
                  <a:pt x="1" y="0"/>
                </a:moveTo>
                <a:lnTo>
                  <a:pt x="1" y="8297"/>
                </a:lnTo>
                <a:lnTo>
                  <a:pt x="82343" y="8297"/>
                </a:lnTo>
                <a:lnTo>
                  <a:pt x="82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812313" y="3435558"/>
            <a:ext cx="1562783" cy="128764"/>
          </a:xfrm>
          <a:custGeom>
            <a:avLst/>
            <a:gdLst/>
            <a:ahLst/>
            <a:cxnLst/>
            <a:rect l="l" t="t" r="r" b="b"/>
            <a:pathLst>
              <a:path w="100711" h="8298" extrusionOk="0">
                <a:moveTo>
                  <a:pt x="0" y="1"/>
                </a:moveTo>
                <a:lnTo>
                  <a:pt x="0" y="8297"/>
                </a:lnTo>
                <a:lnTo>
                  <a:pt x="100710" y="8297"/>
                </a:lnTo>
                <a:lnTo>
                  <a:pt x="10071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3223538" y="1474200"/>
            <a:ext cx="1086520" cy="2772465"/>
          </a:xfrm>
          <a:custGeom>
            <a:avLst/>
            <a:gdLst/>
            <a:ahLst/>
            <a:cxnLst/>
            <a:rect l="l" t="t" r="r" b="b"/>
            <a:pathLst>
              <a:path w="70019" h="178667" extrusionOk="0">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2" y="4446900"/>
            <a:ext cx="1086600" cy="696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0504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s">
  <p:cSld name="Contents">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37925927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7"/>
        <p:cNvGrpSpPr/>
        <p:nvPr/>
      </p:nvGrpSpPr>
      <p:grpSpPr>
        <a:xfrm>
          <a:off x="0" y="0"/>
          <a:ext cx="0" cy="0"/>
          <a:chOff x="0" y="0"/>
          <a:chExt cx="0" cy="0"/>
        </a:xfrm>
      </p:grpSpPr>
      <p:sp>
        <p:nvSpPr>
          <p:cNvPr id="288" name="Google Shape;288;p22"/>
          <p:cNvSpPr txBox="1">
            <a:spLocks noGrp="1"/>
          </p:cNvSpPr>
          <p:nvPr>
            <p:ph type="subTitle" idx="1"/>
          </p:nvPr>
        </p:nvSpPr>
        <p:spPr>
          <a:xfrm>
            <a:off x="6416724"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2"/>
          <p:cNvSpPr txBox="1">
            <a:spLocks noGrp="1"/>
          </p:cNvSpPr>
          <p:nvPr>
            <p:ph type="title"/>
          </p:nvPr>
        </p:nvSpPr>
        <p:spPr>
          <a:xfrm>
            <a:off x="6385849"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0" name="Google Shape;290;p22"/>
          <p:cNvSpPr txBox="1">
            <a:spLocks noGrp="1"/>
          </p:cNvSpPr>
          <p:nvPr>
            <p:ph type="subTitle" idx="2"/>
          </p:nvPr>
        </p:nvSpPr>
        <p:spPr>
          <a:xfrm>
            <a:off x="835225"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2"/>
          <p:cNvSpPr txBox="1">
            <a:spLocks noGrp="1"/>
          </p:cNvSpPr>
          <p:nvPr>
            <p:ph type="title" idx="3"/>
          </p:nvPr>
        </p:nvSpPr>
        <p:spPr>
          <a:xfrm>
            <a:off x="804350" y="17533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2" name="Google Shape;292;p22"/>
          <p:cNvSpPr txBox="1">
            <a:spLocks noGrp="1"/>
          </p:cNvSpPr>
          <p:nvPr>
            <p:ph type="subTitle" idx="4"/>
          </p:nvPr>
        </p:nvSpPr>
        <p:spPr>
          <a:xfrm>
            <a:off x="3624150" y="22831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2"/>
          <p:cNvSpPr txBox="1">
            <a:spLocks noGrp="1"/>
          </p:cNvSpPr>
          <p:nvPr>
            <p:ph type="title" idx="5"/>
          </p:nvPr>
        </p:nvSpPr>
        <p:spPr>
          <a:xfrm>
            <a:off x="3593246" y="17533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4" name="Google Shape;294;p22"/>
          <p:cNvSpPr txBox="1">
            <a:spLocks noGrp="1"/>
          </p:cNvSpPr>
          <p:nvPr>
            <p:ph type="subTitle" idx="6"/>
          </p:nvPr>
        </p:nvSpPr>
        <p:spPr>
          <a:xfrm>
            <a:off x="6416724"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title" idx="7"/>
          </p:nvPr>
        </p:nvSpPr>
        <p:spPr>
          <a:xfrm>
            <a:off x="6385824"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6" name="Google Shape;296;p22"/>
          <p:cNvSpPr txBox="1">
            <a:spLocks noGrp="1"/>
          </p:cNvSpPr>
          <p:nvPr>
            <p:ph type="subTitle" idx="8"/>
          </p:nvPr>
        </p:nvSpPr>
        <p:spPr>
          <a:xfrm>
            <a:off x="835225"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txBox="1">
            <a:spLocks noGrp="1"/>
          </p:cNvSpPr>
          <p:nvPr>
            <p:ph type="title" idx="9"/>
          </p:nvPr>
        </p:nvSpPr>
        <p:spPr>
          <a:xfrm>
            <a:off x="804325" y="3296625"/>
            <a:ext cx="1957500" cy="5298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298" name="Google Shape;298;p22"/>
          <p:cNvSpPr txBox="1">
            <a:spLocks noGrp="1"/>
          </p:cNvSpPr>
          <p:nvPr>
            <p:ph type="subTitle" idx="13"/>
          </p:nvPr>
        </p:nvSpPr>
        <p:spPr>
          <a:xfrm>
            <a:off x="3624150" y="3826425"/>
            <a:ext cx="1895700" cy="66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9" name="Google Shape;299;p22"/>
          <p:cNvSpPr txBox="1">
            <a:spLocks noGrp="1"/>
          </p:cNvSpPr>
          <p:nvPr>
            <p:ph type="title" idx="14"/>
          </p:nvPr>
        </p:nvSpPr>
        <p:spPr>
          <a:xfrm>
            <a:off x="3593246" y="3296625"/>
            <a:ext cx="1957500" cy="5298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algn="ctr" rtl="0">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300" name="Google Shape;300;p22"/>
          <p:cNvSpPr txBox="1">
            <a:spLocks noGrp="1"/>
          </p:cNvSpPr>
          <p:nvPr>
            <p:ph type="title" idx="1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1" name="Google Shape;301;p22"/>
          <p:cNvSpPr/>
          <p:nvPr/>
        </p:nvSpPr>
        <p:spPr>
          <a:xfrm flipH="1">
            <a:off x="-40" y="1952289"/>
            <a:ext cx="7790203" cy="131872"/>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flipH="1">
            <a:off x="933395" y="3495600"/>
            <a:ext cx="8210589" cy="131851"/>
          </a:xfrm>
          <a:custGeom>
            <a:avLst/>
            <a:gdLst/>
            <a:ahLst/>
            <a:cxnLst/>
            <a:rect l="l" t="t" r="r" b="b"/>
            <a:pathLst>
              <a:path w="42303" h="4121" extrusionOk="0">
                <a:moveTo>
                  <a:pt x="0" y="1"/>
                </a:moveTo>
                <a:lnTo>
                  <a:pt x="0" y="4120"/>
                </a:lnTo>
                <a:lnTo>
                  <a:pt x="42303" y="4120"/>
                </a:lnTo>
                <a:lnTo>
                  <a:pt x="42303"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000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Percentages">
  <p:cSld name="Title + Percentages">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305" name="Google Shape;305;p23"/>
          <p:cNvSpPr txBox="1">
            <a:spLocks noGrp="1"/>
          </p:cNvSpPr>
          <p:nvPr>
            <p:ph type="title" idx="2" hasCustomPrompt="1"/>
          </p:nvPr>
        </p:nvSpPr>
        <p:spPr>
          <a:xfrm>
            <a:off x="2201811"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6" name="Google Shape;306;p23"/>
          <p:cNvSpPr txBox="1">
            <a:spLocks noGrp="1"/>
          </p:cNvSpPr>
          <p:nvPr>
            <p:ph type="title" idx="3" hasCustomPrompt="1"/>
          </p:nvPr>
        </p:nvSpPr>
        <p:spPr>
          <a:xfrm>
            <a:off x="5332488" y="2233575"/>
            <a:ext cx="1609800" cy="58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3"/>
          <p:cNvSpPr/>
          <p:nvPr/>
        </p:nvSpPr>
        <p:spPr>
          <a:xfrm flipH="1">
            <a:off x="7353292" y="4786292"/>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1859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mall numbers">
  <p:cSld name="Small numbers">
    <p:spTree>
      <p:nvGrpSpPr>
        <p:cNvPr id="1" name="Shape 310"/>
        <p:cNvGrpSpPr/>
        <p:nvPr/>
      </p:nvGrpSpPr>
      <p:grpSpPr>
        <a:xfrm>
          <a:off x="0" y="0"/>
          <a:ext cx="0" cy="0"/>
          <a:chOff x="0" y="0"/>
          <a:chExt cx="0" cy="0"/>
        </a:xfrm>
      </p:grpSpPr>
      <p:sp>
        <p:nvSpPr>
          <p:cNvPr id="311" name="Google Shape;311;p24"/>
          <p:cNvSpPr txBox="1">
            <a:spLocks noGrp="1"/>
          </p:cNvSpPr>
          <p:nvPr>
            <p:ph type="subTitle" idx="1"/>
          </p:nvPr>
        </p:nvSpPr>
        <p:spPr>
          <a:xfrm>
            <a:off x="3423600" y="1473000"/>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24"/>
          <p:cNvSpPr txBox="1">
            <a:spLocks noGrp="1"/>
          </p:cNvSpPr>
          <p:nvPr>
            <p:ph type="title" hasCustomPrompt="1"/>
          </p:nvPr>
        </p:nvSpPr>
        <p:spPr>
          <a:xfrm>
            <a:off x="3423750" y="934700"/>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3" name="Google Shape;313;p24"/>
          <p:cNvSpPr txBox="1">
            <a:spLocks noGrp="1"/>
          </p:cNvSpPr>
          <p:nvPr>
            <p:ph type="subTitle" idx="2"/>
          </p:nvPr>
        </p:nvSpPr>
        <p:spPr>
          <a:xfrm>
            <a:off x="3423600" y="2688513"/>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24"/>
          <p:cNvSpPr txBox="1">
            <a:spLocks noGrp="1"/>
          </p:cNvSpPr>
          <p:nvPr>
            <p:ph type="title" idx="3" hasCustomPrompt="1"/>
          </p:nvPr>
        </p:nvSpPr>
        <p:spPr>
          <a:xfrm>
            <a:off x="3423750" y="2150202"/>
            <a:ext cx="2296500" cy="4572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2200"/>
              <a:buNone/>
              <a:defRPr sz="2200">
                <a:solidFill>
                  <a:schemeClr val="lt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5" name="Google Shape;315;p24"/>
          <p:cNvSpPr txBox="1">
            <a:spLocks noGrp="1"/>
          </p:cNvSpPr>
          <p:nvPr>
            <p:ph type="subTitle" idx="4"/>
          </p:nvPr>
        </p:nvSpPr>
        <p:spPr>
          <a:xfrm>
            <a:off x="3423750" y="3904025"/>
            <a:ext cx="2296500" cy="45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24"/>
          <p:cNvSpPr txBox="1">
            <a:spLocks noGrp="1"/>
          </p:cNvSpPr>
          <p:nvPr>
            <p:ph type="title" idx="5" hasCustomPrompt="1"/>
          </p:nvPr>
        </p:nvSpPr>
        <p:spPr>
          <a:xfrm>
            <a:off x="3423750" y="3365703"/>
            <a:ext cx="2296500" cy="45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dk1"/>
              </a:buClr>
              <a:buSzPts val="2200"/>
              <a:buNone/>
              <a:defRPr sz="2200">
                <a:solidFill>
                  <a:schemeClr val="dk1"/>
                </a:solidFill>
              </a:defRPr>
            </a:lvl1pPr>
            <a:lvl2pPr lvl="1" algn="ctr" rtl="0">
              <a:spcBef>
                <a:spcPts val="0"/>
              </a:spcBef>
              <a:spcAft>
                <a:spcPts val="0"/>
              </a:spcAft>
              <a:buSzPts val="2500"/>
              <a:buFont typeface="Barlow"/>
              <a:buNone/>
              <a:defRPr sz="2500" b="1">
                <a:latin typeface="Barlow"/>
                <a:ea typeface="Barlow"/>
                <a:cs typeface="Barlow"/>
                <a:sym typeface="Barlow"/>
              </a:defRPr>
            </a:lvl2pPr>
            <a:lvl3pPr lvl="2" algn="ctr" rtl="0">
              <a:spcBef>
                <a:spcPts val="0"/>
              </a:spcBef>
              <a:spcAft>
                <a:spcPts val="0"/>
              </a:spcAft>
              <a:buSzPts val="2500"/>
              <a:buFont typeface="Barlow"/>
              <a:buNone/>
              <a:defRPr sz="2500" b="1">
                <a:latin typeface="Barlow"/>
                <a:ea typeface="Barlow"/>
                <a:cs typeface="Barlow"/>
                <a:sym typeface="Barlow"/>
              </a:defRPr>
            </a:lvl3pPr>
            <a:lvl4pPr lvl="3" algn="ctr" rtl="0">
              <a:spcBef>
                <a:spcPts val="0"/>
              </a:spcBef>
              <a:spcAft>
                <a:spcPts val="0"/>
              </a:spcAft>
              <a:buSzPts val="2500"/>
              <a:buFont typeface="Barlow"/>
              <a:buNone/>
              <a:defRPr sz="2500" b="1">
                <a:latin typeface="Barlow"/>
                <a:ea typeface="Barlow"/>
                <a:cs typeface="Barlow"/>
                <a:sym typeface="Barlow"/>
              </a:defRPr>
            </a:lvl4pPr>
            <a:lvl5pPr lvl="4" algn="ctr" rtl="0">
              <a:spcBef>
                <a:spcPts val="0"/>
              </a:spcBef>
              <a:spcAft>
                <a:spcPts val="0"/>
              </a:spcAft>
              <a:buSzPts val="2500"/>
              <a:buFont typeface="Barlow"/>
              <a:buNone/>
              <a:defRPr sz="2500" b="1">
                <a:latin typeface="Barlow"/>
                <a:ea typeface="Barlow"/>
                <a:cs typeface="Barlow"/>
                <a:sym typeface="Barlow"/>
              </a:defRPr>
            </a:lvl5pPr>
            <a:lvl6pPr lvl="5" algn="ctr" rtl="0">
              <a:spcBef>
                <a:spcPts val="0"/>
              </a:spcBef>
              <a:spcAft>
                <a:spcPts val="0"/>
              </a:spcAft>
              <a:buSzPts val="2500"/>
              <a:buFont typeface="Barlow"/>
              <a:buNone/>
              <a:defRPr sz="2500" b="1">
                <a:latin typeface="Barlow"/>
                <a:ea typeface="Barlow"/>
                <a:cs typeface="Barlow"/>
                <a:sym typeface="Barlow"/>
              </a:defRPr>
            </a:lvl6pPr>
            <a:lvl7pPr lvl="6" algn="ctr" rtl="0">
              <a:spcBef>
                <a:spcPts val="0"/>
              </a:spcBef>
              <a:spcAft>
                <a:spcPts val="0"/>
              </a:spcAft>
              <a:buSzPts val="2500"/>
              <a:buFont typeface="Barlow"/>
              <a:buNone/>
              <a:defRPr sz="2500" b="1">
                <a:latin typeface="Barlow"/>
                <a:ea typeface="Barlow"/>
                <a:cs typeface="Barlow"/>
                <a:sym typeface="Barlow"/>
              </a:defRPr>
            </a:lvl7pPr>
            <a:lvl8pPr lvl="7" algn="ctr" rtl="0">
              <a:spcBef>
                <a:spcPts val="0"/>
              </a:spcBef>
              <a:spcAft>
                <a:spcPts val="0"/>
              </a:spcAft>
              <a:buSzPts val="2500"/>
              <a:buFont typeface="Barlow"/>
              <a:buNone/>
              <a:defRPr sz="2500" b="1">
                <a:latin typeface="Barlow"/>
                <a:ea typeface="Barlow"/>
                <a:cs typeface="Barlow"/>
                <a:sym typeface="Barlow"/>
              </a:defRPr>
            </a:lvl8pPr>
            <a:lvl9pPr lvl="8" algn="ctr" rtl="0">
              <a:spcBef>
                <a:spcPts val="0"/>
              </a:spcBef>
              <a:spcAft>
                <a:spcPts val="0"/>
              </a:spcAft>
              <a:buSzPts val="2500"/>
              <a:buFont typeface="Barlow"/>
              <a:buNone/>
              <a:defRPr sz="2500" b="1">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4"/>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4"/>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452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extLst>
      <p:ext uri="{BB962C8B-B14F-4D97-AF65-F5344CB8AC3E}">
        <p14:creationId xmlns:p14="http://schemas.microsoft.com/office/powerpoint/2010/main" val="326230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extLst>
      <p:ext uri="{BB962C8B-B14F-4D97-AF65-F5344CB8AC3E}">
        <p14:creationId xmlns:p14="http://schemas.microsoft.com/office/powerpoint/2010/main" val="162019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94" name="Google Shape;94;p6"/>
          <p:cNvSpPr txBox="1">
            <a:spLocks noGrp="1"/>
          </p:cNvSpPr>
          <p:nvPr>
            <p:ph type="subTitle" idx="1"/>
          </p:nvPr>
        </p:nvSpPr>
        <p:spPr>
          <a:xfrm>
            <a:off x="277357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5" name="Google Shape;95;p6"/>
          <p:cNvSpPr txBox="1">
            <a:spLocks noGrp="1"/>
          </p:cNvSpPr>
          <p:nvPr>
            <p:ph type="title" idx="2"/>
          </p:nvPr>
        </p:nvSpPr>
        <p:spPr>
          <a:xfrm>
            <a:off x="2646050" y="2523698"/>
            <a:ext cx="2481300" cy="5244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6" name="Google Shape;96;p6"/>
          <p:cNvSpPr txBox="1">
            <a:spLocks noGrp="1"/>
          </p:cNvSpPr>
          <p:nvPr>
            <p:ph type="subTitle" idx="3"/>
          </p:nvPr>
        </p:nvSpPr>
        <p:spPr>
          <a:xfrm>
            <a:off x="6070225" y="3109000"/>
            <a:ext cx="2226600" cy="84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97" name="Google Shape;97;p6"/>
          <p:cNvSpPr txBox="1">
            <a:spLocks noGrp="1"/>
          </p:cNvSpPr>
          <p:nvPr>
            <p:ph type="title" idx="4"/>
          </p:nvPr>
        </p:nvSpPr>
        <p:spPr>
          <a:xfrm>
            <a:off x="5942650" y="2523676"/>
            <a:ext cx="2481300" cy="524400"/>
          </a:xfrm>
          <a:prstGeom prst="rect">
            <a:avLst/>
          </a:prstGeom>
          <a:solidFill>
            <a:schemeClr val="lt2"/>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a:endParaRPr/>
          </a:p>
        </p:txBody>
      </p:sp>
      <p:sp>
        <p:nvSpPr>
          <p:cNvPr id="98" name="Google Shape;98;p6"/>
          <p:cNvSpPr/>
          <p:nvPr/>
        </p:nvSpPr>
        <p:spPr>
          <a:xfrm flipH="1">
            <a:off x="7772389" y="0"/>
            <a:ext cx="1371614" cy="356851"/>
          </a:xfrm>
          <a:custGeom>
            <a:avLst/>
            <a:gdLst/>
            <a:ahLst/>
            <a:cxnLst/>
            <a:rect l="l" t="t" r="r" b="b"/>
            <a:pathLst>
              <a:path w="16884" h="2775" extrusionOk="0">
                <a:moveTo>
                  <a:pt x="0" y="1"/>
                </a:moveTo>
                <a:lnTo>
                  <a:pt x="0" y="2775"/>
                </a:lnTo>
                <a:lnTo>
                  <a:pt x="16883" y="2775"/>
                </a:lnTo>
                <a:lnTo>
                  <a:pt x="1688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5515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extLst>
      <p:ext uri="{BB962C8B-B14F-4D97-AF65-F5344CB8AC3E}">
        <p14:creationId xmlns:p14="http://schemas.microsoft.com/office/powerpoint/2010/main" val="308942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
        <p:nvSpPr>
          <p:cNvPr id="103" name="Google Shape;103;p8"/>
          <p:cNvSpPr txBox="1">
            <a:spLocks noGrp="1"/>
          </p:cNvSpPr>
          <p:nvPr>
            <p:ph type="subTitle" idx="1"/>
          </p:nvPr>
        </p:nvSpPr>
        <p:spPr>
          <a:xfrm flipH="1">
            <a:off x="1456725" y="1617100"/>
            <a:ext cx="1960800" cy="103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4" name="Google Shape;104;p8"/>
          <p:cNvSpPr/>
          <p:nvPr/>
        </p:nvSpPr>
        <p:spPr>
          <a:xfrm>
            <a:off x="0" y="2689849"/>
            <a:ext cx="2770896" cy="1033530"/>
          </a:xfrm>
          <a:custGeom>
            <a:avLst/>
            <a:gdLst/>
            <a:ahLst/>
            <a:cxnLst/>
            <a:rect l="l" t="t" r="r" b="b"/>
            <a:pathLst>
              <a:path w="106491" h="5847" extrusionOk="0">
                <a:moveTo>
                  <a:pt x="1" y="0"/>
                </a:moveTo>
                <a:lnTo>
                  <a:pt x="1" y="5846"/>
                </a:lnTo>
                <a:lnTo>
                  <a:pt x="106490" y="5846"/>
                </a:lnTo>
                <a:lnTo>
                  <a:pt x="106490"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0" y="0"/>
            <a:ext cx="1278158" cy="442823"/>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0536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2473078603"/>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3" r:id="rId19"/>
    <p:sldLayoutId id="2147483694" r:id="rId20"/>
    <p:sldLayoutId id="2147483696"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extLst>
      <p:ext uri="{BB962C8B-B14F-4D97-AF65-F5344CB8AC3E}">
        <p14:creationId xmlns:p14="http://schemas.microsoft.com/office/powerpoint/2010/main" val="3563548716"/>
      </p:ext>
    </p:extLst>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7" r:id="rId19"/>
    <p:sldLayoutId id="2147483718" r:id="rId20"/>
    <p:sldLayoutId id="2147483719" r:id="rId21"/>
    <p:sldLayoutId id="2147483720"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spreadsheets/d/1xqwgHXjbyDy8c3topDXgXAeJaqTaTHr0wk14eNZqnUI/copy" TargetMode="External"/><Relationship Id="rId2" Type="http://schemas.openxmlformats.org/officeDocument/2006/relationships/notesSlide" Target="../notesSlides/notesSlide8.xml"/><Relationship Id="rId1" Type="http://schemas.openxmlformats.org/officeDocument/2006/relationships/slideLayout" Target="../slideLayouts/slideLayout44.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c/essays/blurb/" TargetMode="External"/><Relationship Id="rId2" Type="http://schemas.openxmlformats.org/officeDocument/2006/relationships/hyperlink" Target="https://www.hostinger.fr/tutoriels/javascript-introduction-basique"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9C815AB-85E1-9D3D-1587-7297DE04FCFF}"/>
              </a:ext>
            </a:extLst>
          </p:cNvPr>
          <p:cNvSpPr/>
          <p:nvPr/>
        </p:nvSpPr>
        <p:spPr>
          <a:xfrm>
            <a:off x="2495774" y="3313355"/>
            <a:ext cx="4109421" cy="9359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5" name="ZoneTexte 4">
            <a:extLst>
              <a:ext uri="{FF2B5EF4-FFF2-40B4-BE49-F238E27FC236}">
                <a16:creationId xmlns:a16="http://schemas.microsoft.com/office/drawing/2014/main" xmlns="" id="{C447DB0F-F7F6-065A-4076-593F7215869C}"/>
              </a:ext>
            </a:extLst>
          </p:cNvPr>
          <p:cNvSpPr txBox="1"/>
          <p:nvPr/>
        </p:nvSpPr>
        <p:spPr>
          <a:xfrm>
            <a:off x="2216075" y="91303"/>
            <a:ext cx="5819887" cy="2585323"/>
          </a:xfrm>
          <a:prstGeom prst="rect">
            <a:avLst/>
          </a:prstGeom>
          <a:noFill/>
        </p:spPr>
        <p:txBody>
          <a:bodyPr wrap="square" rtlCol="0">
            <a:spAutoFit/>
          </a:bodyPr>
          <a:lstStyle/>
          <a:p>
            <a:pPr algn="ctr"/>
            <a:r>
              <a:rPr lang="fr-MA" sz="5400" b="1" u="sng" dirty="0">
                <a:solidFill>
                  <a:srgbClr val="1B1464"/>
                </a:solidFill>
                <a:effectLst>
                  <a:outerShdw blurRad="38100" dist="38100" dir="2700000" algn="tl">
                    <a:srgbClr val="000000">
                      <a:alpha val="43137"/>
                    </a:srgbClr>
                  </a:outerShdw>
                </a:effectLst>
                <a:latin typeface="Anaheim"/>
                <a:cs typeface="Times New Roman" panose="02020603050405020304" pitchFamily="18" charset="0"/>
              </a:rPr>
              <a:t>Les connaissances essentielles pour le PFA</a:t>
            </a:r>
          </a:p>
        </p:txBody>
      </p:sp>
      <p:sp>
        <p:nvSpPr>
          <p:cNvPr id="8" name="ZoneTexte 7">
            <a:extLst>
              <a:ext uri="{FF2B5EF4-FFF2-40B4-BE49-F238E27FC236}">
                <a16:creationId xmlns:a16="http://schemas.microsoft.com/office/drawing/2014/main" xmlns="" id="{48987D78-FF71-0558-9CB4-DEBEB83BAF41}"/>
              </a:ext>
            </a:extLst>
          </p:cNvPr>
          <p:cNvSpPr txBox="1"/>
          <p:nvPr/>
        </p:nvSpPr>
        <p:spPr>
          <a:xfrm>
            <a:off x="-607808" y="2984349"/>
            <a:ext cx="5733826" cy="1015663"/>
          </a:xfrm>
          <a:prstGeom prst="rect">
            <a:avLst/>
          </a:prstGeom>
          <a:noFill/>
        </p:spPr>
        <p:txBody>
          <a:bodyPr wrap="square" rtlCol="0">
            <a:spAutoFit/>
          </a:bodyPr>
          <a:lstStyle/>
          <a:p>
            <a:pPr algn="ctr"/>
            <a:r>
              <a:rPr lang="fr-MA" sz="1800" b="1" i="1" u="sng" dirty="0">
                <a:solidFill>
                  <a:schemeClr val="tx2"/>
                </a:solidFill>
                <a:latin typeface="Anaheim"/>
              </a:rPr>
              <a:t>Réalisé par </a:t>
            </a:r>
          </a:p>
          <a:p>
            <a:pPr algn="ctr"/>
            <a:r>
              <a:rPr lang="fr-MA" b="1" i="1" dirty="0">
                <a:solidFill>
                  <a:schemeClr val="bg1"/>
                </a:solidFill>
                <a:latin typeface="Anaheim"/>
              </a:rPr>
              <a:t>AZIZ Mohammed</a:t>
            </a:r>
          </a:p>
          <a:p>
            <a:pPr algn="ctr"/>
            <a:r>
              <a:rPr lang="fr-MA" b="1" i="1" dirty="0">
                <a:solidFill>
                  <a:schemeClr val="bg1"/>
                </a:solidFill>
                <a:latin typeface="Anaheim"/>
              </a:rPr>
              <a:t>ANEJJAR </a:t>
            </a:r>
            <a:r>
              <a:rPr lang="fr-MA" b="1" i="1" dirty="0" err="1">
                <a:solidFill>
                  <a:schemeClr val="bg1"/>
                </a:solidFill>
                <a:latin typeface="Anaheim"/>
              </a:rPr>
              <a:t>Ihssane</a:t>
            </a:r>
            <a:endParaRPr lang="fr-MA" b="1" i="1" dirty="0">
              <a:solidFill>
                <a:schemeClr val="bg1"/>
              </a:solidFill>
              <a:latin typeface="Anaheim"/>
            </a:endParaRPr>
          </a:p>
          <a:p>
            <a:pPr algn="ctr"/>
            <a:r>
              <a:rPr lang="fr-MA" b="1" i="1" dirty="0">
                <a:solidFill>
                  <a:schemeClr val="bg1"/>
                </a:solidFill>
                <a:latin typeface="Anaheim"/>
              </a:rPr>
              <a:t>BOUSENSAR Rajaa</a:t>
            </a:r>
          </a:p>
        </p:txBody>
      </p:sp>
      <p:sp>
        <p:nvSpPr>
          <p:cNvPr id="9" name="ZoneTexte 8">
            <a:extLst>
              <a:ext uri="{FF2B5EF4-FFF2-40B4-BE49-F238E27FC236}">
                <a16:creationId xmlns:a16="http://schemas.microsoft.com/office/drawing/2014/main" xmlns="" id="{A8CDC6AC-E13E-35A3-F05C-B1963F8868D3}"/>
              </a:ext>
            </a:extLst>
          </p:cNvPr>
          <p:cNvSpPr txBox="1"/>
          <p:nvPr/>
        </p:nvSpPr>
        <p:spPr>
          <a:xfrm>
            <a:off x="5710893" y="3248858"/>
            <a:ext cx="3281082" cy="646331"/>
          </a:xfrm>
          <a:prstGeom prst="rect">
            <a:avLst/>
          </a:prstGeom>
          <a:noFill/>
        </p:spPr>
        <p:txBody>
          <a:bodyPr wrap="square" rtlCol="0">
            <a:spAutoFit/>
          </a:bodyPr>
          <a:lstStyle/>
          <a:p>
            <a:pPr algn="ctr"/>
            <a:r>
              <a:rPr lang="fr-MA" sz="1800" b="1" i="1" u="sng" dirty="0">
                <a:solidFill>
                  <a:schemeClr val="bg1"/>
                </a:solidFill>
                <a:latin typeface="Anaheim"/>
              </a:rPr>
              <a:t>Encadré par </a:t>
            </a:r>
          </a:p>
          <a:p>
            <a:pPr algn="ctr"/>
            <a:r>
              <a:rPr lang="fr-MA" sz="1800" b="1" i="1" u="sng" dirty="0">
                <a:solidFill>
                  <a:schemeClr val="bg1"/>
                </a:solidFill>
                <a:latin typeface="Anaheim"/>
              </a:rPr>
              <a:t> </a:t>
            </a:r>
            <a:r>
              <a:rPr lang="fr-MA" sz="1800" b="1" i="1" u="sng" dirty="0" err="1">
                <a:solidFill>
                  <a:schemeClr val="bg1"/>
                </a:solidFill>
                <a:latin typeface="Anaheim"/>
              </a:rPr>
              <a:t>Pr.DAHBI</a:t>
            </a:r>
            <a:endParaRPr lang="fr-MA" sz="1800" b="1" i="1" u="sng" dirty="0">
              <a:solidFill>
                <a:schemeClr val="bg1"/>
              </a:solidFill>
              <a:latin typeface="Anaheim"/>
            </a:endParaRPr>
          </a:p>
        </p:txBody>
      </p:sp>
    </p:spTree>
    <p:extLst>
      <p:ext uri="{BB962C8B-B14F-4D97-AF65-F5344CB8AC3E}">
        <p14:creationId xmlns:p14="http://schemas.microsoft.com/office/powerpoint/2010/main" val="156360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C’est quoi ?</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xmlns="" id="{B86AB743-02D1-E64D-C742-44D5476DAC9B}"/>
              </a:ext>
            </a:extLst>
          </p:cNvPr>
          <p:cNvSpPr>
            <a:spLocks noGrp="1"/>
          </p:cNvSpPr>
          <p:nvPr>
            <p:ph type="body" idx="1"/>
          </p:nvPr>
        </p:nvSpPr>
        <p:spPr>
          <a:xfrm>
            <a:off x="5185186" y="2248349"/>
            <a:ext cx="3818452" cy="1957306"/>
          </a:xfrm>
        </p:spPr>
        <p:txBody>
          <a:bodyPr/>
          <a:lstStyle/>
          <a:p>
            <a:pPr marL="0" indent="0" algn="l">
              <a:buNone/>
            </a:pPr>
            <a:r>
              <a:rPr lang="fr-FR" dirty="0"/>
              <a:t>Est une boîte à outils prête dont les développeurs se servent pour créer des applications ,des sites Web, … </a:t>
            </a:r>
          </a:p>
        </p:txBody>
      </p:sp>
      <p:sp>
        <p:nvSpPr>
          <p:cNvPr id="4" name="Titre 3">
            <a:extLst>
              <a:ext uri="{FF2B5EF4-FFF2-40B4-BE49-F238E27FC236}">
                <a16:creationId xmlns:a16="http://schemas.microsoft.com/office/drawing/2014/main" xmlns="" id="{E9333AF6-42F3-7613-F3CB-3B250683439D}"/>
              </a:ext>
            </a:extLst>
          </p:cNvPr>
          <p:cNvSpPr>
            <a:spLocks noGrp="1"/>
          </p:cNvSpPr>
          <p:nvPr>
            <p:ph type="title"/>
          </p:nvPr>
        </p:nvSpPr>
        <p:spPr>
          <a:xfrm>
            <a:off x="4937760" y="1551268"/>
            <a:ext cx="3106179" cy="462343"/>
          </a:xfrm>
        </p:spPr>
        <p:txBody>
          <a:bodyPr/>
          <a:lstStyle/>
          <a:p>
            <a:r>
              <a:rPr lang="fr-FR" dirty="0"/>
              <a:t>Un </a:t>
            </a:r>
            <a:r>
              <a:rPr lang="fr-FR" dirty="0" err="1"/>
              <a:t>FrameWork</a:t>
            </a:r>
            <a:endParaRPr lang="fr-FR" dirty="0"/>
          </a:p>
        </p:txBody>
      </p:sp>
    </p:spTree>
    <p:extLst>
      <p:ext uri="{BB962C8B-B14F-4D97-AF65-F5344CB8AC3E}">
        <p14:creationId xmlns:p14="http://schemas.microsoft.com/office/powerpoint/2010/main" val="332642697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A quoi sert ?</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829674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60;p30">
            <a:extLst>
              <a:ext uri="{FF2B5EF4-FFF2-40B4-BE49-F238E27FC236}">
                <a16:creationId xmlns:a16="http://schemas.microsoft.com/office/drawing/2014/main" xmlns="" id="{DD804F0E-F476-BECE-BCCA-22D6A7FD4CE7}"/>
              </a:ext>
            </a:extLst>
          </p:cNvPr>
          <p:cNvPicPr preferRelativeResize="0"/>
          <p:nvPr/>
        </p:nvPicPr>
        <p:blipFill rotWithShape="1">
          <a:blip r:embed="rId2">
            <a:alphaModFix/>
          </a:blip>
          <a:srcRect l="24495" t="18187" r="9353" b="4812"/>
          <a:stretch/>
        </p:blipFill>
        <p:spPr>
          <a:xfrm>
            <a:off x="845596" y="1702173"/>
            <a:ext cx="3324251" cy="2581274"/>
          </a:xfrm>
          <a:prstGeom prst="rect">
            <a:avLst/>
          </a:prstGeom>
          <a:noFill/>
          <a:ln>
            <a:noFill/>
          </a:ln>
        </p:spPr>
      </p:pic>
      <p:sp>
        <p:nvSpPr>
          <p:cNvPr id="5" name="ZoneTexte 4">
            <a:extLst>
              <a:ext uri="{FF2B5EF4-FFF2-40B4-BE49-F238E27FC236}">
                <a16:creationId xmlns:a16="http://schemas.microsoft.com/office/drawing/2014/main" xmlns="" id="{DF647A5E-4108-2A58-F0D7-BEFA06774A4B}"/>
              </a:ext>
            </a:extLst>
          </p:cNvPr>
          <p:cNvSpPr txBox="1"/>
          <p:nvPr/>
        </p:nvSpPr>
        <p:spPr>
          <a:xfrm>
            <a:off x="4367604" y="1178953"/>
            <a:ext cx="4959276" cy="523220"/>
          </a:xfrm>
          <a:prstGeom prst="rect">
            <a:avLst/>
          </a:prstGeom>
          <a:noFill/>
        </p:spPr>
        <p:txBody>
          <a:bodyPr wrap="square" rtlCol="0">
            <a:spAutoFit/>
          </a:bodyPr>
          <a:lstStyle/>
          <a:p>
            <a:r>
              <a:rPr lang="fr-MA" sz="2800" b="1" dirty="0">
                <a:solidFill>
                  <a:srgbClr val="00FFC5"/>
                </a:solidFill>
                <a:latin typeface="Overpass Mono" panose="020B0604020202020204" charset="0"/>
              </a:rPr>
              <a:t>La fonction du </a:t>
            </a:r>
            <a:r>
              <a:rPr lang="fr-MA" sz="2800" b="1" dirty="0" err="1">
                <a:solidFill>
                  <a:srgbClr val="00FFC5"/>
                </a:solidFill>
                <a:latin typeface="Overpass Mono" panose="020B0604020202020204" charset="0"/>
              </a:rPr>
              <a:t>FrameWork</a:t>
            </a:r>
            <a:endParaRPr lang="fr-MA" sz="2800" b="1" dirty="0">
              <a:solidFill>
                <a:srgbClr val="00FFC5"/>
              </a:solidFill>
              <a:latin typeface="Overpass Mono" panose="020B0604020202020204" charset="0"/>
            </a:endParaRPr>
          </a:p>
        </p:txBody>
      </p:sp>
      <p:sp>
        <p:nvSpPr>
          <p:cNvPr id="6" name="ZoneTexte 5">
            <a:extLst>
              <a:ext uri="{FF2B5EF4-FFF2-40B4-BE49-F238E27FC236}">
                <a16:creationId xmlns:a16="http://schemas.microsoft.com/office/drawing/2014/main" xmlns="" id="{F71EC199-9FF9-C0A7-1FE8-3BE19C6892B1}"/>
              </a:ext>
            </a:extLst>
          </p:cNvPr>
          <p:cNvSpPr txBox="1"/>
          <p:nvPr/>
        </p:nvSpPr>
        <p:spPr>
          <a:xfrm>
            <a:off x="4873214" y="1957892"/>
            <a:ext cx="3991087" cy="2154436"/>
          </a:xfrm>
          <a:prstGeom prst="rect">
            <a:avLst/>
          </a:prstGeom>
          <a:noFill/>
        </p:spPr>
        <p:txBody>
          <a:bodyPr wrap="square" rtlCol="0">
            <a:spAutoFit/>
          </a:bodyPr>
          <a:lstStyle/>
          <a:p>
            <a:r>
              <a:rPr lang="fr-FR" sz="2000" dirty="0">
                <a:solidFill>
                  <a:schemeClr val="bg1"/>
                </a:solidFill>
                <a:effectLst/>
                <a:latin typeface="Overpass Mono" panose="020B0604020202020204" charset="0"/>
                <a:ea typeface="Calibri" panose="020F0502020204030204" pitchFamily="34" charset="0"/>
              </a:rPr>
              <a:t>Les </a:t>
            </a:r>
            <a:r>
              <a:rPr lang="fr-FR" sz="2000" dirty="0" err="1">
                <a:solidFill>
                  <a:schemeClr val="bg1"/>
                </a:solidFill>
                <a:effectLst/>
                <a:latin typeface="Overpass Mono" panose="020B0604020202020204" charset="0"/>
                <a:ea typeface="Calibri" panose="020F0502020204030204" pitchFamily="34" charset="0"/>
              </a:rPr>
              <a:t>frameworks</a:t>
            </a:r>
            <a:r>
              <a:rPr lang="fr-FR" sz="2000" dirty="0">
                <a:solidFill>
                  <a:schemeClr val="bg1"/>
                </a:solidFill>
                <a:effectLst/>
                <a:latin typeface="Overpass Mono" panose="020B0604020202020204" charset="0"/>
                <a:ea typeface="Calibri" panose="020F0502020204030204" pitchFamily="34" charset="0"/>
              </a:rPr>
              <a:t> permettent aux développeurs de construire des applications ou des sites web plus rapidement en fournissant une structure et des fonctionnalités prédéfinies.</a:t>
            </a:r>
            <a:endParaRPr lang="fr-FR" sz="2000" dirty="0">
              <a:solidFill>
                <a:schemeClr val="bg1"/>
              </a:solidFill>
              <a:latin typeface="Overpass Mono" panose="020B0604020202020204" charset="0"/>
            </a:endParaRPr>
          </a:p>
          <a:p>
            <a:endParaRPr lang="fr-MA" dirty="0"/>
          </a:p>
        </p:txBody>
      </p:sp>
    </p:spTree>
    <p:extLst>
      <p:ext uri="{BB962C8B-B14F-4D97-AF65-F5344CB8AC3E}">
        <p14:creationId xmlns:p14="http://schemas.microsoft.com/office/powerpoint/2010/main" val="8271043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953094"/>
            <a:ext cx="8425200" cy="619117"/>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MA" sz="3600" b="1" dirty="0">
                <a:latin typeface="Overpass Mono"/>
                <a:ea typeface="Overpass Mono"/>
                <a:cs typeface="Overpass Mono"/>
                <a:sym typeface="Overpass Mono"/>
              </a:rPr>
              <a:t>Comment sont les </a:t>
            </a:r>
            <a:r>
              <a:rPr lang="fr-MA" sz="3600" b="1" dirty="0" err="1">
                <a:latin typeface="Overpass Mono"/>
                <a:ea typeface="Overpass Mono"/>
                <a:cs typeface="Overpass Mono"/>
                <a:sym typeface="Overpass Mono"/>
              </a:rPr>
              <a:t>FrameWorks</a:t>
            </a:r>
            <a:r>
              <a:rPr lang="fr-MA" sz="3600" b="1" dirty="0">
                <a:latin typeface="Overpass Mono"/>
                <a:ea typeface="Overpass Mono"/>
                <a:cs typeface="Overpass Mono"/>
                <a:sym typeface="Overpass Mono"/>
              </a:rPr>
              <a:t> réalisés?</a:t>
            </a:r>
            <a:br>
              <a:rPr lang="fr-MA" sz="3600" b="1" dirty="0">
                <a:latin typeface="Overpass Mono"/>
                <a:ea typeface="Overpass Mono"/>
                <a:cs typeface="Overpass Mono"/>
                <a:sym typeface="Overpass Mono"/>
              </a:rPr>
            </a:b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22354166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B18305A-FBE1-1772-83C3-5E113901BB7A}"/>
              </a:ext>
            </a:extLst>
          </p:cNvPr>
          <p:cNvSpPr/>
          <p:nvPr/>
        </p:nvSpPr>
        <p:spPr>
          <a:xfrm>
            <a:off x="688489" y="946673"/>
            <a:ext cx="1054250" cy="5486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6" name="ZoneTexte 5">
            <a:extLst>
              <a:ext uri="{FF2B5EF4-FFF2-40B4-BE49-F238E27FC236}">
                <a16:creationId xmlns:a16="http://schemas.microsoft.com/office/drawing/2014/main" xmlns="" id="{B2E61939-BA76-E26A-3D86-0D51FEEAD4D0}"/>
              </a:ext>
            </a:extLst>
          </p:cNvPr>
          <p:cNvSpPr txBox="1"/>
          <p:nvPr/>
        </p:nvSpPr>
        <p:spPr>
          <a:xfrm>
            <a:off x="516367" y="1936376"/>
            <a:ext cx="5561704" cy="2523768"/>
          </a:xfrm>
          <a:prstGeom prst="rect">
            <a:avLst/>
          </a:prstGeom>
          <a:noFill/>
        </p:spPr>
        <p:txBody>
          <a:bodyPr wrap="square" rtlCol="0">
            <a:spAutoFit/>
          </a:bodyPr>
          <a:lstStyle/>
          <a:p>
            <a:r>
              <a:rPr lang="fr-MA" sz="1600" dirty="0">
                <a:solidFill>
                  <a:schemeClr val="bg1"/>
                </a:solidFill>
                <a:effectLst/>
                <a:latin typeface="Overpass Mono" panose="020B0604020202020204" charset="0"/>
                <a:ea typeface="Calibri" panose="020F0502020204030204" pitchFamily="34" charset="0"/>
              </a:rPr>
              <a:t>Les </a:t>
            </a:r>
            <a:r>
              <a:rPr lang="fr-MA" sz="1600" dirty="0" err="1">
                <a:solidFill>
                  <a:schemeClr val="bg1"/>
                </a:solidFill>
                <a:effectLst/>
                <a:latin typeface="Overpass Mono" panose="020B0604020202020204" charset="0"/>
                <a:ea typeface="Calibri" panose="020F0502020204030204" pitchFamily="34" charset="0"/>
              </a:rPr>
              <a:t>frameworks</a:t>
            </a:r>
            <a:r>
              <a:rPr lang="fr-MA" sz="1600" dirty="0">
                <a:solidFill>
                  <a:schemeClr val="bg1"/>
                </a:solidFill>
                <a:effectLst/>
                <a:latin typeface="Overpass Mono" panose="020B0604020202020204" charset="0"/>
                <a:ea typeface="Calibri" panose="020F0502020204030204" pitchFamily="34" charset="0"/>
              </a:rPr>
              <a:t> sont élaborés selon un processus itératif qui débute par l'identification des besoins des développeurs, puis par la conception de l'architecture du </a:t>
            </a:r>
            <a:r>
              <a:rPr lang="fr-MA" sz="1600" dirty="0" err="1">
                <a:solidFill>
                  <a:schemeClr val="bg1"/>
                </a:solidFill>
                <a:effectLst/>
                <a:latin typeface="Overpass Mono" panose="020B0604020202020204" charset="0"/>
                <a:ea typeface="Calibri" panose="020F0502020204030204" pitchFamily="34" charset="0"/>
              </a:rPr>
              <a:t>framework</a:t>
            </a:r>
            <a:r>
              <a:rPr lang="fr-MA" sz="1600" dirty="0">
                <a:solidFill>
                  <a:schemeClr val="bg1"/>
                </a:solidFill>
                <a:effectLst/>
                <a:latin typeface="Overpass Mono" panose="020B0604020202020204" charset="0"/>
                <a:ea typeface="Calibri" panose="020F0502020204030204" pitchFamily="34" charset="0"/>
              </a:rPr>
              <a:t>. Ensuite, les fonctionnalités et les composants sont développés, suivis de tests rigoureux pour garantir leur fiabilité et leur qualité. Une documentation complète est rédigée pour guider les utilisateurs, avant que le </a:t>
            </a:r>
            <a:r>
              <a:rPr lang="fr-MA" sz="1600" dirty="0" err="1">
                <a:solidFill>
                  <a:schemeClr val="bg1"/>
                </a:solidFill>
                <a:effectLst/>
                <a:latin typeface="Overpass Mono" panose="020B0604020202020204" charset="0"/>
                <a:ea typeface="Calibri" panose="020F0502020204030204" pitchFamily="34" charset="0"/>
              </a:rPr>
              <a:t>framework</a:t>
            </a:r>
            <a:r>
              <a:rPr lang="fr-MA" sz="1600" dirty="0">
                <a:solidFill>
                  <a:schemeClr val="bg1"/>
                </a:solidFill>
                <a:effectLst/>
                <a:latin typeface="Overpass Mono" panose="020B0604020202020204" charset="0"/>
                <a:ea typeface="Calibri" panose="020F0502020204030204" pitchFamily="34" charset="0"/>
              </a:rPr>
              <a:t> ne soit publié et pris en charge pour répondre aux besoins changeants de la communauté des développeurs</a:t>
            </a:r>
            <a:endParaRPr lang="fr-MA" sz="1600" dirty="0">
              <a:solidFill>
                <a:schemeClr val="bg1"/>
              </a:solidFill>
              <a:latin typeface="Overpass Mono" panose="020B0604020202020204" charset="0"/>
            </a:endParaRPr>
          </a:p>
          <a:p>
            <a:endParaRPr lang="fr-MA" dirty="0"/>
          </a:p>
        </p:txBody>
      </p:sp>
      <p:sp>
        <p:nvSpPr>
          <p:cNvPr id="7" name="ZoneTexte 6">
            <a:extLst>
              <a:ext uri="{FF2B5EF4-FFF2-40B4-BE49-F238E27FC236}">
                <a16:creationId xmlns:a16="http://schemas.microsoft.com/office/drawing/2014/main" xmlns="" id="{F5CA7CA7-A75C-CA8B-B8C6-558438BF4128}"/>
              </a:ext>
            </a:extLst>
          </p:cNvPr>
          <p:cNvSpPr txBox="1"/>
          <p:nvPr/>
        </p:nvSpPr>
        <p:spPr>
          <a:xfrm>
            <a:off x="462579" y="1131069"/>
            <a:ext cx="5669280" cy="584775"/>
          </a:xfrm>
          <a:prstGeom prst="rect">
            <a:avLst/>
          </a:prstGeom>
          <a:noFill/>
        </p:spPr>
        <p:txBody>
          <a:bodyPr wrap="square" rtlCol="0">
            <a:spAutoFit/>
          </a:bodyPr>
          <a:lstStyle/>
          <a:p>
            <a:r>
              <a:rPr lang="fr-MA" sz="3200" b="1" dirty="0">
                <a:solidFill>
                  <a:srgbClr val="00FFC5"/>
                </a:solidFill>
                <a:latin typeface="Overpass Mono" panose="020B0604020202020204" charset="0"/>
              </a:rPr>
              <a:t>Réalisation de </a:t>
            </a:r>
            <a:r>
              <a:rPr lang="fr-MA" sz="3200" b="1" dirty="0" err="1">
                <a:solidFill>
                  <a:srgbClr val="00FFC5"/>
                </a:solidFill>
                <a:latin typeface="Overpass Mono" panose="020B0604020202020204" charset="0"/>
              </a:rPr>
              <a:t>FrameWork</a:t>
            </a:r>
            <a:endParaRPr lang="fr-MA" sz="3200" b="1" dirty="0">
              <a:solidFill>
                <a:srgbClr val="00FFC5"/>
              </a:solidFill>
              <a:latin typeface="Overpass Mono" panose="020B0604020202020204" charset="0"/>
            </a:endParaRPr>
          </a:p>
        </p:txBody>
      </p:sp>
    </p:spTree>
    <p:extLst>
      <p:ext uri="{BB962C8B-B14F-4D97-AF65-F5344CB8AC3E}">
        <p14:creationId xmlns:p14="http://schemas.microsoft.com/office/powerpoint/2010/main" val="115766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953094"/>
            <a:ext cx="8425200" cy="619117"/>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MA" sz="3600" b="1" dirty="0">
                <a:latin typeface="Overpass Mono"/>
                <a:ea typeface="Overpass Mono"/>
                <a:cs typeface="Overpass Mono"/>
                <a:sym typeface="Overpass Mono"/>
              </a:rPr>
              <a:t>PHP </a:t>
            </a:r>
            <a:r>
              <a:rPr lang="fr-MA" sz="3600" b="1" dirty="0" err="1">
                <a:latin typeface="Overpass Mono"/>
                <a:ea typeface="Overpass Mono"/>
                <a:cs typeface="Overpass Mono"/>
                <a:sym typeface="Overpass Mono"/>
              </a:rPr>
              <a:t>FrameWork</a:t>
            </a:r>
            <a:r>
              <a:rPr lang="fr-MA" sz="3600" b="1" dirty="0">
                <a:latin typeface="Overpass Mono"/>
                <a:ea typeface="Overpass Mono"/>
                <a:cs typeface="Overpass Mono"/>
                <a:sym typeface="Overpass Mono"/>
              </a:rPr>
              <a:t> ?</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729354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F199E9-DD48-6D37-1870-85E8922DBFA2}"/>
              </a:ext>
            </a:extLst>
          </p:cNvPr>
          <p:cNvSpPr>
            <a:spLocks noGrp="1"/>
          </p:cNvSpPr>
          <p:nvPr>
            <p:ph type="ctrTitle"/>
          </p:nvPr>
        </p:nvSpPr>
        <p:spPr>
          <a:xfrm flipH="1">
            <a:off x="1486281" y="1138097"/>
            <a:ext cx="2163900" cy="356700"/>
          </a:xfrm>
        </p:spPr>
        <p:txBody>
          <a:bodyPr/>
          <a:lstStyle/>
          <a:p>
            <a:r>
              <a:rPr lang="fr-MA" dirty="0">
                <a:solidFill>
                  <a:schemeClr val="tx2"/>
                </a:solidFill>
              </a:rPr>
              <a:t>Symfony</a:t>
            </a:r>
          </a:p>
        </p:txBody>
      </p:sp>
      <p:sp>
        <p:nvSpPr>
          <p:cNvPr id="3" name="Titre 2">
            <a:extLst>
              <a:ext uri="{FF2B5EF4-FFF2-40B4-BE49-F238E27FC236}">
                <a16:creationId xmlns:a16="http://schemas.microsoft.com/office/drawing/2014/main" xmlns="" id="{D9F66AE3-3756-BDA0-4F99-A2613B3B3BEE}"/>
              </a:ext>
            </a:extLst>
          </p:cNvPr>
          <p:cNvSpPr>
            <a:spLocks noGrp="1"/>
          </p:cNvSpPr>
          <p:nvPr>
            <p:ph type="ctrTitle" idx="2"/>
          </p:nvPr>
        </p:nvSpPr>
        <p:spPr>
          <a:xfrm flipH="1">
            <a:off x="5890870" y="1090813"/>
            <a:ext cx="2163900" cy="356700"/>
          </a:xfrm>
        </p:spPr>
        <p:txBody>
          <a:bodyPr/>
          <a:lstStyle/>
          <a:p>
            <a:pPr algn="l"/>
            <a:r>
              <a:rPr lang="fr-MA" dirty="0" err="1">
                <a:solidFill>
                  <a:schemeClr val="tx2"/>
                </a:solidFill>
              </a:rPr>
              <a:t>Laravel</a:t>
            </a:r>
            <a:endParaRPr lang="fr-MA" dirty="0">
              <a:solidFill>
                <a:schemeClr val="tx2"/>
              </a:solidFill>
            </a:endParaRPr>
          </a:p>
        </p:txBody>
      </p:sp>
      <p:sp>
        <p:nvSpPr>
          <p:cNvPr id="4" name="Sous-titre 3">
            <a:extLst>
              <a:ext uri="{FF2B5EF4-FFF2-40B4-BE49-F238E27FC236}">
                <a16:creationId xmlns:a16="http://schemas.microsoft.com/office/drawing/2014/main" xmlns="" id="{5CA60B0A-6300-BBD8-2786-D89D5226B2B7}"/>
              </a:ext>
            </a:extLst>
          </p:cNvPr>
          <p:cNvSpPr>
            <a:spLocks noGrp="1"/>
          </p:cNvSpPr>
          <p:nvPr>
            <p:ph type="subTitle" idx="1"/>
          </p:nvPr>
        </p:nvSpPr>
        <p:spPr>
          <a:xfrm flipH="1">
            <a:off x="4313817" y="1616859"/>
            <a:ext cx="4830183" cy="947478"/>
          </a:xfrm>
        </p:spPr>
        <p:txBody>
          <a:bodyPr/>
          <a:lstStyle/>
          <a:p>
            <a:pPr algn="l"/>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Laravel</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est un </a:t>
            </a: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PHP moderne et puissant qui offre une syntaxe élégante et expressive. Il inclut de nombreuses fonctionnalités telles que l'authentification, la gestion des sessions, la migration de bases de données, ainsi que des outils pour le développement d'applications web robustes et évolutives.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5" name="Titre 4">
            <a:extLst>
              <a:ext uri="{FF2B5EF4-FFF2-40B4-BE49-F238E27FC236}">
                <a16:creationId xmlns:a16="http://schemas.microsoft.com/office/drawing/2014/main" xmlns="" id="{CF49B798-260D-8123-903D-249631BA3769}"/>
              </a:ext>
            </a:extLst>
          </p:cNvPr>
          <p:cNvSpPr>
            <a:spLocks noGrp="1"/>
          </p:cNvSpPr>
          <p:nvPr>
            <p:ph type="ctrTitle" idx="3"/>
          </p:nvPr>
        </p:nvSpPr>
        <p:spPr>
          <a:xfrm flipH="1">
            <a:off x="1486281" y="2872246"/>
            <a:ext cx="2163900" cy="356700"/>
          </a:xfrm>
        </p:spPr>
        <p:txBody>
          <a:bodyPr/>
          <a:lstStyle/>
          <a:p>
            <a:r>
              <a:rPr lang="fr-MA" dirty="0" err="1">
                <a:solidFill>
                  <a:schemeClr val="tx2"/>
                </a:solidFill>
              </a:rPr>
              <a:t>CodeIgniter</a:t>
            </a:r>
            <a:endParaRPr lang="fr-MA" dirty="0">
              <a:solidFill>
                <a:schemeClr val="tx2"/>
              </a:solidFill>
            </a:endParaRPr>
          </a:p>
        </p:txBody>
      </p:sp>
      <p:sp>
        <p:nvSpPr>
          <p:cNvPr id="6" name="Sous-titre 5">
            <a:extLst>
              <a:ext uri="{FF2B5EF4-FFF2-40B4-BE49-F238E27FC236}">
                <a16:creationId xmlns:a16="http://schemas.microsoft.com/office/drawing/2014/main" xmlns="" id="{5856DC27-E973-B5A0-5950-82785963C03F}"/>
              </a:ext>
            </a:extLst>
          </p:cNvPr>
          <p:cNvSpPr>
            <a:spLocks noGrp="1"/>
          </p:cNvSpPr>
          <p:nvPr>
            <p:ph type="subTitle" idx="4"/>
          </p:nvPr>
        </p:nvSpPr>
        <p:spPr>
          <a:xfrm flipH="1">
            <a:off x="51047" y="3259728"/>
            <a:ext cx="4378852" cy="1540571"/>
          </a:xfrm>
        </p:spPr>
        <p:txBody>
          <a:bodyPr/>
          <a:lstStyle/>
          <a:p>
            <a:pPr algn="ct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CodeIgniter</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est un </a:t>
            </a: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PHP léger et facile à utiliser, idéal pour les développeurs à la recherche d'une solution simple et rapide pour le développement d'applications web. Il offre une grande liberté et flexibilité dans la façon dont les développeurs peuvent structurer leurs applications.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7" name="Titre 6">
            <a:extLst>
              <a:ext uri="{FF2B5EF4-FFF2-40B4-BE49-F238E27FC236}">
                <a16:creationId xmlns:a16="http://schemas.microsoft.com/office/drawing/2014/main" xmlns="" id="{60F03247-1C4B-35E8-47D7-9AA25AA64EAE}"/>
              </a:ext>
            </a:extLst>
          </p:cNvPr>
          <p:cNvSpPr>
            <a:spLocks noGrp="1"/>
          </p:cNvSpPr>
          <p:nvPr>
            <p:ph type="ctrTitle" idx="5"/>
          </p:nvPr>
        </p:nvSpPr>
        <p:spPr>
          <a:xfrm flipH="1">
            <a:off x="5890870" y="2852436"/>
            <a:ext cx="2163900" cy="356700"/>
          </a:xfrm>
        </p:spPr>
        <p:txBody>
          <a:bodyPr/>
          <a:lstStyle/>
          <a:p>
            <a:pPr algn="l"/>
            <a:r>
              <a:rPr lang="fr-MA" dirty="0" err="1">
                <a:solidFill>
                  <a:schemeClr val="tx2"/>
                </a:solidFill>
              </a:rPr>
              <a:t>Yii</a:t>
            </a:r>
            <a:endParaRPr lang="fr-MA" dirty="0">
              <a:solidFill>
                <a:schemeClr val="tx2"/>
              </a:solidFill>
            </a:endParaRPr>
          </a:p>
        </p:txBody>
      </p:sp>
      <p:sp>
        <p:nvSpPr>
          <p:cNvPr id="8" name="Sous-titre 7">
            <a:extLst>
              <a:ext uri="{FF2B5EF4-FFF2-40B4-BE49-F238E27FC236}">
                <a16:creationId xmlns:a16="http://schemas.microsoft.com/office/drawing/2014/main" xmlns="" id="{941A4F9A-40C6-8AD7-DF19-F3C1DCEC439E}"/>
              </a:ext>
            </a:extLst>
          </p:cNvPr>
          <p:cNvSpPr>
            <a:spLocks noGrp="1"/>
          </p:cNvSpPr>
          <p:nvPr>
            <p:ph type="subTitle" idx="6"/>
          </p:nvPr>
        </p:nvSpPr>
        <p:spPr>
          <a:xfrm flipH="1">
            <a:off x="4429801" y="3259728"/>
            <a:ext cx="4378778" cy="1540571"/>
          </a:xfrm>
        </p:spPr>
        <p:txBody>
          <a:bodyPr/>
          <a:lstStyle/>
          <a:p>
            <a:pPr algn="ct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Yii</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est un </a:t>
            </a: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PHP à haute performance qui offre une architecture flexible et des fonctionnalités avancées telles que la génération automatique de code, la gestion des authentifications, la sécurité et la gestion des bases de données. Il est adapté pour le développement d'applications web rapides et évolutives.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9" name="Titre 8">
            <a:extLst>
              <a:ext uri="{FF2B5EF4-FFF2-40B4-BE49-F238E27FC236}">
                <a16:creationId xmlns:a16="http://schemas.microsoft.com/office/drawing/2014/main" xmlns="" id="{0B7B03DA-9021-E36E-0C4B-98528F9F4EAD}"/>
              </a:ext>
            </a:extLst>
          </p:cNvPr>
          <p:cNvSpPr>
            <a:spLocks noGrp="1"/>
          </p:cNvSpPr>
          <p:nvPr>
            <p:ph type="title" idx="7"/>
          </p:nvPr>
        </p:nvSpPr>
        <p:spPr/>
        <p:txBody>
          <a:bodyPr/>
          <a:lstStyle/>
          <a:p>
            <a:r>
              <a:rPr lang="fr-MA" dirty="0"/>
              <a:t>Les </a:t>
            </a:r>
            <a:r>
              <a:rPr lang="fr-MA" dirty="0" err="1"/>
              <a:t>FrameWork</a:t>
            </a:r>
            <a:r>
              <a:rPr lang="fr-MA" dirty="0"/>
              <a:t> de PHP:</a:t>
            </a:r>
          </a:p>
        </p:txBody>
      </p:sp>
      <p:sp>
        <p:nvSpPr>
          <p:cNvPr id="10" name="Sous-titre 9">
            <a:extLst>
              <a:ext uri="{FF2B5EF4-FFF2-40B4-BE49-F238E27FC236}">
                <a16:creationId xmlns:a16="http://schemas.microsoft.com/office/drawing/2014/main" xmlns="" id="{E65B5545-73B8-0450-58F8-43FE49CF64A7}"/>
              </a:ext>
            </a:extLst>
          </p:cNvPr>
          <p:cNvSpPr>
            <a:spLocks noGrp="1"/>
          </p:cNvSpPr>
          <p:nvPr>
            <p:ph type="subTitle" idx="8"/>
          </p:nvPr>
        </p:nvSpPr>
        <p:spPr>
          <a:xfrm flipH="1">
            <a:off x="51047" y="1571098"/>
            <a:ext cx="4429908" cy="947478"/>
          </a:xfrm>
        </p:spPr>
        <p:txBody>
          <a:bodyPr/>
          <a:lstStyle/>
          <a:p>
            <a:pPr algn="ct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Symfony est un </a:t>
            </a: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PHP modulaire et extensible qui suit les meilleures pratiques de développement logiciel. Il fournit une architecture flexible et un ensemble de composants réutilisables pour créer des applications web de toutes tailles et complexités.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Tree>
    <p:extLst>
      <p:ext uri="{BB962C8B-B14F-4D97-AF65-F5344CB8AC3E}">
        <p14:creationId xmlns:p14="http://schemas.microsoft.com/office/powerpoint/2010/main" val="7038472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F199E9-DD48-6D37-1870-85E8922DBFA2}"/>
              </a:ext>
            </a:extLst>
          </p:cNvPr>
          <p:cNvSpPr>
            <a:spLocks noGrp="1"/>
          </p:cNvSpPr>
          <p:nvPr>
            <p:ph type="ctrTitle"/>
          </p:nvPr>
        </p:nvSpPr>
        <p:spPr>
          <a:xfrm flipH="1">
            <a:off x="-2381303" y="1096674"/>
            <a:ext cx="2163900" cy="356700"/>
          </a:xfrm>
        </p:spPr>
        <p:txBody>
          <a:bodyPr/>
          <a:lstStyle/>
          <a:p>
            <a:r>
              <a:rPr lang="fr-MA" dirty="0">
                <a:solidFill>
                  <a:schemeClr val="tx2"/>
                </a:solidFill>
              </a:rPr>
              <a:t>Symfony</a:t>
            </a:r>
          </a:p>
        </p:txBody>
      </p:sp>
      <p:sp>
        <p:nvSpPr>
          <p:cNvPr id="3" name="Titre 2">
            <a:extLst>
              <a:ext uri="{FF2B5EF4-FFF2-40B4-BE49-F238E27FC236}">
                <a16:creationId xmlns:a16="http://schemas.microsoft.com/office/drawing/2014/main" xmlns="" id="{D9F66AE3-3756-BDA0-4F99-A2613B3B3BEE}"/>
              </a:ext>
            </a:extLst>
          </p:cNvPr>
          <p:cNvSpPr>
            <a:spLocks noGrp="1"/>
          </p:cNvSpPr>
          <p:nvPr>
            <p:ph type="ctrTitle" idx="2"/>
          </p:nvPr>
        </p:nvSpPr>
        <p:spPr>
          <a:xfrm flipH="1">
            <a:off x="5780158" y="2598359"/>
            <a:ext cx="2661315" cy="669000"/>
          </a:xfrm>
        </p:spPr>
        <p:txBody>
          <a:bodyPr/>
          <a:lstStyle/>
          <a:p>
            <a:pPr algn="l"/>
            <a:r>
              <a:rPr lang="fr-MA" sz="5400" dirty="0" err="1">
                <a:solidFill>
                  <a:schemeClr val="tx2"/>
                </a:solidFill>
              </a:rPr>
              <a:t>Laravel</a:t>
            </a:r>
            <a:endParaRPr lang="fr-MA" sz="5400" dirty="0">
              <a:solidFill>
                <a:schemeClr val="tx2"/>
              </a:solidFill>
            </a:endParaRPr>
          </a:p>
        </p:txBody>
      </p:sp>
      <p:sp>
        <p:nvSpPr>
          <p:cNvPr id="4" name="Sous-titre 3">
            <a:extLst>
              <a:ext uri="{FF2B5EF4-FFF2-40B4-BE49-F238E27FC236}">
                <a16:creationId xmlns:a16="http://schemas.microsoft.com/office/drawing/2014/main" xmlns="" id="{5CA60B0A-6300-BBD8-2786-D89D5226B2B7}"/>
              </a:ext>
            </a:extLst>
          </p:cNvPr>
          <p:cNvSpPr>
            <a:spLocks noGrp="1"/>
          </p:cNvSpPr>
          <p:nvPr>
            <p:ph type="subTitle" idx="1"/>
          </p:nvPr>
        </p:nvSpPr>
        <p:spPr>
          <a:xfrm flipH="1">
            <a:off x="5217066" y="5530040"/>
            <a:ext cx="4830183" cy="947478"/>
          </a:xfrm>
        </p:spPr>
        <p:txBody>
          <a:bodyPr/>
          <a:lstStyle/>
          <a:p>
            <a:pPr algn="l"/>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Laravel</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est un </a:t>
            </a: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PHP moderne et puissant qui offre une syntaxe élégante et expressive. Il inclut de nombreuses fonctionnalités telles que l'authentification, la gestion des sessions, la migration de bases de données, ainsi que des outils pour le développement d'applications web robustes et évolutives.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5" name="Titre 4">
            <a:extLst>
              <a:ext uri="{FF2B5EF4-FFF2-40B4-BE49-F238E27FC236}">
                <a16:creationId xmlns:a16="http://schemas.microsoft.com/office/drawing/2014/main" xmlns="" id="{CF49B798-260D-8123-903D-249631BA3769}"/>
              </a:ext>
            </a:extLst>
          </p:cNvPr>
          <p:cNvSpPr>
            <a:spLocks noGrp="1"/>
          </p:cNvSpPr>
          <p:nvPr>
            <p:ph type="ctrTitle" idx="3"/>
          </p:nvPr>
        </p:nvSpPr>
        <p:spPr>
          <a:xfrm flipH="1">
            <a:off x="-2577130" y="4786800"/>
            <a:ext cx="2163900" cy="356700"/>
          </a:xfrm>
        </p:spPr>
        <p:txBody>
          <a:bodyPr/>
          <a:lstStyle/>
          <a:p>
            <a:r>
              <a:rPr lang="fr-MA" dirty="0" err="1">
                <a:solidFill>
                  <a:schemeClr val="tx2"/>
                </a:solidFill>
              </a:rPr>
              <a:t>CodeIgniter</a:t>
            </a:r>
            <a:endParaRPr lang="fr-MA" dirty="0">
              <a:solidFill>
                <a:schemeClr val="tx2"/>
              </a:solidFill>
            </a:endParaRPr>
          </a:p>
        </p:txBody>
      </p:sp>
      <p:sp>
        <p:nvSpPr>
          <p:cNvPr id="6" name="Sous-titre 5">
            <a:extLst>
              <a:ext uri="{FF2B5EF4-FFF2-40B4-BE49-F238E27FC236}">
                <a16:creationId xmlns:a16="http://schemas.microsoft.com/office/drawing/2014/main" xmlns="" id="{5856DC27-E973-B5A0-5950-82785963C03F}"/>
              </a:ext>
            </a:extLst>
          </p:cNvPr>
          <p:cNvSpPr>
            <a:spLocks noGrp="1"/>
          </p:cNvSpPr>
          <p:nvPr>
            <p:ph type="subTitle" idx="4"/>
          </p:nvPr>
        </p:nvSpPr>
        <p:spPr>
          <a:xfrm flipH="1">
            <a:off x="-3863031" y="5233494"/>
            <a:ext cx="4378852" cy="1540571"/>
          </a:xfrm>
        </p:spPr>
        <p:txBody>
          <a:bodyPr/>
          <a:lstStyle/>
          <a:p>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CodeIgniter</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est un </a:t>
            </a: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PHP léger et facile à utiliser, idéal pour les développeurs à la recherche d'une solution simple et rapide pour le développement d'applications web. Il offre une grande liberté et flexibilité dans la façon dont les développeurs peuvent structurer leurs applications.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7" name="Titre 6">
            <a:extLst>
              <a:ext uri="{FF2B5EF4-FFF2-40B4-BE49-F238E27FC236}">
                <a16:creationId xmlns:a16="http://schemas.microsoft.com/office/drawing/2014/main" xmlns="" id="{60F03247-1C4B-35E8-47D7-9AA25AA64EAE}"/>
              </a:ext>
            </a:extLst>
          </p:cNvPr>
          <p:cNvSpPr>
            <a:spLocks noGrp="1"/>
          </p:cNvSpPr>
          <p:nvPr>
            <p:ph type="ctrTitle" idx="5"/>
          </p:nvPr>
        </p:nvSpPr>
        <p:spPr>
          <a:xfrm flipH="1">
            <a:off x="9511990" y="2903028"/>
            <a:ext cx="2163900" cy="356700"/>
          </a:xfrm>
        </p:spPr>
        <p:txBody>
          <a:bodyPr/>
          <a:lstStyle/>
          <a:p>
            <a:pPr algn="l"/>
            <a:r>
              <a:rPr lang="fr-MA" dirty="0" err="1">
                <a:solidFill>
                  <a:schemeClr val="tx2"/>
                </a:solidFill>
              </a:rPr>
              <a:t>Yii</a:t>
            </a:r>
            <a:endParaRPr lang="fr-MA" dirty="0">
              <a:solidFill>
                <a:schemeClr val="tx2"/>
              </a:solidFill>
            </a:endParaRPr>
          </a:p>
        </p:txBody>
      </p:sp>
      <p:sp>
        <p:nvSpPr>
          <p:cNvPr id="8" name="Sous-titre 7">
            <a:extLst>
              <a:ext uri="{FF2B5EF4-FFF2-40B4-BE49-F238E27FC236}">
                <a16:creationId xmlns:a16="http://schemas.microsoft.com/office/drawing/2014/main" xmlns="" id="{941A4F9A-40C6-8AD7-DF19-F3C1DCEC439E}"/>
              </a:ext>
            </a:extLst>
          </p:cNvPr>
          <p:cNvSpPr>
            <a:spLocks noGrp="1"/>
          </p:cNvSpPr>
          <p:nvPr>
            <p:ph type="subTitle" idx="6"/>
          </p:nvPr>
        </p:nvSpPr>
        <p:spPr>
          <a:xfrm flipH="1">
            <a:off x="6626592" y="5333855"/>
            <a:ext cx="4378778" cy="1540571"/>
          </a:xfrm>
        </p:spPr>
        <p:txBody>
          <a:bodyPr/>
          <a:lstStyle/>
          <a:p>
            <a:pPr algn="l"/>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Yii</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est un </a:t>
            </a: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PHP à haute performance qui offre une architecture flexible et des fonctionnalités avancées telles que la génération automatique de code, la gestion des authentifications, la sécurité et la gestion des bases de données. Il est adapté pour le développement d'applications web rapides et évolutives.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9" name="Titre 8">
            <a:extLst>
              <a:ext uri="{FF2B5EF4-FFF2-40B4-BE49-F238E27FC236}">
                <a16:creationId xmlns:a16="http://schemas.microsoft.com/office/drawing/2014/main" xmlns="" id="{0B7B03DA-9021-E36E-0C4B-98528F9F4EAD}"/>
              </a:ext>
            </a:extLst>
          </p:cNvPr>
          <p:cNvSpPr>
            <a:spLocks noGrp="1"/>
          </p:cNvSpPr>
          <p:nvPr>
            <p:ph type="title" idx="7"/>
          </p:nvPr>
        </p:nvSpPr>
        <p:spPr>
          <a:xfrm>
            <a:off x="1278000" y="-736973"/>
            <a:ext cx="6588000" cy="669000"/>
          </a:xfrm>
        </p:spPr>
        <p:txBody>
          <a:bodyPr/>
          <a:lstStyle/>
          <a:p>
            <a:r>
              <a:rPr lang="fr-MA" dirty="0"/>
              <a:t>Les </a:t>
            </a:r>
            <a:r>
              <a:rPr lang="fr-MA" dirty="0" err="1"/>
              <a:t>FrameWork</a:t>
            </a:r>
            <a:r>
              <a:rPr lang="fr-MA" dirty="0"/>
              <a:t> de PHP:</a:t>
            </a:r>
          </a:p>
        </p:txBody>
      </p:sp>
      <p:sp>
        <p:nvSpPr>
          <p:cNvPr id="10" name="Sous-titre 9">
            <a:extLst>
              <a:ext uri="{FF2B5EF4-FFF2-40B4-BE49-F238E27FC236}">
                <a16:creationId xmlns:a16="http://schemas.microsoft.com/office/drawing/2014/main" xmlns="" id="{E65B5545-73B8-0450-58F8-43FE49CF64A7}"/>
              </a:ext>
            </a:extLst>
          </p:cNvPr>
          <p:cNvSpPr>
            <a:spLocks noGrp="1"/>
          </p:cNvSpPr>
          <p:nvPr>
            <p:ph type="subTitle" idx="8"/>
          </p:nvPr>
        </p:nvSpPr>
        <p:spPr>
          <a:xfrm flipH="1">
            <a:off x="-5925088" y="2081892"/>
            <a:ext cx="4429908" cy="947478"/>
          </a:xfrm>
        </p:spPr>
        <p:txBody>
          <a:bodyPr/>
          <a:lstStyle/>
          <a:p>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Symfony est un </a:t>
            </a:r>
            <a:r>
              <a:rPr lang="fr-MA" kern="100" dirty="0" err="1">
                <a:effectLst/>
                <a:latin typeface="Times New Roman" panose="02020603050405020304" pitchFamily="18" charset="0"/>
                <a:ea typeface="Calibri" panose="020F0502020204030204" pitchFamily="34" charset="0"/>
                <a:cs typeface="Times New Roman" panose="02020603050405020304" pitchFamily="18" charset="0"/>
              </a:rPr>
              <a:t>framework</a:t>
            </a: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 PHP modulaire et extensible qui suit les meilleures pratiques de développement logiciel. Il fournit une architecture flexible et un ensemble de composants réutilisables pour créer des applications web de toutes tailles et complexités.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grpSp>
        <p:nvGrpSpPr>
          <p:cNvPr id="14" name="Groupe 13">
            <a:extLst>
              <a:ext uri="{FF2B5EF4-FFF2-40B4-BE49-F238E27FC236}">
                <a16:creationId xmlns:a16="http://schemas.microsoft.com/office/drawing/2014/main" xmlns="" id="{EAF74377-1435-15A4-B328-0B341C4D0AA5}"/>
              </a:ext>
            </a:extLst>
          </p:cNvPr>
          <p:cNvGrpSpPr/>
          <p:nvPr/>
        </p:nvGrpSpPr>
        <p:grpSpPr>
          <a:xfrm>
            <a:off x="200721" y="229028"/>
            <a:ext cx="4237464" cy="1866442"/>
            <a:chOff x="334536" y="490796"/>
            <a:chExt cx="4237464" cy="1866442"/>
          </a:xfrm>
        </p:grpSpPr>
        <p:sp>
          <p:nvSpPr>
            <p:cNvPr id="12" name="Nuage 11">
              <a:extLst>
                <a:ext uri="{FF2B5EF4-FFF2-40B4-BE49-F238E27FC236}">
                  <a16:creationId xmlns:a16="http://schemas.microsoft.com/office/drawing/2014/main" xmlns="" id="{FFD2C67C-32B3-56FB-4E50-C082FAFF0FB8}"/>
                </a:ext>
              </a:extLst>
            </p:cNvPr>
            <p:cNvSpPr/>
            <p:nvPr/>
          </p:nvSpPr>
          <p:spPr>
            <a:xfrm>
              <a:off x="334536" y="490796"/>
              <a:ext cx="4237464" cy="1866442"/>
            </a:xfrm>
            <a:prstGeom prst="cloud">
              <a:avLst/>
            </a:prstGeom>
            <a:solidFill>
              <a:schemeClr val="bg1"/>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13" name="ZoneTexte 12">
              <a:extLst>
                <a:ext uri="{FF2B5EF4-FFF2-40B4-BE49-F238E27FC236}">
                  <a16:creationId xmlns:a16="http://schemas.microsoft.com/office/drawing/2014/main" xmlns="" id="{3C7A22F5-5DBE-8D32-3BE6-971B7E22C6AD}"/>
                </a:ext>
              </a:extLst>
            </p:cNvPr>
            <p:cNvSpPr txBox="1"/>
            <p:nvPr/>
          </p:nvSpPr>
          <p:spPr>
            <a:xfrm>
              <a:off x="1023926" y="653155"/>
              <a:ext cx="3010829" cy="1600438"/>
            </a:xfrm>
            <a:prstGeom prst="rect">
              <a:avLst/>
            </a:prstGeom>
            <a:noFill/>
          </p:spPr>
          <p:txBody>
            <a:bodyPr wrap="square" rtlCol="0">
              <a:spAutoFit/>
            </a:bodyPr>
            <a:lstStyle/>
            <a:p>
              <a:pPr algn="ctr"/>
              <a:r>
                <a:rPr lang="fr-MA" sz="2800" b="1" dirty="0">
                  <a:solidFill>
                    <a:srgbClr val="00FFC5"/>
                  </a:solidFill>
                </a:rPr>
                <a:t>Le </a:t>
              </a:r>
              <a:r>
                <a:rPr lang="fr-MA" sz="2800" b="1" dirty="0" err="1">
                  <a:solidFill>
                    <a:srgbClr val="00FFC5"/>
                  </a:solidFill>
                </a:rPr>
                <a:t>FrameWork</a:t>
              </a:r>
              <a:r>
                <a:rPr lang="fr-MA" sz="2800" b="1" dirty="0">
                  <a:solidFill>
                    <a:srgbClr val="00FFC5"/>
                  </a:solidFill>
                </a:rPr>
                <a:t> PHP le plus utilisé est</a:t>
              </a:r>
            </a:p>
            <a:p>
              <a:endParaRPr lang="fr-MA" dirty="0"/>
            </a:p>
          </p:txBody>
        </p:sp>
      </p:grpSp>
      <p:cxnSp>
        <p:nvCxnSpPr>
          <p:cNvPr id="20" name="Connecteur : en arc 19">
            <a:extLst>
              <a:ext uri="{FF2B5EF4-FFF2-40B4-BE49-F238E27FC236}">
                <a16:creationId xmlns:a16="http://schemas.microsoft.com/office/drawing/2014/main" xmlns="" id="{5E97ED9F-946A-72E1-9838-A8C51223BC2C}"/>
              </a:ext>
            </a:extLst>
          </p:cNvPr>
          <p:cNvCxnSpPr>
            <a:cxnSpLocks/>
            <a:stCxn id="12" idx="0"/>
            <a:endCxn id="3" idx="3"/>
          </p:cNvCxnSpPr>
          <p:nvPr/>
        </p:nvCxnSpPr>
        <p:spPr>
          <a:xfrm>
            <a:off x="4434654" y="1162249"/>
            <a:ext cx="1345504" cy="1770610"/>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1697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359400" y="2262804"/>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sz="8800" dirty="0"/>
              <a:t>HTML</a:t>
            </a:r>
            <a:endParaRPr sz="8800" dirty="0"/>
          </a:p>
        </p:txBody>
      </p:sp>
    </p:spTree>
    <p:extLst>
      <p:ext uri="{BB962C8B-B14F-4D97-AF65-F5344CB8AC3E}">
        <p14:creationId xmlns:p14="http://schemas.microsoft.com/office/powerpoint/2010/main" val="267890080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xmlns="" id="{E1DDA479-CE32-4592-8273-328B593FDFC3}"/>
              </a:ext>
            </a:extLst>
          </p:cNvPr>
          <p:cNvSpPr>
            <a:spLocks noGrp="1"/>
          </p:cNvSpPr>
          <p:nvPr>
            <p:ph type="title"/>
          </p:nvPr>
        </p:nvSpPr>
        <p:spPr/>
        <p:txBody>
          <a:bodyPr/>
          <a:lstStyle/>
          <a:p>
            <a:r>
              <a:rPr lang="fr-FR" sz="1600" i="0" dirty="0">
                <a:solidFill>
                  <a:srgbClr val="000000"/>
                </a:solidFill>
                <a:effectLst/>
                <a:latin typeface="-apple-system"/>
              </a:rPr>
              <a:t>Les applications mobiles </a:t>
            </a:r>
            <a:r>
              <a:rPr lang="fr-FR" sz="1600" b="0" i="0" dirty="0">
                <a:solidFill>
                  <a:srgbClr val="000000"/>
                </a:solidFill>
                <a:effectLst/>
                <a:latin typeface="-apple-system"/>
              </a:rPr>
              <a:t>et les </a:t>
            </a:r>
            <a:r>
              <a:rPr lang="fr-FR" sz="1600" i="0" dirty="0">
                <a:solidFill>
                  <a:srgbClr val="000000"/>
                </a:solidFill>
                <a:effectLst/>
                <a:latin typeface="-apple-system"/>
              </a:rPr>
              <a:t>plateformes de développement </a:t>
            </a:r>
            <a:r>
              <a:rPr lang="fr-FR" sz="1600" b="0" i="0" dirty="0">
                <a:solidFill>
                  <a:srgbClr val="000000"/>
                </a:solidFill>
                <a:effectLst/>
                <a:latin typeface="-apple-system"/>
              </a:rPr>
              <a:t>sont deux domaines distincts qui présentent des différences, des similitudes. Dans cette exploration, nous découvrirons les particularités de chaque approche et les relations qui les lient!</a:t>
            </a:r>
            <a:endParaRPr lang="fr-FR" sz="1600" dirty="0"/>
          </a:p>
        </p:txBody>
      </p:sp>
    </p:spTree>
    <p:extLst>
      <p:ext uri="{BB962C8B-B14F-4D97-AF65-F5344CB8AC3E}">
        <p14:creationId xmlns:p14="http://schemas.microsoft.com/office/powerpoint/2010/main" val="19153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416056" y="2310228"/>
            <a:ext cx="4436411" cy="21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HTML signifie « HyperText Markup Langage » qu'on peut traduire par « langage de balises pour l'hypertexte ». Il est utilisé afin de créer et de représenter le contenu d'une page web et sa structure. </a:t>
            </a:r>
          </a:p>
          <a:p>
            <a:pPr marL="0" lvl="0" indent="0" algn="ctr" rtl="0">
              <a:spcBef>
                <a:spcPts val="0"/>
              </a:spcBef>
              <a:spcAft>
                <a:spcPts val="0"/>
              </a:spcAft>
              <a:buNone/>
            </a:pPr>
            <a:r>
              <a:rPr lang="fr-FR" dirty="0"/>
              <a:t>D'autres technologies sont utilisées avec HTML pour décrire la présentation d'une page (CSS) et/ou ses fonctionnalités interactives (JavaScript).</a:t>
            </a:r>
          </a:p>
          <a:p>
            <a:pPr marL="0" lvl="0" indent="0" algn="r" rtl="0">
              <a:spcBef>
                <a:spcPts val="0"/>
              </a:spcBef>
              <a:spcAft>
                <a:spcPts val="0"/>
              </a:spcAft>
              <a:buNone/>
            </a:pPr>
            <a:endParaRPr dirty="0"/>
          </a:p>
        </p:txBody>
      </p:sp>
      <p:sp>
        <p:nvSpPr>
          <p:cNvPr id="381" name="Google Shape;381;p33"/>
          <p:cNvSpPr txBox="1">
            <a:spLocks noGrp="1"/>
          </p:cNvSpPr>
          <p:nvPr>
            <p:ph type="title"/>
          </p:nvPr>
        </p:nvSpPr>
        <p:spPr>
          <a:xfrm>
            <a:off x="4416056" y="1736065"/>
            <a:ext cx="3963300"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C’est quoi HTML?</a:t>
            </a:r>
            <a:endParaRPr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title"/>
          </p:nvPr>
        </p:nvSpPr>
        <p:spPr>
          <a:xfrm>
            <a:off x="1478568" y="7238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chemeClr val="bg1"/>
                </a:solidFill>
              </a:rPr>
              <a:t>HTML</a:t>
            </a:r>
            <a:endParaRPr sz="4800" dirty="0">
              <a:solidFill>
                <a:schemeClr val="bg1"/>
              </a:solidFill>
            </a:endParaRPr>
          </a:p>
        </p:txBody>
      </p:sp>
      <p:sp>
        <p:nvSpPr>
          <p:cNvPr id="521" name="Google Shape;521;p40"/>
          <p:cNvSpPr txBox="1">
            <a:spLocks noGrp="1"/>
          </p:cNvSpPr>
          <p:nvPr>
            <p:ph type="title" idx="2"/>
          </p:nvPr>
        </p:nvSpPr>
        <p:spPr>
          <a:xfrm>
            <a:off x="717760" y="3323110"/>
            <a:ext cx="3272895" cy="581100"/>
          </a:xfrm>
          <a:prstGeom prst="rect">
            <a:avLst/>
          </a:prstGeom>
        </p:spPr>
        <p:txBody>
          <a:bodyPr spcFirstLastPara="1" wrap="square" lIns="91425" tIns="91425" rIns="91425" bIns="91425" anchor="b" anchorCtr="0">
            <a:noAutofit/>
          </a:bodyPr>
          <a:lstStyle/>
          <a:p>
            <a:r>
              <a:rPr lang="fr-FR" sz="1400" dirty="0"/>
              <a:t>HTML utilise des « balises »  « markup » pour annoter du texte, des images et d'autres contenus afin de les afficher dans un navigateur web.</a:t>
            </a:r>
            <a:br>
              <a:rPr lang="fr-FR" sz="1400" dirty="0"/>
            </a:br>
            <a:endParaRPr sz="1400" dirty="0"/>
          </a:p>
        </p:txBody>
      </p:sp>
      <p:sp>
        <p:nvSpPr>
          <p:cNvPr id="522" name="Google Shape;522;p40"/>
          <p:cNvSpPr txBox="1">
            <a:spLocks noGrp="1"/>
          </p:cNvSpPr>
          <p:nvPr>
            <p:ph type="title" idx="3"/>
          </p:nvPr>
        </p:nvSpPr>
        <p:spPr>
          <a:xfrm>
            <a:off x="5355962" y="3131297"/>
            <a:ext cx="3012558" cy="58109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r-FR" sz="1400" dirty="0"/>
              <a:t>désigne les liens qui relient les pages web entre elles, que ce soit au sein d'un même site web ou entre différents sites web.</a:t>
            </a:r>
          </a:p>
        </p:txBody>
      </p:sp>
      <p:pic>
        <p:nvPicPr>
          <p:cNvPr id="525" name="Google Shape;525;p40" title="Gráfico">
            <a:hlinkClick r:id="rId3"/>
          </p:cNvPr>
          <p:cNvPicPr preferRelativeResize="0"/>
          <p:nvPr/>
        </p:nvPicPr>
        <p:blipFill>
          <a:blip r:embed="rId4">
            <a:alphaModFix/>
          </a:blip>
          <a:stretch>
            <a:fillRect/>
          </a:stretch>
        </p:blipFill>
        <p:spPr>
          <a:xfrm>
            <a:off x="6216504" y="945756"/>
            <a:ext cx="1021206" cy="750425"/>
          </a:xfrm>
          <a:prstGeom prst="rect">
            <a:avLst/>
          </a:prstGeom>
          <a:noFill/>
          <a:ln>
            <a:noFill/>
          </a:ln>
        </p:spPr>
      </p:pic>
      <p:pic>
        <p:nvPicPr>
          <p:cNvPr id="526" name="Google Shape;526;p40" title="Gráfico">
            <a:hlinkClick r:id="rId3"/>
          </p:cNvPr>
          <p:cNvPicPr preferRelativeResize="0"/>
          <p:nvPr/>
        </p:nvPicPr>
        <p:blipFill>
          <a:blip r:embed="rId5">
            <a:alphaModFix/>
          </a:blip>
          <a:stretch>
            <a:fillRect/>
          </a:stretch>
        </p:blipFill>
        <p:spPr>
          <a:xfrm>
            <a:off x="1780919" y="927538"/>
            <a:ext cx="1146579" cy="750424"/>
          </a:xfrm>
          <a:prstGeom prst="rect">
            <a:avLst/>
          </a:prstGeom>
          <a:noFill/>
          <a:ln>
            <a:noFill/>
          </a:ln>
        </p:spPr>
      </p:pic>
      <p:sp>
        <p:nvSpPr>
          <p:cNvPr id="9" name="Google Shape;686;p45">
            <a:extLst>
              <a:ext uri="{FF2B5EF4-FFF2-40B4-BE49-F238E27FC236}">
                <a16:creationId xmlns:a16="http://schemas.microsoft.com/office/drawing/2014/main" xmlns="" id="{D190D3BB-AF20-44CC-A23B-A34A2B80E58B}"/>
              </a:ext>
            </a:extLst>
          </p:cNvPr>
          <p:cNvSpPr txBox="1">
            <a:spLocks/>
          </p:cNvSpPr>
          <p:nvPr/>
        </p:nvSpPr>
        <p:spPr>
          <a:xfrm>
            <a:off x="844213" y="1900549"/>
            <a:ext cx="2395800" cy="2634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r"/>
            <a:r>
              <a:rPr lang="fr-FR" dirty="0"/>
              <a:t>Balise</a:t>
            </a:r>
          </a:p>
        </p:txBody>
      </p:sp>
      <p:sp>
        <p:nvSpPr>
          <p:cNvPr id="11" name="Google Shape;686;p45">
            <a:extLst>
              <a:ext uri="{FF2B5EF4-FFF2-40B4-BE49-F238E27FC236}">
                <a16:creationId xmlns:a16="http://schemas.microsoft.com/office/drawing/2014/main" xmlns="" id="{6762D83D-8A30-4DC3-BE10-F18DD12A321D}"/>
              </a:ext>
            </a:extLst>
          </p:cNvPr>
          <p:cNvSpPr txBox="1">
            <a:spLocks/>
          </p:cNvSpPr>
          <p:nvPr/>
        </p:nvSpPr>
        <p:spPr>
          <a:xfrm>
            <a:off x="5355962" y="1900549"/>
            <a:ext cx="2710606" cy="263400"/>
          </a:xfrm>
          <a:prstGeom prst="rect">
            <a:avLst/>
          </a:prstGeom>
          <a:noFill/>
          <a:ln>
            <a:noFill/>
          </a:ln>
        </p:spPr>
        <p:txBody>
          <a:bodyPr spcFirstLastPara="1" wrap="square" lIns="91425" tIns="0" rIns="91425"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Overpass Mono"/>
              <a:buNone/>
              <a:defRPr sz="3000" b="1" i="0" u="none" strike="noStrike" cap="none">
                <a:solidFill>
                  <a:schemeClr val="dk2"/>
                </a:solidFill>
                <a:latin typeface="Overpass Mono"/>
                <a:ea typeface="Overpass Mono"/>
                <a:cs typeface="Overpass Mono"/>
                <a:sym typeface="Overpass Mono"/>
              </a:defRPr>
            </a:lvl1pPr>
            <a:lvl2pPr marR="0" lvl="1"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800"/>
              <a:buFont typeface="Arial"/>
              <a:buNone/>
              <a:defRPr sz="3000" b="0" i="0" u="none" strike="noStrike" cap="none">
                <a:solidFill>
                  <a:schemeClr val="dk1"/>
                </a:solidFill>
                <a:latin typeface="Arial"/>
                <a:ea typeface="Arial"/>
                <a:cs typeface="Arial"/>
                <a:sym typeface="Arial"/>
              </a:defRPr>
            </a:lvl9pPr>
          </a:lstStyle>
          <a:p>
            <a:pPr algn="r"/>
            <a:r>
              <a:rPr lang="fr-FR" dirty="0">
                <a:solidFill>
                  <a:schemeClr val="tx2"/>
                </a:solidFill>
              </a:rPr>
              <a:t>hypertexte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—SOMEONE FAMOUS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xmlns="" id="{F55FFD9C-EAA0-40BF-894E-6424F2C21F81}"/>
              </a:ext>
            </a:extLst>
          </p:cNvPr>
          <p:cNvSpPr/>
          <p:nvPr/>
        </p:nvSpPr>
        <p:spPr>
          <a:xfrm>
            <a:off x="3281916" y="3221225"/>
            <a:ext cx="2658140" cy="46472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1400" b="0" i="0" u="none" strike="noStrike" kern="0" cap="none" spc="0" normalizeH="0" baseline="0" noProof="0">
              <a:ln>
                <a:noFill/>
              </a:ln>
              <a:solidFill>
                <a:srgbClr val="1B1464"/>
              </a:solidFill>
              <a:effectLst/>
              <a:uLnTx/>
              <a:uFillTx/>
              <a:latin typeface="Arial"/>
              <a:ea typeface="+mn-ea"/>
              <a:cs typeface="+mn-cs"/>
              <a:sym typeface="Arial"/>
            </a:endParaRPr>
          </a:p>
        </p:txBody>
      </p:sp>
      <p:sp>
        <p:nvSpPr>
          <p:cNvPr id="369" name="Google Shape;369;p31"/>
          <p:cNvSpPr txBox="1">
            <a:spLocks noGrp="1"/>
          </p:cNvSpPr>
          <p:nvPr>
            <p:ph type="subTitle" idx="1"/>
          </p:nvPr>
        </p:nvSpPr>
        <p:spPr>
          <a:xfrm flipH="1">
            <a:off x="2521800" y="2614175"/>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FR" sz="1400" dirty="0"/>
              <a:t>HTML est un langage de description de données qui décrive la structure du contenu d'une page web, Contrairement à un langage de programmation, tel que JavaScript ou Python, HTML ne possède pas de capacités de traitement logique ou d'exécution d'algorithmes</a:t>
            </a:r>
            <a:endParaRPr lang="en" sz="1400" dirty="0"/>
          </a:p>
          <a:p>
            <a:pPr marL="0" lvl="0" indent="0" algn="ctr" rtl="0">
              <a:spcBef>
                <a:spcPts val="0"/>
              </a:spcBef>
              <a:spcAft>
                <a:spcPts val="0"/>
              </a:spcAft>
              <a:buNone/>
            </a:pPr>
            <a:endParaRPr sz="1400" dirty="0"/>
          </a:p>
          <a:p>
            <a:pPr marL="0" lvl="0" indent="0" algn="ctr" rtl="0">
              <a:spcBef>
                <a:spcPts val="0"/>
              </a:spcBef>
              <a:spcAft>
                <a:spcPts val="0"/>
              </a:spcAft>
              <a:buNone/>
            </a:pPr>
            <a:endParaRPr sz="1400" dirty="0"/>
          </a:p>
        </p:txBody>
      </p:sp>
      <p:sp>
        <p:nvSpPr>
          <p:cNvPr id="3" name="TextBox 2">
            <a:extLst>
              <a:ext uri="{FF2B5EF4-FFF2-40B4-BE49-F238E27FC236}">
                <a16:creationId xmlns:a16="http://schemas.microsoft.com/office/drawing/2014/main" xmlns="" id="{D84C2B33-1597-4FFE-A835-75A25A697218}"/>
              </a:ext>
            </a:extLst>
          </p:cNvPr>
          <p:cNvSpPr txBox="1"/>
          <p:nvPr/>
        </p:nvSpPr>
        <p:spPr>
          <a:xfrm>
            <a:off x="2185931" y="1247553"/>
            <a:ext cx="18375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none" strike="noStrike" kern="0" cap="none" spc="0" normalizeH="0" baseline="0" noProof="0" dirty="0">
                <a:ln>
                  <a:noFill/>
                </a:ln>
                <a:solidFill>
                  <a:srgbClr val="00FFC5"/>
                </a:solidFill>
                <a:effectLst/>
                <a:uLnTx/>
                <a:uFillTx/>
                <a:latin typeface="Overpass Mono" panose="020B0604020202020204" charset="0"/>
                <a:cs typeface="Arial"/>
                <a:sym typeface="Arial"/>
              </a:rPr>
              <a:t>Remarque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416056" y="2310228"/>
            <a:ext cx="4436411" cy="213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HTML5 est la dernière version du langage de balisage HyperText, qui prend en charge le multimédia, les balises et les éléments, des balises de document améliorées et de nouvelles API.</a:t>
            </a:r>
            <a:endParaRPr dirty="0"/>
          </a:p>
        </p:txBody>
      </p:sp>
      <p:sp>
        <p:nvSpPr>
          <p:cNvPr id="381" name="Google Shape;381;p33"/>
          <p:cNvSpPr txBox="1">
            <a:spLocks noGrp="1"/>
          </p:cNvSpPr>
          <p:nvPr>
            <p:ph type="title"/>
          </p:nvPr>
        </p:nvSpPr>
        <p:spPr>
          <a:xfrm>
            <a:off x="4104168" y="1641228"/>
            <a:ext cx="4621619"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C’est quoi HTML 5?</a:t>
            </a:r>
            <a:endParaRPr dirty="0"/>
          </a:p>
        </p:txBody>
      </p:sp>
    </p:spTree>
    <p:extLst>
      <p:ext uri="{BB962C8B-B14F-4D97-AF65-F5344CB8AC3E}">
        <p14:creationId xmlns:p14="http://schemas.microsoft.com/office/powerpoint/2010/main" val="33045563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6" name="Google Shape;926;p54"/>
          <p:cNvSpPr txBox="1"/>
          <p:nvPr/>
        </p:nvSpPr>
        <p:spPr>
          <a:xfrm>
            <a:off x="754542" y="1134000"/>
            <a:ext cx="3566400" cy="30150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Anaheim"/>
              <a:ea typeface="Anaheim"/>
              <a:cs typeface="Anaheim"/>
              <a:sym typeface="Anaheim"/>
            </a:endParaRPr>
          </a:p>
        </p:txBody>
      </p:sp>
      <p:pic>
        <p:nvPicPr>
          <p:cNvPr id="3" name="Picture 2">
            <a:extLst>
              <a:ext uri="{FF2B5EF4-FFF2-40B4-BE49-F238E27FC236}">
                <a16:creationId xmlns:a16="http://schemas.microsoft.com/office/drawing/2014/main" xmlns="" id="{13C97B1B-FF25-4F5C-B296-AFD5AD17F9FC}"/>
              </a:ext>
            </a:extLst>
          </p:cNvPr>
          <p:cNvPicPr>
            <a:picLocks noChangeAspect="1"/>
          </p:cNvPicPr>
          <p:nvPr/>
        </p:nvPicPr>
        <p:blipFill>
          <a:blip r:embed="rId3"/>
          <a:stretch>
            <a:fillRect/>
          </a:stretch>
        </p:blipFill>
        <p:spPr>
          <a:xfrm>
            <a:off x="375684" y="828674"/>
            <a:ext cx="8066567" cy="4048125"/>
          </a:xfrm>
          <a:prstGeom prst="rect">
            <a:avLst/>
          </a:prstGeom>
        </p:spPr>
      </p:pic>
      <p:sp>
        <p:nvSpPr>
          <p:cNvPr id="6" name="Google Shape;919;p53">
            <a:extLst>
              <a:ext uri="{FF2B5EF4-FFF2-40B4-BE49-F238E27FC236}">
                <a16:creationId xmlns:a16="http://schemas.microsoft.com/office/drawing/2014/main" xmlns="" id="{936986DE-E1F7-40C7-A809-0DF573445CFF}"/>
              </a:ext>
            </a:extLst>
          </p:cNvPr>
          <p:cNvSpPr txBox="1">
            <a:spLocks noGrp="1"/>
          </p:cNvSpPr>
          <p:nvPr>
            <p:ph type="title"/>
          </p:nvPr>
        </p:nvSpPr>
        <p:spPr>
          <a:xfrm>
            <a:off x="701749" y="769095"/>
            <a:ext cx="5805377" cy="1246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000" dirty="0">
                <a:solidFill>
                  <a:schemeClr val="tx2">
                    <a:lumMod val="60000"/>
                    <a:lumOff val="40000"/>
                  </a:schemeClr>
                </a:solidFill>
              </a:rPr>
              <a:t>Pourquoi </a:t>
            </a:r>
            <a:r>
              <a:rPr lang="en" sz="2000" dirty="0">
                <a:solidFill>
                  <a:schemeClr val="tx2">
                    <a:lumMod val="60000"/>
                    <a:lumOff val="40000"/>
                  </a:schemeClr>
                </a:solidFill>
              </a:rPr>
              <a:t>HTML 5 ?</a:t>
            </a:r>
            <a:endParaRPr sz="2000" dirty="0">
              <a:solidFill>
                <a:schemeClr val="tx2">
                  <a:lumMod val="60000"/>
                  <a:lumOff val="40000"/>
                </a:schemeClr>
              </a:solidFill>
            </a:endParaRPr>
          </a:p>
        </p:txBody>
      </p:sp>
    </p:spTree>
    <p:extLst>
      <p:ext uri="{BB962C8B-B14F-4D97-AF65-F5344CB8AC3E}">
        <p14:creationId xmlns:p14="http://schemas.microsoft.com/office/powerpoint/2010/main" val="42612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30"/>
          <p:cNvSpPr txBox="1">
            <a:spLocks noGrp="1"/>
          </p:cNvSpPr>
          <p:nvPr>
            <p:ph type="body" idx="1"/>
          </p:nvPr>
        </p:nvSpPr>
        <p:spPr>
          <a:xfrm>
            <a:off x="96537" y="1937514"/>
            <a:ext cx="3720552" cy="19738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HTML5 introduit de nouveaux éléments sémantiques tels que &lt;header&gt;, &lt;</a:t>
            </a:r>
            <a:r>
              <a:rPr lang="fr-FR" dirty="0" err="1"/>
              <a:t>footer</a:t>
            </a:r>
            <a:r>
              <a:rPr lang="fr-FR" dirty="0"/>
              <a:t>&gt;, &lt;</a:t>
            </a:r>
            <a:r>
              <a:rPr lang="fr-FR" dirty="0" err="1"/>
              <a:t>nav</a:t>
            </a:r>
            <a:r>
              <a:rPr lang="fr-FR" dirty="0"/>
              <a:t>&gt;, &lt;article&gt;, &lt;section&gt;, etc. </a:t>
            </a:r>
          </a:p>
          <a:p>
            <a:pPr marL="0" lvl="0" indent="0" algn="ctr" rtl="0">
              <a:spcBef>
                <a:spcPts val="0"/>
              </a:spcBef>
              <a:spcAft>
                <a:spcPts val="0"/>
              </a:spcAft>
              <a:buNone/>
            </a:pPr>
            <a:endParaRPr lang="fr-FR" dirty="0"/>
          </a:p>
          <a:p>
            <a:pPr marL="0" lvl="0" indent="0" algn="ctr" rtl="0">
              <a:spcBef>
                <a:spcPts val="0"/>
              </a:spcBef>
              <a:spcAft>
                <a:spcPts val="0"/>
              </a:spcAft>
              <a:buNone/>
            </a:pPr>
            <a:r>
              <a:rPr lang="fr-FR" dirty="0"/>
              <a:t>Ces éléments permettent une structuration plus précise et significative du contenu, ce qui améliore l'accessibilité et le référencement des pages Web.</a:t>
            </a:r>
            <a:endParaRPr dirty="0"/>
          </a:p>
        </p:txBody>
      </p:sp>
      <p:sp>
        <p:nvSpPr>
          <p:cNvPr id="362" name="Google Shape;362;p30"/>
          <p:cNvSpPr txBox="1">
            <a:spLocks noGrp="1"/>
          </p:cNvSpPr>
          <p:nvPr>
            <p:ph type="title"/>
          </p:nvPr>
        </p:nvSpPr>
        <p:spPr>
          <a:xfrm>
            <a:off x="213495" y="0"/>
            <a:ext cx="4358505"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dk2"/>
                </a:solidFill>
              </a:rPr>
              <a:t>HTML5</a:t>
            </a:r>
            <a:br>
              <a:rPr lang="fr-FR" dirty="0">
                <a:solidFill>
                  <a:schemeClr val="dk2"/>
                </a:solidFill>
              </a:rPr>
            </a:br>
            <a:r>
              <a:rPr lang="fr-FR" dirty="0">
                <a:solidFill>
                  <a:schemeClr val="dk2"/>
                </a:solidFill>
              </a:rPr>
              <a:t>Amélioration de la sémantique </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 name="Picture 4">
            <a:extLst>
              <a:ext uri="{FF2B5EF4-FFF2-40B4-BE49-F238E27FC236}">
                <a16:creationId xmlns:a16="http://schemas.microsoft.com/office/drawing/2014/main" xmlns="" id="{ACCA200C-8905-4A44-BC30-7768C53FABCA}"/>
              </a:ext>
            </a:extLst>
          </p:cNvPr>
          <p:cNvPicPr>
            <a:picLocks noChangeAspect="1"/>
          </p:cNvPicPr>
          <p:nvPr/>
        </p:nvPicPr>
        <p:blipFill>
          <a:blip r:embed="rId3"/>
          <a:stretch>
            <a:fillRect/>
          </a:stretch>
        </p:blipFill>
        <p:spPr>
          <a:xfrm>
            <a:off x="3763925" y="431349"/>
            <a:ext cx="5812466" cy="3576903"/>
          </a:xfrm>
          <a:prstGeom prst="rect">
            <a:avLst/>
          </a:prstGeom>
        </p:spPr>
      </p:pic>
      <p:sp>
        <p:nvSpPr>
          <p:cNvPr id="6" name="Rectangle 5">
            <a:extLst>
              <a:ext uri="{FF2B5EF4-FFF2-40B4-BE49-F238E27FC236}">
                <a16:creationId xmlns:a16="http://schemas.microsoft.com/office/drawing/2014/main" xmlns="" id="{D4F4082B-6568-4E0F-AE3E-2B8ABF615C41}"/>
              </a:ext>
            </a:extLst>
          </p:cNvPr>
          <p:cNvSpPr/>
          <p:nvPr/>
        </p:nvSpPr>
        <p:spPr>
          <a:xfrm>
            <a:off x="4282887" y="917651"/>
            <a:ext cx="1384689" cy="3685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none" strike="noStrike" kern="0" cap="none" spc="0" normalizeH="0" baseline="0" noProof="0" dirty="0">
                <a:ln>
                  <a:noFill/>
                </a:ln>
                <a:solidFill>
                  <a:srgbClr val="EC008C">
                    <a:lumMod val="60000"/>
                    <a:lumOff val="40000"/>
                  </a:srgbClr>
                </a:solidFill>
                <a:effectLst/>
                <a:uLnTx/>
                <a:uFillTx/>
                <a:latin typeface="Overpass Mono" panose="020B0604020202020204" charset="0"/>
                <a:ea typeface="+mn-ea"/>
                <a:cs typeface="+mn-cs"/>
                <a:sym typeface="Arial"/>
              </a:rPr>
              <a:t>HTML</a:t>
            </a:r>
          </a:p>
        </p:txBody>
      </p:sp>
      <p:sp>
        <p:nvSpPr>
          <p:cNvPr id="11" name="Rectangle 10">
            <a:extLst>
              <a:ext uri="{FF2B5EF4-FFF2-40B4-BE49-F238E27FC236}">
                <a16:creationId xmlns:a16="http://schemas.microsoft.com/office/drawing/2014/main" xmlns="" id="{72B2BEE6-6F29-4D28-88A5-8C0C542876F5}"/>
              </a:ext>
            </a:extLst>
          </p:cNvPr>
          <p:cNvSpPr/>
          <p:nvPr/>
        </p:nvSpPr>
        <p:spPr>
          <a:xfrm>
            <a:off x="7442791" y="923114"/>
            <a:ext cx="1384689" cy="3685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400" b="1" i="0" u="none" strike="noStrike" kern="0" cap="none" spc="0" normalizeH="0" baseline="0" noProof="0" dirty="0">
                <a:ln>
                  <a:noFill/>
                </a:ln>
                <a:solidFill>
                  <a:srgbClr val="EC008C">
                    <a:lumMod val="60000"/>
                    <a:lumOff val="40000"/>
                  </a:srgbClr>
                </a:solidFill>
                <a:effectLst/>
                <a:uLnTx/>
                <a:uFillTx/>
                <a:latin typeface="Overpass Mono" panose="020B0604020202020204" charset="0"/>
                <a:ea typeface="+mn-ea"/>
                <a:cs typeface="+mn-cs"/>
                <a:sym typeface="Arial"/>
              </a:rPr>
              <a:t>HTML 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txBox="1">
            <a:spLocks noGrp="1"/>
          </p:cNvSpPr>
          <p:nvPr>
            <p:ph type="title" idx="2"/>
          </p:nvPr>
        </p:nvSpPr>
        <p:spPr>
          <a:xfrm>
            <a:off x="262581" y="2722357"/>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9600" dirty="0">
                <a:solidFill>
                  <a:schemeClr val="bg1"/>
                </a:solidFill>
              </a:rPr>
              <a:t>CSS</a:t>
            </a:r>
            <a:endParaRPr sz="9600" dirty="0">
              <a:solidFill>
                <a:schemeClr val="bg1"/>
              </a:solidFill>
            </a:endParaRPr>
          </a:p>
        </p:txBody>
      </p:sp>
    </p:spTree>
    <p:extLst>
      <p:ext uri="{BB962C8B-B14F-4D97-AF65-F5344CB8AC3E}">
        <p14:creationId xmlns:p14="http://schemas.microsoft.com/office/powerpoint/2010/main" val="387454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00339D6-7040-1FFF-FC38-AF847DA31A51}"/>
              </a:ext>
            </a:extLst>
          </p:cNvPr>
          <p:cNvSpPr>
            <a:spLocks noGrp="1"/>
          </p:cNvSpPr>
          <p:nvPr>
            <p:ph type="ctrTitle"/>
          </p:nvPr>
        </p:nvSpPr>
        <p:spPr/>
        <p:txBody>
          <a:bodyPr/>
          <a:lstStyle/>
          <a:p>
            <a:r>
              <a:rPr lang="fr-MA" dirty="0"/>
              <a:t>01</a:t>
            </a:r>
          </a:p>
        </p:txBody>
      </p:sp>
      <p:sp>
        <p:nvSpPr>
          <p:cNvPr id="3" name="Sous-titre 2">
            <a:extLst>
              <a:ext uri="{FF2B5EF4-FFF2-40B4-BE49-F238E27FC236}">
                <a16:creationId xmlns:a16="http://schemas.microsoft.com/office/drawing/2014/main" xmlns="" id="{89195161-5A44-9D0E-1A51-4E9CC7961D17}"/>
              </a:ext>
            </a:extLst>
          </p:cNvPr>
          <p:cNvSpPr>
            <a:spLocks noGrp="1"/>
          </p:cNvSpPr>
          <p:nvPr>
            <p:ph type="subTitle" idx="1"/>
          </p:nvPr>
        </p:nvSpPr>
        <p:spPr>
          <a:xfrm flipH="1">
            <a:off x="161365" y="2162325"/>
            <a:ext cx="4192336" cy="426600"/>
          </a:xfrm>
        </p:spPr>
        <p:txBody>
          <a:bodyPr/>
          <a:lstStyle/>
          <a:p>
            <a:r>
              <a:rPr lang="fr-MA" sz="2400" dirty="0"/>
              <a:t>C’est quoi et a quoi sert ?</a:t>
            </a:r>
          </a:p>
        </p:txBody>
      </p:sp>
      <p:sp>
        <p:nvSpPr>
          <p:cNvPr id="4" name="Titre 3">
            <a:extLst>
              <a:ext uri="{FF2B5EF4-FFF2-40B4-BE49-F238E27FC236}">
                <a16:creationId xmlns:a16="http://schemas.microsoft.com/office/drawing/2014/main" xmlns="" id="{6DF513CC-EA8B-0383-FB72-523E477319D6}"/>
              </a:ext>
            </a:extLst>
          </p:cNvPr>
          <p:cNvSpPr>
            <a:spLocks noGrp="1"/>
          </p:cNvSpPr>
          <p:nvPr>
            <p:ph type="ctrTitle" idx="2"/>
          </p:nvPr>
        </p:nvSpPr>
        <p:spPr/>
        <p:txBody>
          <a:bodyPr/>
          <a:lstStyle/>
          <a:p>
            <a:r>
              <a:rPr lang="fr-MA" dirty="0"/>
              <a:t>02</a:t>
            </a:r>
          </a:p>
        </p:txBody>
      </p:sp>
      <p:sp>
        <p:nvSpPr>
          <p:cNvPr id="5" name="Sous-titre 4">
            <a:extLst>
              <a:ext uri="{FF2B5EF4-FFF2-40B4-BE49-F238E27FC236}">
                <a16:creationId xmlns:a16="http://schemas.microsoft.com/office/drawing/2014/main" xmlns="" id="{3E71CD42-5DD1-BB30-E614-BE74E0C996DA}"/>
              </a:ext>
            </a:extLst>
          </p:cNvPr>
          <p:cNvSpPr>
            <a:spLocks noGrp="1"/>
          </p:cNvSpPr>
          <p:nvPr>
            <p:ph type="subTitle" idx="3"/>
          </p:nvPr>
        </p:nvSpPr>
        <p:spPr>
          <a:xfrm flipH="1">
            <a:off x="3979493" y="2145150"/>
            <a:ext cx="5432611" cy="426600"/>
          </a:xfrm>
        </p:spPr>
        <p:txBody>
          <a:bodyPr/>
          <a:lstStyle/>
          <a:p>
            <a:pPr algn="ctr"/>
            <a:r>
              <a:rPr lang="fr-MA" sz="2400" dirty="0"/>
              <a:t>Les outils essentiels </a:t>
            </a:r>
          </a:p>
          <a:p>
            <a:pPr algn="ctr"/>
            <a:r>
              <a:rPr lang="fr-MA" sz="2400" dirty="0"/>
              <a:t>pour le CSS ? </a:t>
            </a:r>
          </a:p>
        </p:txBody>
      </p:sp>
      <p:sp>
        <p:nvSpPr>
          <p:cNvPr id="7" name="Titre 6">
            <a:extLst>
              <a:ext uri="{FF2B5EF4-FFF2-40B4-BE49-F238E27FC236}">
                <a16:creationId xmlns:a16="http://schemas.microsoft.com/office/drawing/2014/main" xmlns="" id="{35D326E9-BCDA-2AB1-B68B-4E10772091DA}"/>
              </a:ext>
            </a:extLst>
          </p:cNvPr>
          <p:cNvSpPr>
            <a:spLocks noGrp="1"/>
          </p:cNvSpPr>
          <p:nvPr>
            <p:ph type="title" idx="5"/>
          </p:nvPr>
        </p:nvSpPr>
        <p:spPr>
          <a:xfrm>
            <a:off x="1181181" y="277774"/>
            <a:ext cx="6588000" cy="669000"/>
          </a:xfrm>
        </p:spPr>
        <p:txBody>
          <a:bodyPr/>
          <a:lstStyle/>
          <a:p>
            <a:r>
              <a:rPr lang="fr-MA" sz="6000" dirty="0"/>
              <a:t>CSS</a:t>
            </a:r>
          </a:p>
        </p:txBody>
      </p:sp>
      <p:sp>
        <p:nvSpPr>
          <p:cNvPr id="8" name="Titre 7">
            <a:extLst>
              <a:ext uri="{FF2B5EF4-FFF2-40B4-BE49-F238E27FC236}">
                <a16:creationId xmlns:a16="http://schemas.microsoft.com/office/drawing/2014/main" xmlns="" id="{3CF39129-4267-E5B4-3639-9F15150DCE69}"/>
              </a:ext>
            </a:extLst>
          </p:cNvPr>
          <p:cNvSpPr>
            <a:spLocks noGrp="1"/>
          </p:cNvSpPr>
          <p:nvPr>
            <p:ph type="ctrTitle" idx="6"/>
          </p:nvPr>
        </p:nvSpPr>
        <p:spPr/>
        <p:txBody>
          <a:bodyPr/>
          <a:lstStyle/>
          <a:p>
            <a:r>
              <a:rPr lang="fr-MA" dirty="0"/>
              <a:t>03</a:t>
            </a:r>
          </a:p>
        </p:txBody>
      </p:sp>
      <p:sp>
        <p:nvSpPr>
          <p:cNvPr id="9" name="Sous-titre 8">
            <a:extLst>
              <a:ext uri="{FF2B5EF4-FFF2-40B4-BE49-F238E27FC236}">
                <a16:creationId xmlns:a16="http://schemas.microsoft.com/office/drawing/2014/main" xmlns="" id="{47BBC2D8-4FC9-A1D3-0D95-97EEBA175F58}"/>
              </a:ext>
            </a:extLst>
          </p:cNvPr>
          <p:cNvSpPr>
            <a:spLocks noGrp="1"/>
          </p:cNvSpPr>
          <p:nvPr>
            <p:ph type="subTitle" idx="7"/>
          </p:nvPr>
        </p:nvSpPr>
        <p:spPr>
          <a:xfrm flipH="1">
            <a:off x="2011601" y="3723075"/>
            <a:ext cx="4684198" cy="426600"/>
          </a:xfrm>
        </p:spPr>
        <p:txBody>
          <a:bodyPr/>
          <a:lstStyle/>
          <a:p>
            <a:r>
              <a:rPr lang="fr-MA" sz="2800" dirty="0"/>
              <a:t>Les </a:t>
            </a:r>
            <a:r>
              <a:rPr lang="fr-MA" sz="2800" dirty="0" err="1"/>
              <a:t>FrameWork</a:t>
            </a:r>
            <a:r>
              <a:rPr lang="fr-MA" sz="2800" dirty="0"/>
              <a:t> de CSS ?</a:t>
            </a:r>
          </a:p>
        </p:txBody>
      </p:sp>
    </p:spTree>
    <p:extLst>
      <p:ext uri="{BB962C8B-B14F-4D97-AF65-F5344CB8AC3E}">
        <p14:creationId xmlns:p14="http://schemas.microsoft.com/office/powerpoint/2010/main" val="133223162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C’est quoi ?</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29406495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xmlns="" id="{B86AB743-02D1-E64D-C742-44D5476DAC9B}"/>
              </a:ext>
            </a:extLst>
          </p:cNvPr>
          <p:cNvSpPr>
            <a:spLocks noGrp="1"/>
          </p:cNvSpPr>
          <p:nvPr>
            <p:ph type="body" idx="1"/>
          </p:nvPr>
        </p:nvSpPr>
        <p:spPr>
          <a:xfrm>
            <a:off x="4034630" y="1593097"/>
            <a:ext cx="5109370" cy="1957306"/>
          </a:xfrm>
        </p:spPr>
        <p:txBody>
          <a:bodyPr/>
          <a:lstStyle/>
          <a:p>
            <a:pPr algn="l">
              <a:lnSpc>
                <a:spcPct val="107000"/>
              </a:lnSpc>
              <a:spcAft>
                <a:spcPts val="800"/>
              </a:spcAft>
            </a:pPr>
            <a:r>
              <a:rPr lang="fr-MA" sz="1400" kern="100" dirty="0">
                <a:effectLst/>
                <a:ea typeface="Calibri" panose="020F0502020204030204" pitchFamily="34" charset="0"/>
                <a:cs typeface="Times New Roman" panose="02020603050405020304" pitchFamily="18" charset="0"/>
              </a:rPr>
              <a:t>Le CSS, abréviation de </a:t>
            </a:r>
            <a:r>
              <a:rPr lang="fr-MA" sz="1400" kern="100" dirty="0" err="1">
                <a:effectLst/>
                <a:ea typeface="Calibri" panose="020F0502020204030204" pitchFamily="34" charset="0"/>
                <a:cs typeface="Times New Roman" panose="02020603050405020304" pitchFamily="18" charset="0"/>
              </a:rPr>
              <a:t>Cascading</a:t>
            </a:r>
            <a:r>
              <a:rPr lang="fr-MA" sz="1400" kern="100" dirty="0">
                <a:effectLst/>
                <a:ea typeface="Calibri" panose="020F0502020204030204" pitchFamily="34" charset="0"/>
                <a:cs typeface="Times New Roman" panose="02020603050405020304" pitchFamily="18" charset="0"/>
              </a:rPr>
              <a:t> Style Sheets, est un langage de programmation utilisé pour contrôler l'apparence et la mise en page des éléments d'une page web. En d'autres termes, le CSS permet de styliser les éléments HTML d'une manière qui soit attrayante et cohérente pour les utilisateurs.</a:t>
            </a:r>
          </a:p>
          <a:p>
            <a:pPr algn="l">
              <a:lnSpc>
                <a:spcPct val="107000"/>
              </a:lnSpc>
              <a:spcAft>
                <a:spcPts val="800"/>
              </a:spcAft>
            </a:pPr>
            <a:r>
              <a:rPr lang="fr-MA" sz="1400" kern="100" dirty="0">
                <a:effectLst/>
                <a:ea typeface="Calibri" panose="020F0502020204030204" pitchFamily="34" charset="0"/>
                <a:cs typeface="Times New Roman" panose="02020603050405020304" pitchFamily="18" charset="0"/>
              </a:rPr>
              <a:t>Chaque langage de balises (HTML, XML, SVG, …) a pour but la rédaction des documents textes structurés. Cependant, ces fichiers auront une mise en forme par défaut qui garantit moins de lisibilité (comme la couleur, la taille, la police des caractères, …). Pour cela, le CSS permet de contrôler exactement chaque élément du document dans le navigateur et ainsi le présenter avec la mise en forme choisie</a:t>
            </a:r>
            <a:r>
              <a:rPr lang="fr-MA" sz="1800" kern="100" dirty="0">
                <a:effectLst/>
                <a:ea typeface="Calibri" panose="020F0502020204030204" pitchFamily="34" charset="0"/>
                <a:cs typeface="Times New Roman" panose="02020603050405020304" pitchFamily="18" charset="0"/>
              </a:rPr>
              <a:t>.</a:t>
            </a:r>
          </a:p>
          <a:p>
            <a:pPr marL="0" indent="0" algn="l">
              <a:buNone/>
            </a:pPr>
            <a:endParaRPr lang="fr-FR" dirty="0"/>
          </a:p>
        </p:txBody>
      </p:sp>
      <p:sp>
        <p:nvSpPr>
          <p:cNvPr id="4" name="Titre 3">
            <a:extLst>
              <a:ext uri="{FF2B5EF4-FFF2-40B4-BE49-F238E27FC236}">
                <a16:creationId xmlns:a16="http://schemas.microsoft.com/office/drawing/2014/main" xmlns="" id="{E9333AF6-42F3-7613-F3CB-3B250683439D}"/>
              </a:ext>
            </a:extLst>
          </p:cNvPr>
          <p:cNvSpPr>
            <a:spLocks noGrp="1"/>
          </p:cNvSpPr>
          <p:nvPr>
            <p:ph type="title"/>
          </p:nvPr>
        </p:nvSpPr>
        <p:spPr>
          <a:xfrm>
            <a:off x="4572000" y="765960"/>
            <a:ext cx="3106179" cy="462343"/>
          </a:xfrm>
        </p:spPr>
        <p:txBody>
          <a:bodyPr/>
          <a:lstStyle/>
          <a:p>
            <a:pPr algn="l"/>
            <a:r>
              <a:rPr lang="fr-FR" sz="4800" dirty="0"/>
              <a:t>CSS</a:t>
            </a:r>
          </a:p>
        </p:txBody>
      </p:sp>
    </p:spTree>
    <p:extLst>
      <p:ext uri="{BB962C8B-B14F-4D97-AF65-F5344CB8AC3E}">
        <p14:creationId xmlns:p14="http://schemas.microsoft.com/office/powerpoint/2010/main" val="12568781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1"/>
          <p:cNvSpPr txBox="1">
            <a:spLocks noGrp="1"/>
          </p:cNvSpPr>
          <p:nvPr>
            <p:ph type="title"/>
          </p:nvPr>
        </p:nvSpPr>
        <p:spPr>
          <a:xfrm>
            <a:off x="2521800" y="3221225"/>
            <a:ext cx="4100400" cy="402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—SOMEONE FAMOUS</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xmlns="" id="{F55FFD9C-EAA0-40BF-894E-6424F2C21F81}"/>
              </a:ext>
            </a:extLst>
          </p:cNvPr>
          <p:cNvSpPr/>
          <p:nvPr/>
        </p:nvSpPr>
        <p:spPr>
          <a:xfrm>
            <a:off x="3281916" y="3221225"/>
            <a:ext cx="2658140" cy="46472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fr-FR" sz="1400" b="0" i="0" u="none" strike="noStrike" kern="0" cap="none" spc="0" normalizeH="0" baseline="0" noProof="0">
              <a:ln>
                <a:noFill/>
              </a:ln>
              <a:solidFill>
                <a:srgbClr val="1B1464"/>
              </a:solidFill>
              <a:effectLst/>
              <a:uLnTx/>
              <a:uFillTx/>
              <a:latin typeface="Arial"/>
              <a:ea typeface="+mn-ea"/>
              <a:cs typeface="+mn-cs"/>
              <a:sym typeface="Arial"/>
            </a:endParaRPr>
          </a:p>
        </p:txBody>
      </p:sp>
      <p:sp>
        <p:nvSpPr>
          <p:cNvPr id="369" name="Google Shape;369;p31"/>
          <p:cNvSpPr txBox="1">
            <a:spLocks noGrp="1"/>
          </p:cNvSpPr>
          <p:nvPr>
            <p:ph type="subTitle" idx="1"/>
          </p:nvPr>
        </p:nvSpPr>
        <p:spPr>
          <a:xfrm flipH="1">
            <a:off x="2521800" y="2614175"/>
            <a:ext cx="4100400" cy="8085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FR" sz="1200" dirty="0"/>
              <a:t>Une plateforme est un terme plus large qui englobe souvent plusieurs éléments, y compris les applications web. Une plateforme fournit un environnement plus vaste pour le développement et l'exécution de logiciels. Elle peut inclure des outils, des services, des Framework, des bibliothèques et des infrastructures nécessaires pour créer, déployer et gérer des applications web, ainsi que d'autres types d'applications.</a:t>
            </a:r>
          </a:p>
          <a:p>
            <a:pPr marL="0" lvl="0" indent="0" algn="ctr" rtl="0">
              <a:spcBef>
                <a:spcPts val="0"/>
              </a:spcBef>
              <a:spcAft>
                <a:spcPts val="0"/>
              </a:spcAft>
              <a:buNone/>
            </a:pPr>
            <a:r>
              <a:rPr lang="fr-FR" sz="1200" dirty="0"/>
              <a:t>Et dans certains cas une plateforme peut englober plusieurs applications web</a:t>
            </a:r>
          </a:p>
          <a:p>
            <a:pPr marL="0" lvl="0" indent="0" algn="ctr" rtl="0">
              <a:spcBef>
                <a:spcPts val="0"/>
              </a:spcBef>
              <a:spcAft>
                <a:spcPts val="0"/>
              </a:spcAft>
              <a:buNone/>
            </a:pPr>
            <a:endParaRPr lang="fr-FR" sz="1200" dirty="0"/>
          </a:p>
        </p:txBody>
      </p:sp>
      <p:sp>
        <p:nvSpPr>
          <p:cNvPr id="3" name="TextBox 2">
            <a:extLst>
              <a:ext uri="{FF2B5EF4-FFF2-40B4-BE49-F238E27FC236}">
                <a16:creationId xmlns:a16="http://schemas.microsoft.com/office/drawing/2014/main" xmlns="" id="{D84C2B33-1597-4FFE-A835-75A25A697218}"/>
              </a:ext>
            </a:extLst>
          </p:cNvPr>
          <p:cNvSpPr txBox="1"/>
          <p:nvPr/>
        </p:nvSpPr>
        <p:spPr>
          <a:xfrm>
            <a:off x="2937299" y="1162162"/>
            <a:ext cx="416525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000" b="1" i="0" u="none" strike="noStrike" kern="0" cap="none" spc="0" normalizeH="0" baseline="0" noProof="0" dirty="0">
                <a:ln>
                  <a:noFill/>
                </a:ln>
                <a:solidFill>
                  <a:srgbClr val="00FFC5"/>
                </a:solidFill>
                <a:effectLst/>
                <a:uLnTx/>
                <a:uFillTx/>
                <a:latin typeface="Overpass Mono" panose="020B0604020202020204" charset="0"/>
                <a:cs typeface="Arial"/>
                <a:sym typeface="Arial"/>
              </a:rPr>
              <a:t>Définition d’une plateforme </a:t>
            </a:r>
            <a:br>
              <a:rPr kumimoji="0" lang="fr-FR" sz="2000" b="1" i="0" u="none" strike="noStrike" kern="0" cap="none" spc="0" normalizeH="0" baseline="0" noProof="0" dirty="0">
                <a:ln>
                  <a:noFill/>
                </a:ln>
                <a:solidFill>
                  <a:srgbClr val="00FFC5"/>
                </a:solidFill>
                <a:effectLst/>
                <a:uLnTx/>
                <a:uFillTx/>
                <a:latin typeface="Overpass Mono" panose="020B0604020202020204" charset="0"/>
                <a:cs typeface="Arial"/>
                <a:sym typeface="Arial"/>
              </a:rPr>
            </a:br>
            <a:endParaRPr kumimoji="0" lang="fr-FR" sz="2000" b="1" i="0" u="none" strike="noStrike" kern="0" cap="none" spc="0" normalizeH="0" baseline="0" noProof="0" dirty="0">
              <a:ln>
                <a:noFill/>
              </a:ln>
              <a:solidFill>
                <a:srgbClr val="00FFC5"/>
              </a:solidFill>
              <a:effectLst/>
              <a:uLnTx/>
              <a:uFillTx/>
              <a:latin typeface="Overpass Mono" panose="020B0604020202020204" charset="0"/>
              <a:cs typeface="Arial"/>
              <a:sym typeface="Arial"/>
            </a:endParaRPr>
          </a:p>
        </p:txBody>
      </p:sp>
    </p:spTree>
    <p:extLst>
      <p:ext uri="{BB962C8B-B14F-4D97-AF65-F5344CB8AC3E}">
        <p14:creationId xmlns:p14="http://schemas.microsoft.com/office/powerpoint/2010/main" val="357123297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Les outils de CSS?</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3984989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CED5D6BF-E7FA-E7DC-8CB6-7390DD997B86}"/>
              </a:ext>
            </a:extLst>
          </p:cNvPr>
          <p:cNvSpPr>
            <a:spLocks noGrp="1"/>
          </p:cNvSpPr>
          <p:nvPr>
            <p:ph type="subTitle" idx="1"/>
          </p:nvPr>
        </p:nvSpPr>
        <p:spPr>
          <a:xfrm flipH="1">
            <a:off x="6179852" y="1928650"/>
            <a:ext cx="2781270" cy="1502199"/>
          </a:xfrm>
          <a:ln w="57150">
            <a:solidFill>
              <a:schemeClr val="accent2">
                <a:lumMod val="75000"/>
              </a:schemeClr>
            </a:solidFill>
          </a:ln>
        </p:spPr>
        <p:txBody>
          <a:bodyPr/>
          <a:lstStyle/>
          <a:p>
            <a:pPr algn="l"/>
            <a:endParaRPr lang="fr-MA"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fr-MA" sz="1200" kern="100" dirty="0">
                <a:effectLst/>
                <a:ea typeface="Calibri" panose="020F0502020204030204" pitchFamily="34" charset="0"/>
                <a:cs typeface="Times New Roman" panose="02020603050405020304" pitchFamily="18" charset="0"/>
              </a:rPr>
              <a:t>Des cadres de travails sont utilisés pour accélérer le processus de développement en fournissant des composants et des styles préconçus</a:t>
            </a:r>
            <a:r>
              <a:rPr lang="fr-MA" kern="100" dirty="0">
                <a:effectLst/>
                <a:ea typeface="Calibri" panose="020F0502020204030204" pitchFamily="34" charset="0"/>
                <a:cs typeface="Times New Roman" panose="02020603050405020304" pitchFamily="18" charset="0"/>
              </a:rPr>
              <a:t>.</a:t>
            </a:r>
          </a:p>
          <a:p>
            <a:endParaRPr lang="fr-MA" dirty="0"/>
          </a:p>
        </p:txBody>
      </p:sp>
      <p:sp>
        <p:nvSpPr>
          <p:cNvPr id="4" name="Titre 3">
            <a:extLst>
              <a:ext uri="{FF2B5EF4-FFF2-40B4-BE49-F238E27FC236}">
                <a16:creationId xmlns:a16="http://schemas.microsoft.com/office/drawing/2014/main" xmlns="" id="{56A6531C-E18A-2967-AA46-5938781CB0EA}"/>
              </a:ext>
            </a:extLst>
          </p:cNvPr>
          <p:cNvSpPr>
            <a:spLocks noGrp="1"/>
          </p:cNvSpPr>
          <p:nvPr>
            <p:ph type="ctrTitle" idx="2"/>
          </p:nvPr>
        </p:nvSpPr>
        <p:spPr>
          <a:xfrm flipH="1">
            <a:off x="381384" y="1295593"/>
            <a:ext cx="2066400" cy="430500"/>
          </a:xfrm>
        </p:spPr>
        <p:txBody>
          <a:bodyPr/>
          <a:lstStyle/>
          <a:p>
            <a:r>
              <a:rPr lang="fr-MA" dirty="0">
                <a:solidFill>
                  <a:schemeClr val="tx2">
                    <a:lumMod val="75000"/>
                  </a:schemeClr>
                </a:solidFill>
              </a:rPr>
              <a:t>Editeurs de texte ou IDE </a:t>
            </a:r>
          </a:p>
        </p:txBody>
      </p:sp>
      <p:sp>
        <p:nvSpPr>
          <p:cNvPr id="5" name="Sous-titre 4">
            <a:extLst>
              <a:ext uri="{FF2B5EF4-FFF2-40B4-BE49-F238E27FC236}">
                <a16:creationId xmlns:a16="http://schemas.microsoft.com/office/drawing/2014/main" xmlns="" id="{70C7EF21-80CF-E231-45FB-DCB50ED8756A}"/>
              </a:ext>
            </a:extLst>
          </p:cNvPr>
          <p:cNvSpPr>
            <a:spLocks noGrp="1"/>
          </p:cNvSpPr>
          <p:nvPr>
            <p:ph type="subTitle" idx="3"/>
          </p:nvPr>
        </p:nvSpPr>
        <p:spPr>
          <a:xfrm flipH="1">
            <a:off x="182878" y="1931681"/>
            <a:ext cx="2689413" cy="2557289"/>
          </a:xfrm>
          <a:ln w="57150">
            <a:solidFill>
              <a:schemeClr val="accent2">
                <a:lumMod val="75000"/>
              </a:schemeClr>
            </a:solidFill>
          </a:ln>
        </p:spPr>
        <p:txBody>
          <a:bodyPr/>
          <a:lstStyle/>
          <a:p>
            <a:pPr algn="l"/>
            <a:r>
              <a:rPr lang="fr-MA" kern="100" dirty="0">
                <a:effectLst/>
                <a:ea typeface="Calibri" panose="020F0502020204030204" pitchFamily="34" charset="0"/>
                <a:cs typeface="Times New Roman" panose="02020603050405020304" pitchFamily="18" charset="0"/>
              </a:rPr>
              <a:t>Les développeurs utilisent des éditeurs de texte comme Visual Studio Code, Sublime </a:t>
            </a:r>
            <a:r>
              <a:rPr lang="fr-MA" kern="100" dirty="0" err="1">
                <a:effectLst/>
                <a:ea typeface="Calibri" panose="020F0502020204030204" pitchFamily="34" charset="0"/>
                <a:cs typeface="Times New Roman" panose="02020603050405020304" pitchFamily="18" charset="0"/>
              </a:rPr>
              <a:t>Text</a:t>
            </a:r>
            <a:r>
              <a:rPr lang="fr-MA" kern="100" dirty="0">
                <a:effectLst/>
                <a:ea typeface="Calibri" panose="020F0502020204030204" pitchFamily="34" charset="0"/>
                <a:cs typeface="Times New Roman" panose="02020603050405020304" pitchFamily="18" charset="0"/>
              </a:rPr>
              <a:t>, Atom, ou des environnements de développement intégrés (IDE) comme </a:t>
            </a:r>
            <a:r>
              <a:rPr lang="fr-MA" kern="100" dirty="0" err="1">
                <a:effectLst/>
                <a:ea typeface="Calibri" panose="020F0502020204030204" pitchFamily="34" charset="0"/>
                <a:cs typeface="Times New Roman" panose="02020603050405020304" pitchFamily="18" charset="0"/>
              </a:rPr>
              <a:t>WebStorm</a:t>
            </a:r>
            <a:r>
              <a:rPr lang="fr-MA" kern="100" dirty="0">
                <a:effectLst/>
                <a:ea typeface="Calibri" panose="020F0502020204030204" pitchFamily="34" charset="0"/>
                <a:cs typeface="Times New Roman" panose="02020603050405020304" pitchFamily="18" charset="0"/>
              </a:rPr>
              <a:t> pour écrire et éditer leurs fichiers CSS.</a:t>
            </a:r>
          </a:p>
          <a:p>
            <a:endParaRPr lang="fr-MA" dirty="0"/>
          </a:p>
        </p:txBody>
      </p:sp>
      <p:sp>
        <p:nvSpPr>
          <p:cNvPr id="7" name="Sous-titre 6">
            <a:extLst>
              <a:ext uri="{FF2B5EF4-FFF2-40B4-BE49-F238E27FC236}">
                <a16:creationId xmlns:a16="http://schemas.microsoft.com/office/drawing/2014/main" xmlns="" id="{79BDABF8-A22B-E43F-C507-3F3DCD4BFA4B}"/>
              </a:ext>
            </a:extLst>
          </p:cNvPr>
          <p:cNvSpPr>
            <a:spLocks noGrp="1"/>
          </p:cNvSpPr>
          <p:nvPr>
            <p:ph type="subTitle" idx="5"/>
          </p:nvPr>
        </p:nvSpPr>
        <p:spPr>
          <a:xfrm flipH="1">
            <a:off x="3021497" y="1928650"/>
            <a:ext cx="2781271" cy="2557288"/>
          </a:xfrm>
          <a:ln w="57150">
            <a:solidFill>
              <a:schemeClr val="accent2">
                <a:lumMod val="75000"/>
              </a:schemeClr>
            </a:solidFill>
          </a:ln>
        </p:spPr>
        <p:txBody>
          <a:bodyPr/>
          <a:lstStyle/>
          <a:p>
            <a:pPr algn="l"/>
            <a:r>
              <a:rPr lang="fr-MA" kern="100" dirty="0">
                <a:effectLst/>
                <a:ea typeface="Calibri" panose="020F0502020204030204" pitchFamily="34" charset="0"/>
                <a:cs typeface="Times New Roman" panose="02020603050405020304" pitchFamily="18" charset="0"/>
              </a:rPr>
              <a:t>Des préprocesseurs CSS tels que </a:t>
            </a:r>
            <a:r>
              <a:rPr lang="fr-MA" kern="100" dirty="0" err="1">
                <a:effectLst/>
                <a:ea typeface="Calibri" panose="020F0502020204030204" pitchFamily="34" charset="0"/>
                <a:cs typeface="Times New Roman" panose="02020603050405020304" pitchFamily="18" charset="0"/>
              </a:rPr>
              <a:t>Sass</a:t>
            </a:r>
            <a:r>
              <a:rPr lang="fr-MA" kern="100" dirty="0">
                <a:effectLst/>
                <a:ea typeface="Calibri" panose="020F0502020204030204" pitchFamily="34" charset="0"/>
                <a:cs typeface="Times New Roman" panose="02020603050405020304" pitchFamily="18" charset="0"/>
              </a:rPr>
              <a:t>, </a:t>
            </a:r>
            <a:r>
              <a:rPr lang="fr-MA" kern="100" dirty="0" err="1">
                <a:effectLst/>
                <a:ea typeface="Calibri" panose="020F0502020204030204" pitchFamily="34" charset="0"/>
                <a:cs typeface="Times New Roman" panose="02020603050405020304" pitchFamily="18" charset="0"/>
              </a:rPr>
              <a:t>Less</a:t>
            </a:r>
            <a:r>
              <a:rPr lang="fr-MA" kern="100" dirty="0">
                <a:effectLst/>
                <a:ea typeface="Calibri" panose="020F0502020204030204" pitchFamily="34" charset="0"/>
                <a:cs typeface="Times New Roman" panose="02020603050405020304" pitchFamily="18" charset="0"/>
              </a:rPr>
              <a:t> et Stylus sont souvent utilisés pour écrire du CSS de manière plus efficace en permettant l'utilisation de fonctionnalités avancées telles que les variables, les </a:t>
            </a:r>
            <a:r>
              <a:rPr lang="fr-MA" kern="100" dirty="0" err="1">
                <a:effectLst/>
                <a:ea typeface="Calibri" panose="020F0502020204030204" pitchFamily="34" charset="0"/>
                <a:cs typeface="Times New Roman" panose="02020603050405020304" pitchFamily="18" charset="0"/>
              </a:rPr>
              <a:t>mixins</a:t>
            </a:r>
            <a:r>
              <a:rPr lang="fr-MA" kern="100" dirty="0">
                <a:effectLst/>
                <a:ea typeface="Calibri" panose="020F0502020204030204" pitchFamily="34" charset="0"/>
                <a:cs typeface="Times New Roman" panose="02020603050405020304" pitchFamily="18" charset="0"/>
              </a:rPr>
              <a:t>, les fonctions, etc.</a:t>
            </a:r>
          </a:p>
          <a:p>
            <a:endParaRPr lang="fr-MA" dirty="0"/>
          </a:p>
        </p:txBody>
      </p:sp>
      <p:sp>
        <p:nvSpPr>
          <p:cNvPr id="8" name="Titre 7">
            <a:extLst>
              <a:ext uri="{FF2B5EF4-FFF2-40B4-BE49-F238E27FC236}">
                <a16:creationId xmlns:a16="http://schemas.microsoft.com/office/drawing/2014/main" xmlns="" id="{6617D2CA-CBE2-CF37-9EB2-9DF11AB4726A}"/>
              </a:ext>
            </a:extLst>
          </p:cNvPr>
          <p:cNvSpPr>
            <a:spLocks noGrp="1"/>
          </p:cNvSpPr>
          <p:nvPr>
            <p:ph type="title" idx="6"/>
          </p:nvPr>
        </p:nvSpPr>
        <p:spPr>
          <a:xfrm>
            <a:off x="1278000" y="172827"/>
            <a:ext cx="6588000" cy="669000"/>
          </a:xfrm>
        </p:spPr>
        <p:txBody>
          <a:bodyPr/>
          <a:lstStyle/>
          <a:p>
            <a:r>
              <a:rPr lang="fr-MA" dirty="0"/>
              <a:t>Les outils nécessaires du CSS</a:t>
            </a:r>
          </a:p>
        </p:txBody>
      </p:sp>
      <p:sp>
        <p:nvSpPr>
          <p:cNvPr id="9" name="Titre 8">
            <a:extLst>
              <a:ext uri="{FF2B5EF4-FFF2-40B4-BE49-F238E27FC236}">
                <a16:creationId xmlns:a16="http://schemas.microsoft.com/office/drawing/2014/main" xmlns="" id="{1A7089EC-B729-DA1F-D24C-207C21725D5B}"/>
              </a:ext>
            </a:extLst>
          </p:cNvPr>
          <p:cNvSpPr>
            <a:spLocks noGrp="1"/>
          </p:cNvSpPr>
          <p:nvPr>
            <p:ph type="ctrTitle" idx="7"/>
          </p:nvPr>
        </p:nvSpPr>
        <p:spPr>
          <a:xfrm flipH="1">
            <a:off x="3217801" y="1295593"/>
            <a:ext cx="2388664" cy="430500"/>
          </a:xfrm>
        </p:spPr>
        <p:txBody>
          <a:bodyPr/>
          <a:lstStyle/>
          <a:p>
            <a:r>
              <a:rPr lang="fr-MA" dirty="0">
                <a:solidFill>
                  <a:schemeClr val="tx2">
                    <a:lumMod val="75000"/>
                  </a:schemeClr>
                </a:solidFill>
              </a:rPr>
              <a:t>Préprocesseurs CSS</a:t>
            </a:r>
          </a:p>
        </p:txBody>
      </p:sp>
      <p:sp>
        <p:nvSpPr>
          <p:cNvPr id="10" name="Titre 9">
            <a:extLst>
              <a:ext uri="{FF2B5EF4-FFF2-40B4-BE49-F238E27FC236}">
                <a16:creationId xmlns:a16="http://schemas.microsoft.com/office/drawing/2014/main" xmlns="" id="{00025F06-396A-351B-D5D6-B4B9FF7F8161}"/>
              </a:ext>
            </a:extLst>
          </p:cNvPr>
          <p:cNvSpPr>
            <a:spLocks noGrp="1"/>
          </p:cNvSpPr>
          <p:nvPr>
            <p:ph type="ctrTitle" idx="8"/>
          </p:nvPr>
        </p:nvSpPr>
        <p:spPr>
          <a:xfrm flipH="1">
            <a:off x="6376482" y="1279121"/>
            <a:ext cx="2066400" cy="430500"/>
          </a:xfrm>
        </p:spPr>
        <p:txBody>
          <a:bodyPr/>
          <a:lstStyle/>
          <a:p>
            <a:r>
              <a:rPr lang="fr-MA" dirty="0">
                <a:solidFill>
                  <a:schemeClr val="tx2">
                    <a:lumMod val="75000"/>
                  </a:schemeClr>
                </a:solidFill>
              </a:rPr>
              <a:t>Framework CSS</a:t>
            </a:r>
          </a:p>
        </p:txBody>
      </p:sp>
    </p:spTree>
    <p:extLst>
      <p:ext uri="{BB962C8B-B14F-4D97-AF65-F5344CB8AC3E}">
        <p14:creationId xmlns:p14="http://schemas.microsoft.com/office/powerpoint/2010/main" val="17149083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802487"/>
            <a:ext cx="8425200" cy="619117"/>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MA" dirty="0"/>
              <a:t>Les </a:t>
            </a:r>
            <a:r>
              <a:rPr lang="fr-MA" dirty="0" err="1"/>
              <a:t>FrameWork</a:t>
            </a:r>
            <a:r>
              <a:rPr lang="fr-MA" dirty="0"/>
              <a:t> de CSS ?</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71336375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4F199E9-DD48-6D37-1870-85E8922DBFA2}"/>
              </a:ext>
            </a:extLst>
          </p:cNvPr>
          <p:cNvSpPr>
            <a:spLocks noGrp="1"/>
          </p:cNvSpPr>
          <p:nvPr>
            <p:ph type="ctrTitle"/>
          </p:nvPr>
        </p:nvSpPr>
        <p:spPr>
          <a:xfrm flipH="1">
            <a:off x="1620959" y="1026391"/>
            <a:ext cx="2163900" cy="356700"/>
          </a:xfrm>
        </p:spPr>
        <p:txBody>
          <a:bodyPr/>
          <a:lstStyle/>
          <a:p>
            <a:r>
              <a:rPr lang="fr-MA" dirty="0" err="1">
                <a:solidFill>
                  <a:schemeClr val="tx2"/>
                </a:solidFill>
              </a:rPr>
              <a:t>Bulma</a:t>
            </a:r>
            <a:endParaRPr lang="fr-MA" dirty="0">
              <a:solidFill>
                <a:schemeClr val="tx2"/>
              </a:solidFill>
            </a:endParaRPr>
          </a:p>
        </p:txBody>
      </p:sp>
      <p:sp>
        <p:nvSpPr>
          <p:cNvPr id="3" name="Titre 2">
            <a:extLst>
              <a:ext uri="{FF2B5EF4-FFF2-40B4-BE49-F238E27FC236}">
                <a16:creationId xmlns:a16="http://schemas.microsoft.com/office/drawing/2014/main" xmlns="" id="{D9F66AE3-3756-BDA0-4F99-A2613B3B3BEE}"/>
              </a:ext>
            </a:extLst>
          </p:cNvPr>
          <p:cNvSpPr>
            <a:spLocks noGrp="1"/>
          </p:cNvSpPr>
          <p:nvPr>
            <p:ph type="ctrTitle" idx="2"/>
          </p:nvPr>
        </p:nvSpPr>
        <p:spPr>
          <a:xfrm flipH="1">
            <a:off x="5954665" y="1052499"/>
            <a:ext cx="2163900" cy="356700"/>
          </a:xfrm>
        </p:spPr>
        <p:txBody>
          <a:bodyPr/>
          <a:lstStyle/>
          <a:p>
            <a:pPr algn="l"/>
            <a:r>
              <a:rPr lang="fr-MA" dirty="0" err="1">
                <a:solidFill>
                  <a:schemeClr val="tx2"/>
                </a:solidFill>
              </a:rPr>
              <a:t>BootsTrap</a:t>
            </a:r>
            <a:endParaRPr lang="fr-MA" dirty="0">
              <a:solidFill>
                <a:schemeClr val="tx2"/>
              </a:solidFill>
            </a:endParaRPr>
          </a:p>
        </p:txBody>
      </p:sp>
      <p:sp>
        <p:nvSpPr>
          <p:cNvPr id="4" name="Sous-titre 3">
            <a:extLst>
              <a:ext uri="{FF2B5EF4-FFF2-40B4-BE49-F238E27FC236}">
                <a16:creationId xmlns:a16="http://schemas.microsoft.com/office/drawing/2014/main" xmlns="" id="{5CA60B0A-6300-BBD8-2786-D89D5226B2B7}"/>
              </a:ext>
            </a:extLst>
          </p:cNvPr>
          <p:cNvSpPr>
            <a:spLocks noGrp="1"/>
          </p:cNvSpPr>
          <p:nvPr>
            <p:ph type="subTitle" idx="1"/>
          </p:nvPr>
        </p:nvSpPr>
        <p:spPr>
          <a:xfrm flipH="1">
            <a:off x="4324074" y="1444626"/>
            <a:ext cx="4970032" cy="1029788"/>
          </a:xfrm>
        </p:spPr>
        <p:txBody>
          <a:bodyPr/>
          <a:lstStyle/>
          <a:p>
            <a:pPr marL="457200" algn="ctr">
              <a:lnSpc>
                <a:spcPct val="107000"/>
              </a:lnSpc>
              <a:spcAft>
                <a:spcPts val="800"/>
              </a:spcAft>
            </a:pPr>
            <a:r>
              <a:rPr lang="fr-MA" kern="100" dirty="0">
                <a:effectLst/>
                <a:ea typeface="Calibri" panose="020F0502020204030204" pitchFamily="34" charset="0"/>
                <a:cs typeface="Times New Roman" panose="02020603050405020304" pitchFamily="18" charset="0"/>
              </a:rPr>
              <a:t>Bootstrap est l'un des </a:t>
            </a:r>
            <a:r>
              <a:rPr lang="fr-MA" kern="100" dirty="0" err="1">
                <a:effectLst/>
                <a:ea typeface="Calibri" panose="020F0502020204030204" pitchFamily="34" charset="0"/>
                <a:cs typeface="Times New Roman" panose="02020603050405020304" pitchFamily="18" charset="0"/>
              </a:rPr>
              <a:t>frameworks</a:t>
            </a:r>
            <a:r>
              <a:rPr lang="fr-MA" kern="100" dirty="0">
                <a:effectLst/>
                <a:ea typeface="Calibri" panose="020F0502020204030204" pitchFamily="34" charset="0"/>
                <a:cs typeface="Times New Roman" panose="02020603050405020304" pitchFamily="18" charset="0"/>
              </a:rPr>
              <a:t> CSS les plus largement utilisés. Il propose une variété de composants et de styles prédéfinis pour la création de mises en page responsives et attrayantes.</a:t>
            </a:r>
          </a:p>
          <a:p>
            <a:pPr>
              <a:lnSpc>
                <a:spcPct val="107000"/>
              </a:lnSpc>
              <a:spcAft>
                <a:spcPts val="800"/>
              </a:spcAft>
            </a:pPr>
            <a:r>
              <a:rPr lang="fr-MA" sz="1800" kern="100" dirty="0">
                <a:effectLst/>
                <a:ea typeface="Calibri" panose="020F0502020204030204" pitchFamily="34" charset="0"/>
                <a:cs typeface="Times New Roman" panose="02020603050405020304" pitchFamily="18" charset="0"/>
              </a:rPr>
              <a:t> </a:t>
            </a:r>
          </a:p>
          <a:p>
            <a:endParaRPr lang="fr-MA" dirty="0"/>
          </a:p>
        </p:txBody>
      </p:sp>
      <p:sp>
        <p:nvSpPr>
          <p:cNvPr id="5" name="Titre 4">
            <a:extLst>
              <a:ext uri="{FF2B5EF4-FFF2-40B4-BE49-F238E27FC236}">
                <a16:creationId xmlns:a16="http://schemas.microsoft.com/office/drawing/2014/main" xmlns="" id="{CF49B798-260D-8123-903D-249631BA3769}"/>
              </a:ext>
            </a:extLst>
          </p:cNvPr>
          <p:cNvSpPr>
            <a:spLocks noGrp="1"/>
          </p:cNvSpPr>
          <p:nvPr>
            <p:ph type="ctrTitle" idx="3"/>
          </p:nvPr>
        </p:nvSpPr>
        <p:spPr>
          <a:xfrm flipH="1">
            <a:off x="1542987" y="2851020"/>
            <a:ext cx="2163900" cy="356700"/>
          </a:xfrm>
        </p:spPr>
        <p:txBody>
          <a:bodyPr/>
          <a:lstStyle/>
          <a:p>
            <a:r>
              <a:rPr lang="fr-MA" dirty="0" err="1">
                <a:solidFill>
                  <a:schemeClr val="tx2"/>
                </a:solidFill>
              </a:rPr>
              <a:t>Foundation</a:t>
            </a:r>
            <a:endParaRPr lang="fr-MA" dirty="0">
              <a:solidFill>
                <a:schemeClr val="tx2"/>
              </a:solidFill>
            </a:endParaRPr>
          </a:p>
        </p:txBody>
      </p:sp>
      <p:sp>
        <p:nvSpPr>
          <p:cNvPr id="6" name="Sous-titre 5">
            <a:extLst>
              <a:ext uri="{FF2B5EF4-FFF2-40B4-BE49-F238E27FC236}">
                <a16:creationId xmlns:a16="http://schemas.microsoft.com/office/drawing/2014/main" xmlns="" id="{5856DC27-E973-B5A0-5950-82785963C03F}"/>
              </a:ext>
            </a:extLst>
          </p:cNvPr>
          <p:cNvSpPr>
            <a:spLocks noGrp="1"/>
          </p:cNvSpPr>
          <p:nvPr>
            <p:ph type="subTitle" idx="4"/>
          </p:nvPr>
        </p:nvSpPr>
        <p:spPr>
          <a:xfrm flipH="1">
            <a:off x="76575" y="3335557"/>
            <a:ext cx="4378852" cy="1540571"/>
          </a:xfrm>
        </p:spPr>
        <p:txBody>
          <a:bodyPr/>
          <a:lstStyle/>
          <a:p>
            <a:pPr marL="457200" algn="ctr">
              <a:lnSpc>
                <a:spcPct val="107000"/>
              </a:lnSpc>
              <a:spcAft>
                <a:spcPts val="800"/>
              </a:spcAft>
            </a:pPr>
            <a:r>
              <a:rPr lang="fr-MA" sz="1600" kern="100" dirty="0" err="1">
                <a:effectLst/>
                <a:ea typeface="Calibri" panose="020F0502020204030204" pitchFamily="34" charset="0"/>
                <a:cs typeface="Times New Roman" panose="02020603050405020304" pitchFamily="18" charset="0"/>
              </a:rPr>
              <a:t>Foundation</a:t>
            </a:r>
            <a:r>
              <a:rPr lang="fr-MA" sz="1600" kern="100" dirty="0">
                <a:effectLst/>
                <a:ea typeface="Calibri" panose="020F0502020204030204" pitchFamily="34" charset="0"/>
                <a:cs typeface="Times New Roman" panose="02020603050405020304" pitchFamily="18" charset="0"/>
              </a:rPr>
              <a:t> est un autre </a:t>
            </a:r>
            <a:r>
              <a:rPr lang="fr-MA" sz="1600" kern="100" dirty="0" err="1">
                <a:effectLst/>
                <a:ea typeface="Calibri" panose="020F0502020204030204" pitchFamily="34" charset="0"/>
                <a:cs typeface="Times New Roman" panose="02020603050405020304" pitchFamily="18" charset="0"/>
              </a:rPr>
              <a:t>framework</a:t>
            </a:r>
            <a:r>
              <a:rPr lang="fr-MA" sz="1600" kern="100" dirty="0">
                <a:effectLst/>
                <a:ea typeface="Calibri" panose="020F0502020204030204" pitchFamily="34" charset="0"/>
                <a:cs typeface="Times New Roman" panose="02020603050405020304" pitchFamily="18" charset="0"/>
              </a:rPr>
              <a:t> CSS populaire qui offre une grille flexible, des composants interactifs et des styles prédéfinis pour la création de sites web adaptatifs.</a:t>
            </a:r>
          </a:p>
          <a:p>
            <a:endParaRPr lang="fr-MA" dirty="0"/>
          </a:p>
        </p:txBody>
      </p:sp>
      <p:sp>
        <p:nvSpPr>
          <p:cNvPr id="7" name="Titre 6">
            <a:extLst>
              <a:ext uri="{FF2B5EF4-FFF2-40B4-BE49-F238E27FC236}">
                <a16:creationId xmlns:a16="http://schemas.microsoft.com/office/drawing/2014/main" xmlns="" id="{60F03247-1C4B-35E8-47D7-9AA25AA64EAE}"/>
              </a:ext>
            </a:extLst>
          </p:cNvPr>
          <p:cNvSpPr>
            <a:spLocks noGrp="1"/>
          </p:cNvSpPr>
          <p:nvPr>
            <p:ph type="ctrTitle" idx="5"/>
          </p:nvPr>
        </p:nvSpPr>
        <p:spPr>
          <a:xfrm flipH="1">
            <a:off x="5954665" y="2851020"/>
            <a:ext cx="2163900" cy="356700"/>
          </a:xfrm>
        </p:spPr>
        <p:txBody>
          <a:bodyPr/>
          <a:lstStyle/>
          <a:p>
            <a:pPr algn="l"/>
            <a:r>
              <a:rPr lang="fr-MA" dirty="0" err="1">
                <a:solidFill>
                  <a:schemeClr val="tx2"/>
                </a:solidFill>
              </a:rPr>
              <a:t>TailWind</a:t>
            </a:r>
            <a:endParaRPr lang="fr-MA" dirty="0">
              <a:solidFill>
                <a:schemeClr val="tx2"/>
              </a:solidFill>
            </a:endParaRPr>
          </a:p>
        </p:txBody>
      </p:sp>
      <p:sp>
        <p:nvSpPr>
          <p:cNvPr id="8" name="Sous-titre 7">
            <a:extLst>
              <a:ext uri="{FF2B5EF4-FFF2-40B4-BE49-F238E27FC236}">
                <a16:creationId xmlns:a16="http://schemas.microsoft.com/office/drawing/2014/main" xmlns="" id="{941A4F9A-40C6-8AD7-DF19-F3C1DCEC439E}"/>
              </a:ext>
            </a:extLst>
          </p:cNvPr>
          <p:cNvSpPr>
            <a:spLocks noGrp="1"/>
          </p:cNvSpPr>
          <p:nvPr>
            <p:ph type="subTitle" idx="6"/>
          </p:nvPr>
        </p:nvSpPr>
        <p:spPr>
          <a:xfrm flipH="1">
            <a:off x="4429801" y="3335556"/>
            <a:ext cx="4378778" cy="1540571"/>
          </a:xfrm>
        </p:spPr>
        <p:txBody>
          <a:bodyPr/>
          <a:lstStyle/>
          <a:p>
            <a:pPr marL="457200" algn="ctr">
              <a:lnSpc>
                <a:spcPct val="107000"/>
              </a:lnSpc>
              <a:spcAft>
                <a:spcPts val="800"/>
              </a:spcAft>
            </a:pPr>
            <a:r>
              <a:rPr lang="fr-MA" kern="100" dirty="0" err="1">
                <a:effectLst/>
                <a:ea typeface="Calibri" panose="020F0502020204030204" pitchFamily="34" charset="0"/>
                <a:cs typeface="Times New Roman" panose="02020603050405020304" pitchFamily="18" charset="0"/>
              </a:rPr>
              <a:t>Tailwind</a:t>
            </a:r>
            <a:r>
              <a:rPr lang="fr-MA" kern="100" dirty="0">
                <a:effectLst/>
                <a:ea typeface="Calibri" panose="020F0502020204030204" pitchFamily="34" charset="0"/>
                <a:cs typeface="Times New Roman" panose="02020603050405020304" pitchFamily="18" charset="0"/>
              </a:rPr>
              <a:t> CSS propose une approche différente en fournissant une série de classes utilitaires plutôt que des composants préconçus. Cela permet une personnalisation granulaire des styles et une plus grande flexibilité dans la conception.</a:t>
            </a:r>
          </a:p>
          <a:p>
            <a:endParaRPr lang="fr-MA" dirty="0"/>
          </a:p>
        </p:txBody>
      </p:sp>
      <p:sp>
        <p:nvSpPr>
          <p:cNvPr id="9" name="Titre 8">
            <a:extLst>
              <a:ext uri="{FF2B5EF4-FFF2-40B4-BE49-F238E27FC236}">
                <a16:creationId xmlns:a16="http://schemas.microsoft.com/office/drawing/2014/main" xmlns="" id="{0B7B03DA-9021-E36E-0C4B-98528F9F4EAD}"/>
              </a:ext>
            </a:extLst>
          </p:cNvPr>
          <p:cNvSpPr>
            <a:spLocks noGrp="1"/>
          </p:cNvSpPr>
          <p:nvPr>
            <p:ph type="title" idx="7"/>
          </p:nvPr>
        </p:nvSpPr>
        <p:spPr>
          <a:xfrm>
            <a:off x="1278000" y="295857"/>
            <a:ext cx="6588000" cy="669000"/>
          </a:xfrm>
        </p:spPr>
        <p:txBody>
          <a:bodyPr/>
          <a:lstStyle/>
          <a:p>
            <a:r>
              <a:rPr lang="fr-MA" dirty="0"/>
              <a:t>Les </a:t>
            </a:r>
            <a:r>
              <a:rPr lang="fr-MA" dirty="0" err="1"/>
              <a:t>FrameWork</a:t>
            </a:r>
            <a:r>
              <a:rPr lang="fr-MA" dirty="0"/>
              <a:t> de CSS:</a:t>
            </a:r>
          </a:p>
        </p:txBody>
      </p:sp>
      <p:sp>
        <p:nvSpPr>
          <p:cNvPr id="10" name="Sous-titre 9">
            <a:extLst>
              <a:ext uri="{FF2B5EF4-FFF2-40B4-BE49-F238E27FC236}">
                <a16:creationId xmlns:a16="http://schemas.microsoft.com/office/drawing/2014/main" xmlns="" id="{E65B5545-73B8-0450-58F8-43FE49CF64A7}"/>
              </a:ext>
            </a:extLst>
          </p:cNvPr>
          <p:cNvSpPr>
            <a:spLocks noGrp="1"/>
          </p:cNvSpPr>
          <p:nvPr>
            <p:ph type="subTitle" idx="8"/>
          </p:nvPr>
        </p:nvSpPr>
        <p:spPr>
          <a:xfrm flipH="1">
            <a:off x="0" y="1489022"/>
            <a:ext cx="4429801" cy="947478"/>
          </a:xfrm>
        </p:spPr>
        <p:txBody>
          <a:bodyPr/>
          <a:lstStyle/>
          <a:p>
            <a:pPr algn="ctr"/>
            <a:r>
              <a:rPr lang="fr-MA" kern="100" dirty="0" err="1">
                <a:effectLst/>
                <a:ea typeface="Calibri" panose="020F0502020204030204" pitchFamily="34" charset="0"/>
                <a:cs typeface="Times New Roman" panose="02020603050405020304" pitchFamily="18" charset="0"/>
              </a:rPr>
              <a:t>Bulma</a:t>
            </a:r>
            <a:r>
              <a:rPr lang="fr-MA" kern="100" dirty="0">
                <a:effectLst/>
                <a:ea typeface="Calibri" panose="020F0502020204030204" pitchFamily="34" charset="0"/>
                <a:cs typeface="Times New Roman" panose="02020603050405020304" pitchFamily="18" charset="0"/>
              </a:rPr>
              <a:t> est un </a:t>
            </a:r>
            <a:r>
              <a:rPr lang="fr-MA" kern="100" dirty="0" err="1">
                <a:effectLst/>
                <a:ea typeface="Calibri" panose="020F0502020204030204" pitchFamily="34" charset="0"/>
                <a:cs typeface="Times New Roman" panose="02020603050405020304" pitchFamily="18" charset="0"/>
              </a:rPr>
              <a:t>framework</a:t>
            </a:r>
            <a:r>
              <a:rPr lang="fr-MA" kern="100" dirty="0">
                <a:effectLst/>
                <a:ea typeface="Calibri" panose="020F0502020204030204" pitchFamily="34" charset="0"/>
                <a:cs typeface="Times New Roman" panose="02020603050405020304" pitchFamily="18" charset="0"/>
              </a:rPr>
              <a:t> CSS moderne basé sur </a:t>
            </a:r>
            <a:r>
              <a:rPr lang="fr-MA" kern="100" dirty="0" err="1">
                <a:effectLst/>
                <a:ea typeface="Calibri" panose="020F0502020204030204" pitchFamily="34" charset="0"/>
                <a:cs typeface="Times New Roman" panose="02020603050405020304" pitchFamily="18" charset="0"/>
              </a:rPr>
              <a:t>Flexbox</a:t>
            </a:r>
            <a:r>
              <a:rPr lang="fr-MA" kern="100" dirty="0">
                <a:effectLst/>
                <a:ea typeface="Calibri" panose="020F0502020204030204" pitchFamily="34" charset="0"/>
                <a:cs typeface="Times New Roman" panose="02020603050405020304" pitchFamily="18" charset="0"/>
              </a:rPr>
              <a:t>. Il offre une structure légère et modulaire, ce qui le rend facile à utiliser et à personnaliser.</a:t>
            </a:r>
          </a:p>
          <a:p>
            <a:endParaRPr lang="fr-MA" kern="100" dirty="0">
              <a:effectLst/>
              <a:ea typeface="Calibri" panose="020F0502020204030204" pitchFamily="34" charset="0"/>
              <a:cs typeface="Times New Roman" panose="02020603050405020304" pitchFamily="18" charset="0"/>
            </a:endParaRPr>
          </a:p>
          <a:p>
            <a:endParaRPr lang="fr-MA" dirty="0"/>
          </a:p>
        </p:txBody>
      </p:sp>
    </p:spTree>
    <p:extLst>
      <p:ext uri="{BB962C8B-B14F-4D97-AF65-F5344CB8AC3E}">
        <p14:creationId xmlns:p14="http://schemas.microsoft.com/office/powerpoint/2010/main" val="11369626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Différences développement Front End et Back End">
            <a:extLst>
              <a:ext uri="{FF2B5EF4-FFF2-40B4-BE49-F238E27FC236}">
                <a16:creationId xmlns:a16="http://schemas.microsoft.com/office/drawing/2014/main" xmlns="" id="{5B084CB4-AA74-5A09-D1CA-0DD567E6235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320" y="328780"/>
            <a:ext cx="7875360" cy="4485940"/>
          </a:xfrm>
          <a:prstGeom prst="rect">
            <a:avLst/>
          </a:prstGeom>
          <a:noFill/>
          <a:ln>
            <a:noFill/>
          </a:ln>
        </p:spPr>
      </p:pic>
    </p:spTree>
    <p:extLst>
      <p:ext uri="{BB962C8B-B14F-4D97-AF65-F5344CB8AC3E}">
        <p14:creationId xmlns:p14="http://schemas.microsoft.com/office/powerpoint/2010/main" val="130768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Front end</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2506611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xmlns="" id="{B86AB743-02D1-E64D-C742-44D5476DAC9B}"/>
              </a:ext>
            </a:extLst>
          </p:cNvPr>
          <p:cNvSpPr>
            <a:spLocks noGrp="1"/>
          </p:cNvSpPr>
          <p:nvPr>
            <p:ph type="body" idx="1"/>
          </p:nvPr>
        </p:nvSpPr>
        <p:spPr>
          <a:xfrm>
            <a:off x="4228268" y="2066433"/>
            <a:ext cx="5109370" cy="1957306"/>
          </a:xfrm>
        </p:spPr>
        <p:txBody>
          <a:bodyPr/>
          <a:lstStyle/>
          <a:p>
            <a:pPr marL="127000" indent="0" algn="l">
              <a:lnSpc>
                <a:spcPct val="107000"/>
              </a:lnSpc>
              <a:spcAft>
                <a:spcPts val="800"/>
              </a:spcAft>
              <a:buNone/>
            </a:pP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Le "front end" est la partie visible et interactive d'un site web ou d'une application, ce que les utilisateurs voient et avec quoi ils interagissent directement. Cela englobe la mise en page, les boutons, les formulaires, et tout ce qui est visible sur l'écran. En bref, c'est la partie visible et accessible aux utilisateurs.</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fr-FR" dirty="0"/>
          </a:p>
        </p:txBody>
      </p:sp>
      <p:sp>
        <p:nvSpPr>
          <p:cNvPr id="4" name="Titre 3">
            <a:extLst>
              <a:ext uri="{FF2B5EF4-FFF2-40B4-BE49-F238E27FC236}">
                <a16:creationId xmlns:a16="http://schemas.microsoft.com/office/drawing/2014/main" xmlns="" id="{E9333AF6-42F3-7613-F3CB-3B250683439D}"/>
              </a:ext>
            </a:extLst>
          </p:cNvPr>
          <p:cNvSpPr>
            <a:spLocks noGrp="1"/>
          </p:cNvSpPr>
          <p:nvPr>
            <p:ph type="title"/>
          </p:nvPr>
        </p:nvSpPr>
        <p:spPr>
          <a:xfrm>
            <a:off x="4593772" y="1399459"/>
            <a:ext cx="4378362" cy="462343"/>
          </a:xfrm>
        </p:spPr>
        <p:txBody>
          <a:bodyPr/>
          <a:lstStyle/>
          <a:p>
            <a:pPr algn="l"/>
            <a:r>
              <a:rPr lang="fr-FR" sz="2400" dirty="0"/>
              <a:t>Qu’est ce qu’un Front End ?</a:t>
            </a:r>
          </a:p>
        </p:txBody>
      </p:sp>
    </p:spTree>
    <p:extLst>
      <p:ext uri="{BB962C8B-B14F-4D97-AF65-F5344CB8AC3E}">
        <p14:creationId xmlns:p14="http://schemas.microsoft.com/office/powerpoint/2010/main" val="177671567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CED5D6BF-E7FA-E7DC-8CB6-7390DD997B86}"/>
              </a:ext>
            </a:extLst>
          </p:cNvPr>
          <p:cNvSpPr>
            <a:spLocks noGrp="1"/>
          </p:cNvSpPr>
          <p:nvPr>
            <p:ph type="subTitle" idx="1"/>
          </p:nvPr>
        </p:nvSpPr>
        <p:spPr>
          <a:xfrm flipH="1">
            <a:off x="6179853" y="1773904"/>
            <a:ext cx="2781270" cy="2406682"/>
          </a:xfrm>
          <a:ln w="57150">
            <a:solidFill>
              <a:schemeClr val="accent2">
                <a:lumMod val="75000"/>
              </a:schemeClr>
            </a:solidFill>
          </a:ln>
        </p:spPr>
        <p:txBody>
          <a:bodyPr/>
          <a:lstStyle/>
          <a:p>
            <a:pPr algn="l"/>
            <a:endParaRPr lang="fr-MA"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l">
              <a:lnSpc>
                <a:spcPct val="107000"/>
              </a:lnSpc>
              <a:spcAft>
                <a:spcPts val="800"/>
              </a:spcAft>
            </a:pP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JavaScript est un langage de programmation utilisé pour ajouter de l'interactivité et de la dynamique aux pages web. Il permet de créer des fonctionnalités telles que des animations, des effets visuels, la validation de formulaires, etc.</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4" name="Titre 3">
            <a:extLst>
              <a:ext uri="{FF2B5EF4-FFF2-40B4-BE49-F238E27FC236}">
                <a16:creationId xmlns:a16="http://schemas.microsoft.com/office/drawing/2014/main" xmlns="" id="{56A6531C-E18A-2967-AA46-5938781CB0EA}"/>
              </a:ext>
            </a:extLst>
          </p:cNvPr>
          <p:cNvSpPr>
            <a:spLocks noGrp="1"/>
          </p:cNvSpPr>
          <p:nvPr>
            <p:ph type="ctrTitle" idx="2"/>
          </p:nvPr>
        </p:nvSpPr>
        <p:spPr>
          <a:xfrm flipH="1">
            <a:off x="381382" y="1080343"/>
            <a:ext cx="2066400" cy="430500"/>
          </a:xfrm>
        </p:spPr>
        <p:txBody>
          <a:bodyPr/>
          <a:lstStyle/>
          <a:p>
            <a:r>
              <a:rPr lang="fr-MA" dirty="0">
                <a:solidFill>
                  <a:schemeClr val="tx2">
                    <a:lumMod val="75000"/>
                  </a:schemeClr>
                </a:solidFill>
              </a:rPr>
              <a:t>HTML</a:t>
            </a:r>
          </a:p>
        </p:txBody>
      </p:sp>
      <p:sp>
        <p:nvSpPr>
          <p:cNvPr id="5" name="Sous-titre 4">
            <a:extLst>
              <a:ext uri="{FF2B5EF4-FFF2-40B4-BE49-F238E27FC236}">
                <a16:creationId xmlns:a16="http://schemas.microsoft.com/office/drawing/2014/main" xmlns="" id="{70C7EF21-80CF-E231-45FB-DCB50ED8756A}"/>
              </a:ext>
            </a:extLst>
          </p:cNvPr>
          <p:cNvSpPr>
            <a:spLocks noGrp="1"/>
          </p:cNvSpPr>
          <p:nvPr>
            <p:ph type="subTitle" idx="3"/>
          </p:nvPr>
        </p:nvSpPr>
        <p:spPr>
          <a:xfrm flipH="1">
            <a:off x="182877" y="1773904"/>
            <a:ext cx="2689413" cy="1704009"/>
          </a:xfrm>
          <a:ln w="57150">
            <a:solidFill>
              <a:schemeClr val="accent2">
                <a:lumMod val="75000"/>
              </a:schemeClr>
            </a:solidFill>
          </a:ln>
        </p:spPr>
        <p:txBody>
          <a:bodyPr/>
          <a:lstStyle/>
          <a:p>
            <a:pPr marL="457200">
              <a:lnSpc>
                <a:spcPct val="107000"/>
              </a:lnSpc>
              <a:spcAft>
                <a:spcPts val="800"/>
              </a:spcAft>
            </a:pPr>
            <a:r>
              <a:rPr lang="fr-MA" sz="1800" kern="100" dirty="0">
                <a:effectLst/>
                <a:latin typeface="Times New Roman" panose="02020603050405020304" pitchFamily="18" charset="0"/>
                <a:ea typeface="Calibri" panose="020F0502020204030204" pitchFamily="34" charset="0"/>
                <a:cs typeface="Times New Roman" panose="02020603050405020304" pitchFamily="18" charset="0"/>
              </a:rPr>
              <a:t>Il s'agit du langage de balisage utilisé pour définir la structure et le contenu des pages web.</a:t>
            </a:r>
            <a:endParaRPr lang="fr-M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7" name="Sous-titre 6">
            <a:extLst>
              <a:ext uri="{FF2B5EF4-FFF2-40B4-BE49-F238E27FC236}">
                <a16:creationId xmlns:a16="http://schemas.microsoft.com/office/drawing/2014/main" xmlns="" id="{79BDABF8-A22B-E43F-C507-3F3DCD4BFA4B}"/>
              </a:ext>
            </a:extLst>
          </p:cNvPr>
          <p:cNvSpPr>
            <a:spLocks noGrp="1"/>
          </p:cNvSpPr>
          <p:nvPr>
            <p:ph type="subTitle" idx="5"/>
          </p:nvPr>
        </p:nvSpPr>
        <p:spPr>
          <a:xfrm flipH="1">
            <a:off x="3135436" y="1773904"/>
            <a:ext cx="2781271" cy="2234559"/>
          </a:xfrm>
          <a:ln w="57150">
            <a:solidFill>
              <a:schemeClr val="accent2">
                <a:lumMod val="75000"/>
              </a:schemeClr>
            </a:solidFill>
          </a:ln>
        </p:spPr>
        <p:txBody>
          <a:bodyPr/>
          <a:lstStyle/>
          <a:p>
            <a:pPr marL="457200" algn="l">
              <a:lnSpc>
                <a:spcPct val="107000"/>
              </a:lnSpc>
              <a:spcAft>
                <a:spcPts val="800"/>
              </a:spcAft>
            </a:pPr>
            <a:r>
              <a:rPr lang="fr-MA" sz="1600" kern="100" dirty="0">
                <a:effectLst/>
                <a:latin typeface="Times New Roman" panose="02020603050405020304" pitchFamily="18" charset="0"/>
                <a:ea typeface="Calibri" panose="020F0502020204030204" pitchFamily="34" charset="0"/>
                <a:cs typeface="Times New Roman" panose="02020603050405020304" pitchFamily="18" charset="0"/>
              </a:rPr>
              <a:t>CSS est utilisé pour styliser et mettre en forme les éléments HTML, contrôlant l'apparence visuelle des pages web, y compris la couleur, la police, la mise en page, etc.</a:t>
            </a:r>
            <a:endParaRPr lang="fr-MA"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8" name="Titre 7">
            <a:extLst>
              <a:ext uri="{FF2B5EF4-FFF2-40B4-BE49-F238E27FC236}">
                <a16:creationId xmlns:a16="http://schemas.microsoft.com/office/drawing/2014/main" xmlns="" id="{6617D2CA-CBE2-CF37-9EB2-9DF11AB4726A}"/>
              </a:ext>
            </a:extLst>
          </p:cNvPr>
          <p:cNvSpPr>
            <a:spLocks noGrp="1"/>
          </p:cNvSpPr>
          <p:nvPr>
            <p:ph type="title" idx="6"/>
          </p:nvPr>
        </p:nvSpPr>
        <p:spPr>
          <a:xfrm>
            <a:off x="600465" y="293914"/>
            <a:ext cx="7851211" cy="669000"/>
          </a:xfrm>
        </p:spPr>
        <p:txBody>
          <a:bodyPr/>
          <a:lstStyle/>
          <a:p>
            <a:pPr lvl="0">
              <a:lnSpc>
                <a:spcPct val="107000"/>
              </a:lnSpc>
              <a:spcAft>
                <a:spcPts val="800"/>
              </a:spcAft>
            </a:pPr>
            <a:r>
              <a:rPr lang="fr-MA" sz="2400" b="1" kern="100" dirty="0">
                <a:solidFill>
                  <a:srgbClr val="00FFC5"/>
                </a:solidFill>
                <a:effectLst/>
                <a:latin typeface="Overpass Mono" panose="020B0604020202020204" charset="0"/>
                <a:ea typeface="Calibri" panose="020F0502020204030204" pitchFamily="34" charset="0"/>
                <a:cs typeface="Times New Roman" panose="02020603050405020304" pitchFamily="18" charset="0"/>
              </a:rPr>
              <a:t>Quels sont les langages utilisés pour le Front End ?</a:t>
            </a:r>
            <a:endParaRPr lang="fr-MA" sz="2400" kern="100" dirty="0">
              <a:solidFill>
                <a:srgbClr val="00FFC5"/>
              </a:solidFill>
              <a:effectLst/>
              <a:latin typeface="Overpass Mono" panose="020B0604020202020204" charset="0"/>
              <a:ea typeface="Calibri" panose="020F0502020204030204" pitchFamily="34" charset="0"/>
              <a:cs typeface="Times New Roman" panose="02020603050405020304" pitchFamily="18" charset="0"/>
            </a:endParaRPr>
          </a:p>
        </p:txBody>
      </p:sp>
      <p:sp>
        <p:nvSpPr>
          <p:cNvPr id="9" name="Titre 8">
            <a:extLst>
              <a:ext uri="{FF2B5EF4-FFF2-40B4-BE49-F238E27FC236}">
                <a16:creationId xmlns:a16="http://schemas.microsoft.com/office/drawing/2014/main" xmlns="" id="{1A7089EC-B729-DA1F-D24C-207C21725D5B}"/>
              </a:ext>
            </a:extLst>
          </p:cNvPr>
          <p:cNvSpPr>
            <a:spLocks noGrp="1"/>
          </p:cNvSpPr>
          <p:nvPr>
            <p:ph type="ctrTitle" idx="7"/>
          </p:nvPr>
        </p:nvSpPr>
        <p:spPr>
          <a:xfrm flipH="1">
            <a:off x="3217800" y="1080343"/>
            <a:ext cx="2388664" cy="430500"/>
          </a:xfrm>
        </p:spPr>
        <p:txBody>
          <a:bodyPr/>
          <a:lstStyle/>
          <a:p>
            <a:r>
              <a:rPr lang="fr-MA" dirty="0">
                <a:solidFill>
                  <a:schemeClr val="tx2">
                    <a:lumMod val="75000"/>
                  </a:schemeClr>
                </a:solidFill>
              </a:rPr>
              <a:t>CSS</a:t>
            </a:r>
          </a:p>
        </p:txBody>
      </p:sp>
      <p:sp>
        <p:nvSpPr>
          <p:cNvPr id="10" name="Titre 9">
            <a:extLst>
              <a:ext uri="{FF2B5EF4-FFF2-40B4-BE49-F238E27FC236}">
                <a16:creationId xmlns:a16="http://schemas.microsoft.com/office/drawing/2014/main" xmlns="" id="{00025F06-396A-351B-D5D6-B4B9FF7F8161}"/>
              </a:ext>
            </a:extLst>
          </p:cNvPr>
          <p:cNvSpPr>
            <a:spLocks noGrp="1"/>
          </p:cNvSpPr>
          <p:nvPr>
            <p:ph type="ctrTitle" idx="8"/>
          </p:nvPr>
        </p:nvSpPr>
        <p:spPr>
          <a:xfrm flipH="1">
            <a:off x="6376482" y="1080343"/>
            <a:ext cx="2066400" cy="430500"/>
          </a:xfrm>
        </p:spPr>
        <p:txBody>
          <a:bodyPr/>
          <a:lstStyle/>
          <a:p>
            <a:r>
              <a:rPr lang="fr-MA" dirty="0">
                <a:solidFill>
                  <a:schemeClr val="tx2">
                    <a:lumMod val="75000"/>
                  </a:schemeClr>
                </a:solidFill>
              </a:rPr>
              <a:t>JavaScript</a:t>
            </a:r>
          </a:p>
        </p:txBody>
      </p:sp>
    </p:spTree>
    <p:extLst>
      <p:ext uri="{BB962C8B-B14F-4D97-AF65-F5344CB8AC3E}">
        <p14:creationId xmlns:p14="http://schemas.microsoft.com/office/powerpoint/2010/main" val="33068035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CED5D6BF-E7FA-E7DC-8CB6-7390DD997B86}"/>
              </a:ext>
            </a:extLst>
          </p:cNvPr>
          <p:cNvSpPr>
            <a:spLocks noGrp="1"/>
          </p:cNvSpPr>
          <p:nvPr>
            <p:ph type="subTitle" idx="1"/>
          </p:nvPr>
        </p:nvSpPr>
        <p:spPr>
          <a:xfrm flipH="1">
            <a:off x="6857585" y="5300197"/>
            <a:ext cx="2781270" cy="2406682"/>
          </a:xfrm>
          <a:ln w="57150">
            <a:solidFill>
              <a:schemeClr val="accent2">
                <a:lumMod val="75000"/>
              </a:schemeClr>
            </a:solidFill>
          </a:ln>
        </p:spPr>
        <p:txBody>
          <a:bodyPr/>
          <a:lstStyle/>
          <a:p>
            <a:pPr algn="l"/>
            <a:endParaRPr lang="fr-MA"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l">
              <a:lnSpc>
                <a:spcPct val="107000"/>
              </a:lnSpc>
              <a:spcAft>
                <a:spcPts val="800"/>
              </a:spcAft>
            </a:pPr>
            <a:r>
              <a:rPr lang="fr-MA" kern="100" dirty="0">
                <a:effectLst/>
                <a:latin typeface="Times New Roman" panose="02020603050405020304" pitchFamily="18" charset="0"/>
                <a:ea typeface="Calibri" panose="020F0502020204030204" pitchFamily="34" charset="0"/>
                <a:cs typeface="Times New Roman" panose="02020603050405020304" pitchFamily="18" charset="0"/>
              </a:rPr>
              <a:t>JavaScript est un langage de programmation utilisé pour ajouter de l'interactivité et de la dynamique aux pages web. Il permet de créer des fonctionnalités telles que des animations, des effets visuels, la validation de formulaires, etc.</a:t>
            </a:r>
            <a:endParaRPr lang="fr-MA"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4" name="Titre 3">
            <a:extLst>
              <a:ext uri="{FF2B5EF4-FFF2-40B4-BE49-F238E27FC236}">
                <a16:creationId xmlns:a16="http://schemas.microsoft.com/office/drawing/2014/main" xmlns="" id="{56A6531C-E18A-2967-AA46-5938781CB0EA}"/>
              </a:ext>
            </a:extLst>
          </p:cNvPr>
          <p:cNvSpPr>
            <a:spLocks noGrp="1"/>
          </p:cNvSpPr>
          <p:nvPr>
            <p:ph type="ctrTitle" idx="2"/>
          </p:nvPr>
        </p:nvSpPr>
        <p:spPr>
          <a:xfrm flipH="1">
            <a:off x="-2221969" y="1095679"/>
            <a:ext cx="2066400" cy="430500"/>
          </a:xfrm>
        </p:spPr>
        <p:txBody>
          <a:bodyPr/>
          <a:lstStyle/>
          <a:p>
            <a:r>
              <a:rPr lang="fr-MA" dirty="0">
                <a:solidFill>
                  <a:schemeClr val="tx2">
                    <a:lumMod val="75000"/>
                  </a:schemeClr>
                </a:solidFill>
              </a:rPr>
              <a:t>HTML</a:t>
            </a:r>
          </a:p>
        </p:txBody>
      </p:sp>
      <p:sp>
        <p:nvSpPr>
          <p:cNvPr id="5" name="Sous-titre 4">
            <a:extLst>
              <a:ext uri="{FF2B5EF4-FFF2-40B4-BE49-F238E27FC236}">
                <a16:creationId xmlns:a16="http://schemas.microsoft.com/office/drawing/2014/main" xmlns="" id="{70C7EF21-80CF-E231-45FB-DCB50ED8756A}"/>
              </a:ext>
            </a:extLst>
          </p:cNvPr>
          <p:cNvSpPr>
            <a:spLocks noGrp="1"/>
          </p:cNvSpPr>
          <p:nvPr>
            <p:ph type="subTitle" idx="3"/>
          </p:nvPr>
        </p:nvSpPr>
        <p:spPr>
          <a:xfrm flipH="1">
            <a:off x="-2221969" y="5248624"/>
            <a:ext cx="2689413" cy="1704009"/>
          </a:xfrm>
          <a:ln w="57150">
            <a:solidFill>
              <a:schemeClr val="accent2">
                <a:lumMod val="75000"/>
              </a:schemeClr>
            </a:solidFill>
          </a:ln>
        </p:spPr>
        <p:txBody>
          <a:bodyPr/>
          <a:lstStyle/>
          <a:p>
            <a:pPr marL="457200">
              <a:lnSpc>
                <a:spcPct val="107000"/>
              </a:lnSpc>
              <a:spcAft>
                <a:spcPts val="800"/>
              </a:spcAft>
            </a:pPr>
            <a:r>
              <a:rPr lang="fr-MA" sz="1800" kern="100" dirty="0">
                <a:effectLst/>
                <a:latin typeface="Times New Roman" panose="02020603050405020304" pitchFamily="18" charset="0"/>
                <a:ea typeface="Calibri" panose="020F0502020204030204" pitchFamily="34" charset="0"/>
                <a:cs typeface="Times New Roman" panose="02020603050405020304" pitchFamily="18" charset="0"/>
              </a:rPr>
              <a:t>Il s'agit du langage de balisage utilisé pour définir la structure et le contenu des pages web.</a:t>
            </a:r>
            <a:endParaRPr lang="fr-MA"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7" name="Sous-titre 6">
            <a:extLst>
              <a:ext uri="{FF2B5EF4-FFF2-40B4-BE49-F238E27FC236}">
                <a16:creationId xmlns:a16="http://schemas.microsoft.com/office/drawing/2014/main" xmlns="" id="{79BDABF8-A22B-E43F-C507-3F3DCD4BFA4B}"/>
              </a:ext>
            </a:extLst>
          </p:cNvPr>
          <p:cNvSpPr>
            <a:spLocks noGrp="1"/>
          </p:cNvSpPr>
          <p:nvPr>
            <p:ph type="subTitle" idx="5"/>
          </p:nvPr>
        </p:nvSpPr>
        <p:spPr>
          <a:xfrm flipH="1">
            <a:off x="3217800" y="5290547"/>
            <a:ext cx="2781271" cy="2234559"/>
          </a:xfrm>
          <a:ln w="57150">
            <a:solidFill>
              <a:schemeClr val="accent2">
                <a:lumMod val="75000"/>
              </a:schemeClr>
            </a:solidFill>
          </a:ln>
        </p:spPr>
        <p:txBody>
          <a:bodyPr/>
          <a:lstStyle/>
          <a:p>
            <a:pPr marL="457200" algn="l">
              <a:lnSpc>
                <a:spcPct val="107000"/>
              </a:lnSpc>
              <a:spcAft>
                <a:spcPts val="800"/>
              </a:spcAft>
            </a:pPr>
            <a:r>
              <a:rPr lang="fr-MA" sz="1600" kern="100" dirty="0">
                <a:effectLst/>
                <a:latin typeface="Times New Roman" panose="02020603050405020304" pitchFamily="18" charset="0"/>
                <a:ea typeface="Calibri" panose="020F0502020204030204" pitchFamily="34" charset="0"/>
                <a:cs typeface="Times New Roman" panose="02020603050405020304" pitchFamily="18" charset="0"/>
              </a:rPr>
              <a:t>CSS est utilisé pour styliser et mettre en forme les éléments HTML, contrôlant l'apparence visuelle des pages web, y compris la couleur, la police, la mise en page, etc.</a:t>
            </a:r>
            <a:endParaRPr lang="fr-MA"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MA" dirty="0"/>
          </a:p>
        </p:txBody>
      </p:sp>
      <p:sp>
        <p:nvSpPr>
          <p:cNvPr id="8" name="Titre 7">
            <a:extLst>
              <a:ext uri="{FF2B5EF4-FFF2-40B4-BE49-F238E27FC236}">
                <a16:creationId xmlns:a16="http://schemas.microsoft.com/office/drawing/2014/main" xmlns="" id="{6617D2CA-CBE2-CF37-9EB2-9DF11AB4726A}"/>
              </a:ext>
            </a:extLst>
          </p:cNvPr>
          <p:cNvSpPr>
            <a:spLocks noGrp="1"/>
          </p:cNvSpPr>
          <p:nvPr>
            <p:ph type="title" idx="6"/>
          </p:nvPr>
        </p:nvSpPr>
        <p:spPr>
          <a:xfrm>
            <a:off x="600465" y="-781850"/>
            <a:ext cx="7851211" cy="669000"/>
          </a:xfrm>
        </p:spPr>
        <p:txBody>
          <a:bodyPr/>
          <a:lstStyle/>
          <a:p>
            <a:pPr lvl="0">
              <a:lnSpc>
                <a:spcPct val="107000"/>
              </a:lnSpc>
              <a:spcAft>
                <a:spcPts val="800"/>
              </a:spcAft>
            </a:pPr>
            <a:r>
              <a:rPr lang="fr-MA" sz="2400" b="1" kern="100" dirty="0">
                <a:solidFill>
                  <a:srgbClr val="00FFC5"/>
                </a:solidFill>
                <a:effectLst/>
                <a:latin typeface="Overpass Mono" panose="020B0604020202020204" charset="0"/>
                <a:ea typeface="Calibri" panose="020F0502020204030204" pitchFamily="34" charset="0"/>
                <a:cs typeface="Times New Roman" panose="02020603050405020304" pitchFamily="18" charset="0"/>
              </a:rPr>
              <a:t>Quels sont les langages utilisés pour le Front End ?</a:t>
            </a:r>
            <a:endParaRPr lang="fr-MA" sz="2400" kern="100" dirty="0">
              <a:solidFill>
                <a:srgbClr val="00FFC5"/>
              </a:solidFill>
              <a:effectLst/>
              <a:latin typeface="Overpass Mono" panose="020B0604020202020204" charset="0"/>
              <a:ea typeface="Calibri" panose="020F0502020204030204" pitchFamily="34" charset="0"/>
              <a:cs typeface="Times New Roman" panose="02020603050405020304" pitchFamily="18" charset="0"/>
            </a:endParaRPr>
          </a:p>
        </p:txBody>
      </p:sp>
      <p:sp>
        <p:nvSpPr>
          <p:cNvPr id="9" name="Titre 8">
            <a:extLst>
              <a:ext uri="{FF2B5EF4-FFF2-40B4-BE49-F238E27FC236}">
                <a16:creationId xmlns:a16="http://schemas.microsoft.com/office/drawing/2014/main" xmlns="" id="{1A7089EC-B729-DA1F-D24C-207C21725D5B}"/>
              </a:ext>
            </a:extLst>
          </p:cNvPr>
          <p:cNvSpPr>
            <a:spLocks noGrp="1"/>
          </p:cNvSpPr>
          <p:nvPr>
            <p:ph type="ctrTitle" idx="7"/>
          </p:nvPr>
        </p:nvSpPr>
        <p:spPr>
          <a:xfrm flipH="1">
            <a:off x="2916586" y="5696222"/>
            <a:ext cx="2388664" cy="430500"/>
          </a:xfrm>
        </p:spPr>
        <p:txBody>
          <a:bodyPr/>
          <a:lstStyle/>
          <a:p>
            <a:r>
              <a:rPr lang="fr-MA" dirty="0">
                <a:solidFill>
                  <a:schemeClr val="tx2">
                    <a:lumMod val="75000"/>
                  </a:schemeClr>
                </a:solidFill>
              </a:rPr>
              <a:t>CSS</a:t>
            </a:r>
          </a:p>
        </p:txBody>
      </p:sp>
      <p:sp>
        <p:nvSpPr>
          <p:cNvPr id="10" name="Titre 9">
            <a:extLst>
              <a:ext uri="{FF2B5EF4-FFF2-40B4-BE49-F238E27FC236}">
                <a16:creationId xmlns:a16="http://schemas.microsoft.com/office/drawing/2014/main" xmlns="" id="{00025F06-396A-351B-D5D6-B4B9FF7F8161}"/>
              </a:ext>
            </a:extLst>
          </p:cNvPr>
          <p:cNvSpPr>
            <a:spLocks noGrp="1"/>
          </p:cNvSpPr>
          <p:nvPr>
            <p:ph type="ctrTitle" idx="8"/>
          </p:nvPr>
        </p:nvSpPr>
        <p:spPr>
          <a:xfrm flipH="1">
            <a:off x="4861617" y="1310929"/>
            <a:ext cx="3681918" cy="430499"/>
          </a:xfrm>
        </p:spPr>
        <p:txBody>
          <a:bodyPr/>
          <a:lstStyle/>
          <a:p>
            <a:r>
              <a:rPr lang="fr-MA" sz="4400" dirty="0">
                <a:solidFill>
                  <a:schemeClr val="tx2">
                    <a:lumMod val="75000"/>
                  </a:schemeClr>
                </a:solidFill>
              </a:rPr>
              <a:t>JavaScript</a:t>
            </a:r>
          </a:p>
        </p:txBody>
      </p:sp>
      <p:grpSp>
        <p:nvGrpSpPr>
          <p:cNvPr id="11" name="Groupe 10">
            <a:extLst>
              <a:ext uri="{FF2B5EF4-FFF2-40B4-BE49-F238E27FC236}">
                <a16:creationId xmlns:a16="http://schemas.microsoft.com/office/drawing/2014/main" xmlns="" id="{07DAAD27-B826-8C17-B498-C99FE5CE0377}"/>
              </a:ext>
            </a:extLst>
          </p:cNvPr>
          <p:cNvGrpSpPr/>
          <p:nvPr/>
        </p:nvGrpSpPr>
        <p:grpSpPr>
          <a:xfrm>
            <a:off x="600465" y="512956"/>
            <a:ext cx="2781271" cy="1438507"/>
            <a:chOff x="600465" y="512956"/>
            <a:chExt cx="2781271" cy="1438507"/>
          </a:xfrm>
        </p:grpSpPr>
        <p:sp>
          <p:nvSpPr>
            <p:cNvPr id="2" name="Nuage 1">
              <a:extLst>
                <a:ext uri="{FF2B5EF4-FFF2-40B4-BE49-F238E27FC236}">
                  <a16:creationId xmlns:a16="http://schemas.microsoft.com/office/drawing/2014/main" xmlns="" id="{836B72DE-8743-37F8-E7A3-B8D7932C54AD}"/>
                </a:ext>
              </a:extLst>
            </p:cNvPr>
            <p:cNvSpPr/>
            <p:nvPr/>
          </p:nvSpPr>
          <p:spPr>
            <a:xfrm>
              <a:off x="600465" y="512956"/>
              <a:ext cx="2781271" cy="1438507"/>
            </a:xfrm>
            <a:prstGeom prst="cloud">
              <a:avLst/>
            </a:prstGeom>
            <a:solidFill>
              <a:schemeClr val="bg1"/>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6" name="ZoneTexte 5">
              <a:extLst>
                <a:ext uri="{FF2B5EF4-FFF2-40B4-BE49-F238E27FC236}">
                  <a16:creationId xmlns:a16="http://schemas.microsoft.com/office/drawing/2014/main" xmlns="" id="{5A8A8DCD-77D4-52BA-81A7-FA4C78D0B6CC}"/>
                </a:ext>
              </a:extLst>
            </p:cNvPr>
            <p:cNvSpPr txBox="1"/>
            <p:nvPr/>
          </p:nvSpPr>
          <p:spPr>
            <a:xfrm>
              <a:off x="752772" y="890971"/>
              <a:ext cx="2628964" cy="523220"/>
            </a:xfrm>
            <a:prstGeom prst="rect">
              <a:avLst/>
            </a:prstGeom>
            <a:noFill/>
          </p:spPr>
          <p:txBody>
            <a:bodyPr wrap="square" rtlCol="0">
              <a:spAutoFit/>
            </a:bodyPr>
            <a:lstStyle/>
            <a:p>
              <a:r>
                <a:rPr lang="fr-MA" sz="2800" b="1" dirty="0">
                  <a:solidFill>
                    <a:srgbClr val="00FFC5"/>
                  </a:solidFill>
                </a:rPr>
                <a:t>Le plus utilisé</a:t>
              </a:r>
            </a:p>
          </p:txBody>
        </p:sp>
      </p:grpSp>
      <p:cxnSp>
        <p:nvCxnSpPr>
          <p:cNvPr id="15" name="Connecteur : en arc 14">
            <a:extLst>
              <a:ext uri="{FF2B5EF4-FFF2-40B4-BE49-F238E27FC236}">
                <a16:creationId xmlns:a16="http://schemas.microsoft.com/office/drawing/2014/main" xmlns="" id="{39D77A1A-2155-37A5-3B2B-C531A3459A07}"/>
              </a:ext>
            </a:extLst>
          </p:cNvPr>
          <p:cNvCxnSpPr>
            <a:cxnSpLocks/>
            <a:stCxn id="2" idx="0"/>
            <a:endCxn id="10" idx="3"/>
          </p:cNvCxnSpPr>
          <p:nvPr/>
        </p:nvCxnSpPr>
        <p:spPr>
          <a:xfrm>
            <a:off x="3379418" y="1232210"/>
            <a:ext cx="1482199" cy="293969"/>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a:extLst>
              <a:ext uri="{FF2B5EF4-FFF2-40B4-BE49-F238E27FC236}">
                <a16:creationId xmlns:a16="http://schemas.microsoft.com/office/drawing/2014/main" xmlns="" id="{222C1D98-05CB-3289-B5B5-A0C4E4B93DB0}"/>
              </a:ext>
            </a:extLst>
          </p:cNvPr>
          <p:cNvSpPr txBox="1"/>
          <p:nvPr/>
        </p:nvSpPr>
        <p:spPr>
          <a:xfrm>
            <a:off x="2185639" y="2420411"/>
            <a:ext cx="4772722" cy="2462213"/>
          </a:xfrm>
          <a:prstGeom prst="rect">
            <a:avLst/>
          </a:prstGeom>
          <a:noFill/>
        </p:spPr>
        <p:txBody>
          <a:bodyPr wrap="square" rtlCol="0">
            <a:spAutoFit/>
          </a:bodyPr>
          <a:lstStyle/>
          <a:p>
            <a:r>
              <a:rPr lang="fr-MA" b="1"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JavaScript est devenu le langage front end le plus populaire en raison de sa polyvalence, de sa compatibilité universelle avec les navigateurs web, de son écosystème riche en outils et en </a:t>
            </a:r>
            <a:r>
              <a:rPr lang="fr-MA" b="1"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frameworks</a:t>
            </a:r>
            <a:r>
              <a:rPr lang="fr-MA" b="1"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de sa communauté active et de son évolution continue. Sa capacité à ajouter de l'interactivité, à manipuler le contenu dynamiquement et à répondre aux besoins changeants du développement web en fait un choix incontournable pour la création d'expériences utilisateur modernes et réactives sur le web.</a:t>
            </a:r>
            <a:endPar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endParaRPr>
          </a:p>
          <a:p>
            <a:endParaRPr lang="fr-MA" dirty="0"/>
          </a:p>
        </p:txBody>
      </p:sp>
      <p:cxnSp>
        <p:nvCxnSpPr>
          <p:cNvPr id="20" name="Connecteur : en arc 19">
            <a:extLst>
              <a:ext uri="{FF2B5EF4-FFF2-40B4-BE49-F238E27FC236}">
                <a16:creationId xmlns:a16="http://schemas.microsoft.com/office/drawing/2014/main" xmlns="" id="{B2796534-369F-866D-AD49-08B7A42DA55B}"/>
              </a:ext>
            </a:extLst>
          </p:cNvPr>
          <p:cNvCxnSpPr>
            <a:stCxn id="10" idx="2"/>
            <a:endCxn id="18" idx="0"/>
          </p:cNvCxnSpPr>
          <p:nvPr/>
        </p:nvCxnSpPr>
        <p:spPr>
          <a:xfrm rot="5400000">
            <a:off x="5297797" y="1015631"/>
            <a:ext cx="678983" cy="2130576"/>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39148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CED5D6BF-E7FA-E7DC-8CB6-7390DD997B86}"/>
              </a:ext>
            </a:extLst>
          </p:cNvPr>
          <p:cNvSpPr>
            <a:spLocks noGrp="1"/>
          </p:cNvSpPr>
          <p:nvPr>
            <p:ph type="subTitle" idx="1"/>
          </p:nvPr>
        </p:nvSpPr>
        <p:spPr>
          <a:xfrm flipH="1">
            <a:off x="6179853" y="1773904"/>
            <a:ext cx="2781270" cy="1858755"/>
          </a:xfrm>
          <a:ln w="57150">
            <a:solidFill>
              <a:schemeClr val="accent2">
                <a:lumMod val="75000"/>
              </a:schemeClr>
            </a:solidFill>
          </a:ln>
        </p:spPr>
        <p:txBody>
          <a:bodyPr/>
          <a:lstStyle/>
          <a:p>
            <a:pPr marL="457200" algn="l">
              <a:lnSpc>
                <a:spcPct val="107000"/>
              </a:lnSpc>
              <a:spcAft>
                <a:spcPts val="800"/>
              </a:spcAft>
            </a:pPr>
            <a:r>
              <a:rPr lang="fr-MA" kern="100" dirty="0">
                <a:effectLst/>
                <a:ea typeface="Calibri" panose="020F0502020204030204" pitchFamily="34" charset="0"/>
                <a:cs typeface="Times New Roman" panose="02020603050405020304" pitchFamily="18" charset="0"/>
              </a:rPr>
              <a:t>Vue.js est un </a:t>
            </a:r>
            <a:r>
              <a:rPr lang="fr-MA" kern="100" dirty="0" err="1">
                <a:effectLst/>
                <a:ea typeface="Calibri" panose="020F0502020204030204" pitchFamily="34" charset="0"/>
                <a:cs typeface="Times New Roman" panose="02020603050405020304" pitchFamily="18" charset="0"/>
              </a:rPr>
              <a:t>framework</a:t>
            </a:r>
            <a:r>
              <a:rPr lang="fr-MA" kern="100" dirty="0">
                <a:effectLst/>
                <a:ea typeface="Calibri" panose="020F0502020204030204" pitchFamily="34" charset="0"/>
                <a:cs typeface="Times New Roman" panose="02020603050405020304" pitchFamily="18" charset="0"/>
              </a:rPr>
              <a:t> JavaScript progressif et évolutif qui facilite la création d'interfaces utilisateur interactives et réactives, en mettant l'accent sur la simplicité et la flexibilité.</a:t>
            </a:r>
          </a:p>
          <a:p>
            <a:endParaRPr lang="fr-MA" dirty="0"/>
          </a:p>
        </p:txBody>
      </p:sp>
      <p:sp>
        <p:nvSpPr>
          <p:cNvPr id="4" name="Titre 3">
            <a:extLst>
              <a:ext uri="{FF2B5EF4-FFF2-40B4-BE49-F238E27FC236}">
                <a16:creationId xmlns:a16="http://schemas.microsoft.com/office/drawing/2014/main" xmlns="" id="{56A6531C-E18A-2967-AA46-5938781CB0EA}"/>
              </a:ext>
            </a:extLst>
          </p:cNvPr>
          <p:cNvSpPr>
            <a:spLocks noGrp="1"/>
          </p:cNvSpPr>
          <p:nvPr>
            <p:ph type="ctrTitle" idx="2"/>
          </p:nvPr>
        </p:nvSpPr>
        <p:spPr>
          <a:xfrm flipH="1">
            <a:off x="381382" y="1080343"/>
            <a:ext cx="2066400" cy="430500"/>
          </a:xfrm>
        </p:spPr>
        <p:txBody>
          <a:bodyPr/>
          <a:lstStyle/>
          <a:p>
            <a:r>
              <a:rPr lang="fr-MA" dirty="0">
                <a:solidFill>
                  <a:schemeClr val="tx2">
                    <a:lumMod val="75000"/>
                  </a:schemeClr>
                </a:solidFill>
              </a:rPr>
              <a:t>React.js</a:t>
            </a:r>
          </a:p>
        </p:txBody>
      </p:sp>
      <p:sp>
        <p:nvSpPr>
          <p:cNvPr id="5" name="Sous-titre 4">
            <a:extLst>
              <a:ext uri="{FF2B5EF4-FFF2-40B4-BE49-F238E27FC236}">
                <a16:creationId xmlns:a16="http://schemas.microsoft.com/office/drawing/2014/main" xmlns="" id="{70C7EF21-80CF-E231-45FB-DCB50ED8756A}"/>
              </a:ext>
            </a:extLst>
          </p:cNvPr>
          <p:cNvSpPr>
            <a:spLocks noGrp="1"/>
          </p:cNvSpPr>
          <p:nvPr>
            <p:ph type="subTitle" idx="3"/>
          </p:nvPr>
        </p:nvSpPr>
        <p:spPr>
          <a:xfrm flipH="1">
            <a:off x="136946" y="1773903"/>
            <a:ext cx="2781272" cy="1754604"/>
          </a:xfrm>
          <a:ln w="57150">
            <a:solidFill>
              <a:schemeClr val="accent2">
                <a:lumMod val="75000"/>
              </a:schemeClr>
            </a:solidFill>
          </a:ln>
        </p:spPr>
        <p:txBody>
          <a:bodyPr/>
          <a:lstStyle/>
          <a:p>
            <a:pPr marL="457200" algn="l">
              <a:lnSpc>
                <a:spcPct val="107000"/>
              </a:lnSpc>
              <a:spcAft>
                <a:spcPts val="800"/>
              </a:spcAft>
            </a:pPr>
            <a:r>
              <a:rPr lang="fr-MA" kern="100" dirty="0">
                <a:effectLst/>
                <a:ea typeface="Calibri" panose="020F0502020204030204" pitchFamily="34" charset="0"/>
                <a:cs typeface="Times New Roman" panose="02020603050405020304" pitchFamily="18" charset="0"/>
              </a:rPr>
              <a:t>Développé par Facebook, </a:t>
            </a:r>
            <a:r>
              <a:rPr lang="fr-MA" kern="100" dirty="0" err="1">
                <a:effectLst/>
                <a:ea typeface="Calibri" panose="020F0502020204030204" pitchFamily="34" charset="0"/>
                <a:cs typeface="Times New Roman" panose="02020603050405020304" pitchFamily="18" charset="0"/>
              </a:rPr>
              <a:t>React</a:t>
            </a:r>
            <a:r>
              <a:rPr lang="fr-MA" kern="100" dirty="0">
                <a:effectLst/>
                <a:ea typeface="Calibri" panose="020F0502020204030204" pitchFamily="34" charset="0"/>
                <a:cs typeface="Times New Roman" panose="02020603050405020304" pitchFamily="18" charset="0"/>
              </a:rPr>
              <a:t> est une bibliothèque JavaScript qui permet de construire des interfaces utilisateur réactives et dynamiques en utilisant des composants réutilisables.</a:t>
            </a:r>
          </a:p>
          <a:p>
            <a:pPr algn="l"/>
            <a:endParaRPr lang="fr-MA" dirty="0"/>
          </a:p>
        </p:txBody>
      </p:sp>
      <p:sp>
        <p:nvSpPr>
          <p:cNvPr id="7" name="Sous-titre 6">
            <a:extLst>
              <a:ext uri="{FF2B5EF4-FFF2-40B4-BE49-F238E27FC236}">
                <a16:creationId xmlns:a16="http://schemas.microsoft.com/office/drawing/2014/main" xmlns="" id="{79BDABF8-A22B-E43F-C507-3F3DCD4BFA4B}"/>
              </a:ext>
            </a:extLst>
          </p:cNvPr>
          <p:cNvSpPr>
            <a:spLocks noGrp="1"/>
          </p:cNvSpPr>
          <p:nvPr>
            <p:ph type="subTitle" idx="5"/>
          </p:nvPr>
        </p:nvSpPr>
        <p:spPr>
          <a:xfrm flipH="1">
            <a:off x="3181364" y="1773904"/>
            <a:ext cx="2781271" cy="1754604"/>
          </a:xfrm>
          <a:ln w="57150">
            <a:solidFill>
              <a:schemeClr val="accent2">
                <a:lumMod val="75000"/>
              </a:schemeClr>
            </a:solidFill>
          </a:ln>
        </p:spPr>
        <p:txBody>
          <a:bodyPr/>
          <a:lstStyle/>
          <a:p>
            <a:pPr marL="457200" algn="l">
              <a:lnSpc>
                <a:spcPct val="107000"/>
              </a:lnSpc>
              <a:spcAft>
                <a:spcPts val="800"/>
              </a:spcAft>
            </a:pPr>
            <a:r>
              <a:rPr lang="fr-MA" kern="100" dirty="0">
                <a:effectLst/>
                <a:ea typeface="Calibri" panose="020F0502020204030204" pitchFamily="34" charset="0"/>
                <a:cs typeface="Times New Roman" panose="02020603050405020304" pitchFamily="18" charset="0"/>
              </a:rPr>
              <a:t>Développé par Google, </a:t>
            </a:r>
            <a:r>
              <a:rPr lang="fr-MA" kern="100" dirty="0" err="1">
                <a:effectLst/>
                <a:ea typeface="Calibri" panose="020F0502020204030204" pitchFamily="34" charset="0"/>
                <a:cs typeface="Times New Roman" panose="02020603050405020304" pitchFamily="18" charset="0"/>
              </a:rPr>
              <a:t>Angular</a:t>
            </a:r>
            <a:r>
              <a:rPr lang="fr-MA" kern="100" dirty="0">
                <a:effectLst/>
                <a:ea typeface="Calibri" panose="020F0502020204030204" pitchFamily="34" charset="0"/>
                <a:cs typeface="Times New Roman" panose="02020603050405020304" pitchFamily="18" charset="0"/>
              </a:rPr>
              <a:t> est un </a:t>
            </a:r>
            <a:r>
              <a:rPr lang="fr-MA" kern="100" dirty="0" err="1">
                <a:effectLst/>
                <a:ea typeface="Calibri" panose="020F0502020204030204" pitchFamily="34" charset="0"/>
                <a:cs typeface="Times New Roman" panose="02020603050405020304" pitchFamily="18" charset="0"/>
              </a:rPr>
              <a:t>framework</a:t>
            </a:r>
            <a:r>
              <a:rPr lang="fr-MA" kern="100" dirty="0">
                <a:effectLst/>
                <a:ea typeface="Calibri" panose="020F0502020204030204" pitchFamily="34" charset="0"/>
                <a:cs typeface="Times New Roman" panose="02020603050405020304" pitchFamily="18" charset="0"/>
              </a:rPr>
              <a:t> JavaScript complet pour la construction d'applications web dynamiques et interactives, offrant une structure robuste basée sur les composants.</a:t>
            </a:r>
          </a:p>
          <a:p>
            <a:endParaRPr lang="fr-MA" dirty="0"/>
          </a:p>
        </p:txBody>
      </p:sp>
      <p:sp>
        <p:nvSpPr>
          <p:cNvPr id="8" name="Titre 7">
            <a:extLst>
              <a:ext uri="{FF2B5EF4-FFF2-40B4-BE49-F238E27FC236}">
                <a16:creationId xmlns:a16="http://schemas.microsoft.com/office/drawing/2014/main" xmlns="" id="{6617D2CA-CBE2-CF37-9EB2-9DF11AB4726A}"/>
              </a:ext>
            </a:extLst>
          </p:cNvPr>
          <p:cNvSpPr>
            <a:spLocks noGrp="1"/>
          </p:cNvSpPr>
          <p:nvPr>
            <p:ph type="title" idx="6"/>
          </p:nvPr>
        </p:nvSpPr>
        <p:spPr>
          <a:xfrm>
            <a:off x="600465" y="293914"/>
            <a:ext cx="7851211" cy="669000"/>
          </a:xfrm>
        </p:spPr>
        <p:txBody>
          <a:bodyPr/>
          <a:lstStyle/>
          <a:p>
            <a:pPr lvl="0">
              <a:lnSpc>
                <a:spcPct val="107000"/>
              </a:lnSpc>
              <a:spcAft>
                <a:spcPts val="800"/>
              </a:spcAft>
            </a:pPr>
            <a:r>
              <a:rPr lang="fr-MA" sz="2400" b="1" kern="100" dirty="0">
                <a:solidFill>
                  <a:srgbClr val="00FFC5"/>
                </a:solidFill>
                <a:effectLst/>
                <a:latin typeface="Overpass Mono" panose="020B0604020202020204" charset="0"/>
                <a:ea typeface="Calibri" panose="020F0502020204030204" pitchFamily="34" charset="0"/>
                <a:cs typeface="Times New Roman" panose="02020603050405020304" pitchFamily="18" charset="0"/>
              </a:rPr>
              <a:t>Les </a:t>
            </a:r>
            <a:r>
              <a:rPr lang="fr-MA" sz="2400" b="1" kern="100" dirty="0" err="1">
                <a:solidFill>
                  <a:srgbClr val="00FFC5"/>
                </a:solidFill>
                <a:effectLst/>
                <a:latin typeface="Overpass Mono" panose="020B0604020202020204" charset="0"/>
                <a:ea typeface="Calibri" panose="020F0502020204030204" pitchFamily="34" charset="0"/>
                <a:cs typeface="Times New Roman" panose="02020603050405020304" pitchFamily="18" charset="0"/>
              </a:rPr>
              <a:t>FrameWork</a:t>
            </a:r>
            <a:r>
              <a:rPr lang="fr-MA" sz="2400" b="1" kern="100" dirty="0">
                <a:solidFill>
                  <a:srgbClr val="00FFC5"/>
                </a:solidFill>
                <a:effectLst/>
                <a:latin typeface="Overpass Mono" panose="020B0604020202020204" charset="0"/>
                <a:ea typeface="Calibri" panose="020F0502020204030204" pitchFamily="34" charset="0"/>
                <a:cs typeface="Times New Roman" panose="02020603050405020304" pitchFamily="18" charset="0"/>
              </a:rPr>
              <a:t> du Front End</a:t>
            </a:r>
            <a:endParaRPr lang="fr-MA" sz="2400" kern="100" dirty="0">
              <a:solidFill>
                <a:srgbClr val="00FFC5"/>
              </a:solidFill>
              <a:effectLst/>
              <a:latin typeface="Overpass Mono" panose="020B0604020202020204" charset="0"/>
              <a:ea typeface="Calibri" panose="020F0502020204030204" pitchFamily="34" charset="0"/>
              <a:cs typeface="Times New Roman" panose="02020603050405020304" pitchFamily="18" charset="0"/>
            </a:endParaRPr>
          </a:p>
        </p:txBody>
      </p:sp>
      <p:sp>
        <p:nvSpPr>
          <p:cNvPr id="9" name="Titre 8">
            <a:extLst>
              <a:ext uri="{FF2B5EF4-FFF2-40B4-BE49-F238E27FC236}">
                <a16:creationId xmlns:a16="http://schemas.microsoft.com/office/drawing/2014/main" xmlns="" id="{1A7089EC-B729-DA1F-D24C-207C21725D5B}"/>
              </a:ext>
            </a:extLst>
          </p:cNvPr>
          <p:cNvSpPr>
            <a:spLocks noGrp="1"/>
          </p:cNvSpPr>
          <p:nvPr>
            <p:ph type="ctrTitle" idx="7"/>
          </p:nvPr>
        </p:nvSpPr>
        <p:spPr>
          <a:xfrm flipH="1">
            <a:off x="3217800" y="1080343"/>
            <a:ext cx="2388664" cy="430500"/>
          </a:xfrm>
        </p:spPr>
        <p:txBody>
          <a:bodyPr/>
          <a:lstStyle/>
          <a:p>
            <a:r>
              <a:rPr lang="fr-MA" dirty="0" err="1">
                <a:solidFill>
                  <a:schemeClr val="tx2">
                    <a:lumMod val="75000"/>
                  </a:schemeClr>
                </a:solidFill>
              </a:rPr>
              <a:t>Angular</a:t>
            </a:r>
            <a:endParaRPr lang="fr-MA" dirty="0">
              <a:solidFill>
                <a:schemeClr val="tx2">
                  <a:lumMod val="75000"/>
                </a:schemeClr>
              </a:solidFill>
            </a:endParaRPr>
          </a:p>
        </p:txBody>
      </p:sp>
      <p:sp>
        <p:nvSpPr>
          <p:cNvPr id="10" name="Titre 9">
            <a:extLst>
              <a:ext uri="{FF2B5EF4-FFF2-40B4-BE49-F238E27FC236}">
                <a16:creationId xmlns:a16="http://schemas.microsoft.com/office/drawing/2014/main" xmlns="" id="{00025F06-396A-351B-D5D6-B4B9FF7F8161}"/>
              </a:ext>
            </a:extLst>
          </p:cNvPr>
          <p:cNvSpPr>
            <a:spLocks noGrp="1"/>
          </p:cNvSpPr>
          <p:nvPr>
            <p:ph type="ctrTitle" idx="8"/>
          </p:nvPr>
        </p:nvSpPr>
        <p:spPr>
          <a:xfrm flipH="1">
            <a:off x="6376482" y="1080343"/>
            <a:ext cx="2066400" cy="430500"/>
          </a:xfrm>
        </p:spPr>
        <p:txBody>
          <a:bodyPr/>
          <a:lstStyle/>
          <a:p>
            <a:r>
              <a:rPr lang="fr-MA" dirty="0">
                <a:solidFill>
                  <a:schemeClr val="tx2">
                    <a:lumMod val="75000"/>
                  </a:schemeClr>
                </a:solidFill>
              </a:rPr>
              <a:t>Vue.js</a:t>
            </a:r>
          </a:p>
        </p:txBody>
      </p:sp>
    </p:spTree>
    <p:extLst>
      <p:ext uri="{BB962C8B-B14F-4D97-AF65-F5344CB8AC3E}">
        <p14:creationId xmlns:p14="http://schemas.microsoft.com/office/powerpoint/2010/main" val="166015314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xmlns="" id="{E50047FE-384D-1F2D-53DF-2382CA74C5D7}"/>
              </a:ext>
            </a:extLst>
          </p:cNvPr>
          <p:cNvSpPr>
            <a:spLocks noGrp="1"/>
          </p:cNvSpPr>
          <p:nvPr>
            <p:ph type="body" idx="1"/>
          </p:nvPr>
        </p:nvSpPr>
        <p:spPr>
          <a:xfrm>
            <a:off x="4224669" y="517205"/>
            <a:ext cx="4514383" cy="3455410"/>
          </a:xfrm>
        </p:spPr>
        <p:txBody>
          <a:bodyPr/>
          <a:lstStyle/>
          <a:p>
            <a:pPr marL="127000" indent="0" algn="l">
              <a:lnSpc>
                <a:spcPct val="107000"/>
              </a:lnSpc>
              <a:spcAft>
                <a:spcPts val="800"/>
              </a:spcAft>
              <a:buNone/>
            </a:pPr>
            <a:r>
              <a:rPr lang="fr-FR" sz="1050" b="1" dirty="0">
                <a:solidFill>
                  <a:schemeClr val="accent6">
                    <a:lumMod val="60000"/>
                    <a:lumOff val="40000"/>
                  </a:schemeClr>
                </a:solidFill>
                <a:effectLst/>
                <a:latin typeface="Overpass Mono" panose="020B0604020202020204"/>
                <a:ea typeface="Calibri" panose="020F0502020204030204" pitchFamily="34" charset="0"/>
                <a:cs typeface="Arial" panose="020B0604020202020204" pitchFamily="34" charset="0"/>
              </a:rPr>
              <a:t>Portée</a:t>
            </a:r>
            <a:r>
              <a:rPr lang="fr-FR" sz="800" b="1" dirty="0">
                <a:solidFill>
                  <a:srgbClr val="00B0F0"/>
                </a:solidFill>
                <a:effectLst/>
                <a:latin typeface="Overpass Mono" panose="020B0604020202020204"/>
                <a:ea typeface="Calibri" panose="020F0502020204030204" pitchFamily="34" charset="0"/>
                <a:cs typeface="Arial" panose="020B0604020202020204" pitchFamily="34" charset="0"/>
              </a:rPr>
              <a:t> </a:t>
            </a:r>
            <a:endParaRPr lang="fr-FR" sz="800" b="1" dirty="0">
              <a:solidFill>
                <a:srgbClr val="00B0F0"/>
              </a:solidFill>
              <a:latin typeface="Overpass Mono" panose="020B0604020202020204"/>
              <a:ea typeface="Calibri" panose="020F0502020204030204" pitchFamily="34" charset="0"/>
              <a:cs typeface="Arial" panose="020B0604020202020204" pitchFamily="34" charset="0"/>
            </a:endParaRPr>
          </a:p>
          <a:p>
            <a:pPr marL="127000" indent="0" algn="l">
              <a:lnSpc>
                <a:spcPct val="107000"/>
              </a:lnSpc>
              <a:spcAft>
                <a:spcPts val="800"/>
              </a:spcAft>
              <a:buNone/>
            </a:pPr>
            <a:r>
              <a:rPr lang="fr-FR" sz="900" dirty="0">
                <a:effectLst/>
                <a:ea typeface="Calibri" panose="020F0502020204030204" pitchFamily="34" charset="0"/>
                <a:cs typeface="Arial" panose="020B0604020202020204" pitchFamily="34" charset="0"/>
              </a:rPr>
              <a:t> Une application web est un logiciel autonome conçu pour répondre à des besoins spécifiques, tandis qu'une plateforme est une infrastructure plus large qui fournit un environnement pour le développement et l'exécution de logiciels.</a:t>
            </a:r>
          </a:p>
          <a:p>
            <a:pPr marL="127000" indent="0" algn="l">
              <a:lnSpc>
                <a:spcPct val="107000"/>
              </a:lnSpc>
              <a:spcAft>
                <a:spcPts val="800"/>
              </a:spcAft>
              <a:buNone/>
            </a:pPr>
            <a:r>
              <a:rPr lang="fr-FR" sz="1050" b="1" dirty="0">
                <a:solidFill>
                  <a:schemeClr val="accent6">
                    <a:lumMod val="60000"/>
                    <a:lumOff val="40000"/>
                  </a:schemeClr>
                </a:solidFill>
                <a:effectLst/>
                <a:latin typeface="Overpass Mono" panose="020B0604020202020204"/>
                <a:ea typeface="Calibri" panose="020F0502020204030204" pitchFamily="34" charset="0"/>
                <a:cs typeface="Arial" panose="020B0604020202020204" pitchFamily="34" charset="0"/>
              </a:rPr>
              <a:t>Fonctionnalités </a:t>
            </a:r>
            <a:endParaRPr lang="fr-FR" sz="800" b="1" dirty="0">
              <a:effectLst/>
              <a:latin typeface="Overpass Mono" panose="020B0604020202020204"/>
              <a:ea typeface="Calibri" panose="020F0502020204030204" pitchFamily="34" charset="0"/>
              <a:cs typeface="Arial" panose="020B0604020202020204" pitchFamily="34" charset="0"/>
            </a:endParaRPr>
          </a:p>
          <a:p>
            <a:pPr marL="127000" indent="0" algn="l">
              <a:lnSpc>
                <a:spcPct val="107000"/>
              </a:lnSpc>
              <a:spcAft>
                <a:spcPts val="800"/>
              </a:spcAft>
              <a:buNone/>
            </a:pPr>
            <a:r>
              <a:rPr lang="fr-FR" sz="900" dirty="0">
                <a:effectLst/>
                <a:ea typeface="Calibri" panose="020F0502020204030204" pitchFamily="34" charset="0"/>
                <a:cs typeface="Arial" panose="020B0604020202020204" pitchFamily="34" charset="0"/>
              </a:rPr>
              <a:t>Les applications web offrent des fonctionnalités spécifiques à leurs domaines, comme la gestion des ressources, la collaboration en ligne, le commerce électronique, etc. Les plateformes peuvent fournir un ensemble d'outils, de services et de fonctionnalités pour faciliter le développement d'applications.</a:t>
            </a:r>
          </a:p>
          <a:p>
            <a:pPr marL="127000" indent="0" algn="l">
              <a:lnSpc>
                <a:spcPct val="107000"/>
              </a:lnSpc>
              <a:spcAft>
                <a:spcPts val="800"/>
              </a:spcAft>
              <a:buNone/>
            </a:pPr>
            <a:r>
              <a:rPr lang="fr-FR" sz="1050" b="1" dirty="0">
                <a:solidFill>
                  <a:schemeClr val="accent6">
                    <a:lumMod val="60000"/>
                    <a:lumOff val="40000"/>
                  </a:schemeClr>
                </a:solidFill>
                <a:effectLst/>
                <a:latin typeface="Overpass Mono" panose="020B0604020202020204"/>
                <a:ea typeface="Calibri" panose="020F0502020204030204" pitchFamily="34" charset="0"/>
                <a:cs typeface="Arial" panose="020B0604020202020204" pitchFamily="34" charset="0"/>
              </a:rPr>
              <a:t>Évolutivité </a:t>
            </a:r>
            <a:endParaRPr lang="fr-FR" sz="800" b="1" dirty="0">
              <a:effectLst/>
              <a:latin typeface="Overpass Mono" panose="020B0604020202020204"/>
              <a:ea typeface="Calibri" panose="020F0502020204030204" pitchFamily="34" charset="0"/>
              <a:cs typeface="Arial" panose="020B0604020202020204" pitchFamily="34" charset="0"/>
            </a:endParaRPr>
          </a:p>
          <a:p>
            <a:pPr marL="127000" indent="0" algn="l">
              <a:lnSpc>
                <a:spcPct val="107000"/>
              </a:lnSpc>
              <a:spcAft>
                <a:spcPts val="800"/>
              </a:spcAft>
              <a:buNone/>
            </a:pPr>
            <a:r>
              <a:rPr lang="fr-FR" sz="900" dirty="0">
                <a:effectLst/>
                <a:ea typeface="Calibri" panose="020F0502020204030204" pitchFamily="34" charset="0"/>
                <a:cs typeface="Arial" panose="020B0604020202020204" pitchFamily="34" charset="0"/>
              </a:rPr>
              <a:t>Les applications web peuvent être développées indépendamment les unes des autres, tandis que les plateformes sont conçues pour prendre en charge plusieurs applications qui peuvent interagir et s'intégrer les unes aux autres.</a:t>
            </a:r>
          </a:p>
          <a:p>
            <a:pPr marL="127000" indent="0" algn="l">
              <a:lnSpc>
                <a:spcPct val="107000"/>
              </a:lnSpc>
              <a:spcAft>
                <a:spcPts val="800"/>
              </a:spcAft>
              <a:buNone/>
            </a:pPr>
            <a:r>
              <a:rPr lang="fr-FR" sz="800" dirty="0">
                <a:solidFill>
                  <a:srgbClr val="00B0F0"/>
                </a:solidFill>
                <a:effectLst/>
                <a:ea typeface="Calibri" panose="020F0502020204030204" pitchFamily="34" charset="0"/>
                <a:cs typeface="Arial" panose="020B0604020202020204" pitchFamily="34" charset="0"/>
              </a:rPr>
              <a:t>   </a:t>
            </a:r>
            <a:r>
              <a:rPr lang="fr-FR" sz="1050" b="1" dirty="0">
                <a:solidFill>
                  <a:schemeClr val="accent6">
                    <a:lumMod val="60000"/>
                    <a:lumOff val="40000"/>
                  </a:schemeClr>
                </a:solidFill>
                <a:effectLst/>
                <a:latin typeface="Overpass Mono" panose="020B0604020202020204"/>
                <a:ea typeface="Calibri" panose="020F0502020204030204" pitchFamily="34" charset="0"/>
                <a:cs typeface="Arial" panose="020B0604020202020204" pitchFamily="34" charset="0"/>
              </a:rPr>
              <a:t>Développement</a:t>
            </a:r>
            <a:r>
              <a:rPr lang="fr-FR" sz="800" b="1" dirty="0">
                <a:solidFill>
                  <a:srgbClr val="00B0F0"/>
                </a:solidFill>
                <a:effectLst/>
                <a:latin typeface="Overpass Mono" panose="020B0604020202020204"/>
                <a:ea typeface="Calibri" panose="020F0502020204030204" pitchFamily="34" charset="0"/>
                <a:cs typeface="Arial" panose="020B0604020202020204" pitchFamily="34" charset="0"/>
              </a:rPr>
              <a:t> </a:t>
            </a:r>
            <a:endParaRPr lang="fr-FR" sz="800" b="1" dirty="0">
              <a:solidFill>
                <a:srgbClr val="00B0F0"/>
              </a:solidFill>
              <a:latin typeface="Overpass Mono" panose="020B0604020202020204"/>
              <a:ea typeface="Calibri" panose="020F0502020204030204" pitchFamily="34" charset="0"/>
              <a:cs typeface="Arial" panose="020B0604020202020204" pitchFamily="34" charset="0"/>
            </a:endParaRPr>
          </a:p>
          <a:p>
            <a:pPr marL="127000" indent="0" algn="l">
              <a:lnSpc>
                <a:spcPct val="107000"/>
              </a:lnSpc>
              <a:spcAft>
                <a:spcPts val="800"/>
              </a:spcAft>
              <a:buNone/>
            </a:pPr>
            <a:r>
              <a:rPr lang="fr-FR" sz="900" dirty="0">
                <a:effectLst/>
                <a:ea typeface="Calibri" panose="020F0502020204030204" pitchFamily="34" charset="0"/>
                <a:cs typeface="Arial" panose="020B0604020202020204" pitchFamily="34" charset="0"/>
              </a:rPr>
              <a:t> Les applications web peuvent être développées en utilisant une variété de langages de programmation côté serveur tels que PHP, Python, Ruby, Java, etc., combinés avec des langages côté client comme HTML, CSS et JavaScript. Les plateformes peuvent également utiliser différents langages et Framework, selon leur domaine d'application.</a:t>
            </a:r>
          </a:p>
          <a:p>
            <a:pPr marL="127000" indent="0" algn="l">
              <a:lnSpc>
                <a:spcPct val="107000"/>
              </a:lnSpc>
              <a:spcAft>
                <a:spcPts val="800"/>
              </a:spcAft>
              <a:buNone/>
            </a:pPr>
            <a:r>
              <a:rPr lang="fr-FR" sz="800" dirty="0">
                <a:solidFill>
                  <a:srgbClr val="00B0F0"/>
                </a:solidFill>
                <a:effectLst/>
                <a:ea typeface="Calibri" panose="020F0502020204030204" pitchFamily="34" charset="0"/>
                <a:cs typeface="Arial" panose="020B0604020202020204" pitchFamily="34" charset="0"/>
              </a:rPr>
              <a:t>   </a:t>
            </a:r>
            <a:r>
              <a:rPr lang="fr-FR" sz="1050" b="1" dirty="0">
                <a:solidFill>
                  <a:schemeClr val="accent6">
                    <a:lumMod val="60000"/>
                    <a:lumOff val="40000"/>
                  </a:schemeClr>
                </a:solidFill>
                <a:effectLst/>
                <a:latin typeface="Overpass Mono" panose="020B0604020202020204"/>
                <a:ea typeface="Calibri" panose="020F0502020204030204" pitchFamily="34" charset="0"/>
                <a:cs typeface="Arial" panose="020B0604020202020204" pitchFamily="34" charset="0"/>
              </a:rPr>
              <a:t>Utilisation</a:t>
            </a:r>
            <a:r>
              <a:rPr lang="fr-FR" sz="800" b="1" dirty="0">
                <a:solidFill>
                  <a:srgbClr val="00B0F0"/>
                </a:solidFill>
                <a:effectLst/>
                <a:latin typeface="Overpass Mono" panose="020B0604020202020204"/>
                <a:ea typeface="Calibri" panose="020F0502020204030204" pitchFamily="34" charset="0"/>
                <a:cs typeface="Arial" panose="020B0604020202020204" pitchFamily="34" charset="0"/>
              </a:rPr>
              <a:t> </a:t>
            </a:r>
            <a:endParaRPr lang="fr-FR" sz="800" b="1" dirty="0">
              <a:solidFill>
                <a:srgbClr val="00B0F0"/>
              </a:solidFill>
              <a:latin typeface="Overpass Mono" panose="020B0604020202020204"/>
              <a:ea typeface="Calibri" panose="020F0502020204030204" pitchFamily="34" charset="0"/>
              <a:cs typeface="Arial" panose="020B0604020202020204" pitchFamily="34" charset="0"/>
            </a:endParaRPr>
          </a:p>
          <a:p>
            <a:pPr marL="127000" indent="0" algn="l">
              <a:lnSpc>
                <a:spcPct val="107000"/>
              </a:lnSpc>
              <a:spcAft>
                <a:spcPts val="800"/>
              </a:spcAft>
              <a:buNone/>
            </a:pPr>
            <a:r>
              <a:rPr lang="fr-FR" sz="900" dirty="0">
                <a:effectLst/>
                <a:ea typeface="Calibri" panose="020F0502020204030204" pitchFamily="34" charset="0"/>
                <a:cs typeface="Arial" panose="020B0604020202020204" pitchFamily="34" charset="0"/>
              </a:rPr>
              <a:t> Les applications web sont accessibles via un navigateur web et peuvent être utilisées par des utilisateurs finaux pour effectuer des tâches spécifiques. Les plateformes peuvent être utilisées par les développeurs pour construire des applications et fournir des services à travers ces applications.</a:t>
            </a:r>
          </a:p>
          <a:p>
            <a:pPr marL="127000" indent="0">
              <a:buNone/>
            </a:pPr>
            <a:endParaRPr lang="fr-FR" dirty="0"/>
          </a:p>
        </p:txBody>
      </p:sp>
      <p:sp>
        <p:nvSpPr>
          <p:cNvPr id="6" name="Titre 5">
            <a:extLst>
              <a:ext uri="{FF2B5EF4-FFF2-40B4-BE49-F238E27FC236}">
                <a16:creationId xmlns:a16="http://schemas.microsoft.com/office/drawing/2014/main" xmlns="" id="{B31CBD86-2471-E06C-626F-10FBA44CBDB3}"/>
              </a:ext>
            </a:extLst>
          </p:cNvPr>
          <p:cNvSpPr>
            <a:spLocks noGrp="1"/>
          </p:cNvSpPr>
          <p:nvPr>
            <p:ph type="title"/>
          </p:nvPr>
        </p:nvSpPr>
        <p:spPr>
          <a:xfrm>
            <a:off x="98402" y="395510"/>
            <a:ext cx="5647766" cy="541103"/>
          </a:xfrm>
        </p:spPr>
        <p:txBody>
          <a:bodyPr/>
          <a:lstStyle/>
          <a:p>
            <a:pPr algn="l"/>
            <a:r>
              <a:rPr lang="fr-FR" sz="1800" b="1" dirty="0">
                <a:solidFill>
                  <a:schemeClr val="bg2"/>
                </a:solidFill>
                <a:effectLst/>
                <a:ea typeface="Calibri" panose="020F0502020204030204" pitchFamily="34" charset="0"/>
                <a:cs typeface="Arial" panose="020B0604020202020204" pitchFamily="34" charset="0"/>
              </a:rPr>
              <a:t>Différences entre les applications web </a:t>
            </a:r>
            <a:br>
              <a:rPr lang="fr-FR" sz="1800" b="1" dirty="0">
                <a:solidFill>
                  <a:schemeClr val="bg2"/>
                </a:solidFill>
                <a:effectLst/>
                <a:ea typeface="Calibri" panose="020F0502020204030204" pitchFamily="34" charset="0"/>
                <a:cs typeface="Arial" panose="020B0604020202020204" pitchFamily="34" charset="0"/>
              </a:rPr>
            </a:br>
            <a:r>
              <a:rPr lang="fr-FR" sz="1800" b="1" dirty="0">
                <a:solidFill>
                  <a:schemeClr val="bg2"/>
                </a:solidFill>
                <a:effectLst/>
                <a:ea typeface="Calibri" panose="020F0502020204030204" pitchFamily="34" charset="0"/>
                <a:cs typeface="Arial" panose="020B0604020202020204" pitchFamily="34" charset="0"/>
              </a:rPr>
              <a:t>et les plateformes </a:t>
            </a:r>
            <a:r>
              <a:rPr lang="fr-FR" sz="1050" b="1" dirty="0">
                <a:solidFill>
                  <a:schemeClr val="bg2"/>
                </a:solidFill>
                <a:effectLst/>
                <a:ea typeface="Calibri" panose="020F0502020204030204" pitchFamily="34" charset="0"/>
                <a:cs typeface="Arial" panose="020B0604020202020204" pitchFamily="34" charset="0"/>
              </a:rPr>
              <a:t>         </a:t>
            </a:r>
            <a:r>
              <a:rPr lang="fr-FR" sz="900" dirty="0">
                <a:effectLst/>
                <a:ea typeface="Calibri" panose="020F0502020204030204" pitchFamily="34" charset="0"/>
                <a:cs typeface="Arial" panose="020B0604020202020204" pitchFamily="34" charset="0"/>
              </a:rPr>
              <a:t/>
            </a:r>
            <a:br>
              <a:rPr lang="fr-FR" sz="900" dirty="0">
                <a:effectLst/>
                <a:ea typeface="Calibri" panose="020F0502020204030204" pitchFamily="34" charset="0"/>
                <a:cs typeface="Arial" panose="020B0604020202020204" pitchFamily="34" charset="0"/>
              </a:rPr>
            </a:br>
            <a:endParaRPr lang="fr-FR" sz="900" dirty="0"/>
          </a:p>
        </p:txBody>
      </p:sp>
    </p:spTree>
    <p:extLst>
      <p:ext uri="{BB962C8B-B14F-4D97-AF65-F5344CB8AC3E}">
        <p14:creationId xmlns:p14="http://schemas.microsoft.com/office/powerpoint/2010/main" val="130245994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B18305A-FBE1-1772-83C3-5E113901BB7A}"/>
              </a:ext>
            </a:extLst>
          </p:cNvPr>
          <p:cNvSpPr/>
          <p:nvPr/>
        </p:nvSpPr>
        <p:spPr>
          <a:xfrm>
            <a:off x="688489" y="946673"/>
            <a:ext cx="1054250" cy="5486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6" name="ZoneTexte 5">
            <a:extLst>
              <a:ext uri="{FF2B5EF4-FFF2-40B4-BE49-F238E27FC236}">
                <a16:creationId xmlns:a16="http://schemas.microsoft.com/office/drawing/2014/main" xmlns="" id="{B2E61939-BA76-E26A-3D86-0D51FEEAD4D0}"/>
              </a:ext>
            </a:extLst>
          </p:cNvPr>
          <p:cNvSpPr txBox="1"/>
          <p:nvPr/>
        </p:nvSpPr>
        <p:spPr>
          <a:xfrm>
            <a:off x="451821" y="1942364"/>
            <a:ext cx="6045797" cy="2254463"/>
          </a:xfrm>
          <a:prstGeom prst="rect">
            <a:avLst/>
          </a:prstGeom>
          <a:noFill/>
        </p:spPr>
        <p:txBody>
          <a:bodyPr wrap="square" rtlCol="0">
            <a:spAutoFit/>
          </a:bodyPr>
          <a:lstStyle/>
          <a:p>
            <a:pPr>
              <a:lnSpc>
                <a:spcPct val="107000"/>
              </a:lnSpc>
              <a:spcAft>
                <a:spcPts val="800"/>
              </a:spcAft>
            </a:pP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Les outils de front end comprennent des éditeurs de code comme </a:t>
            </a:r>
            <a:r>
              <a:rPr lang="fr-MA" b="1"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Visual Studio Code</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des </a:t>
            </a:r>
            <a:r>
              <a:rPr lang="fr-MA"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frameworks</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comme </a:t>
            </a:r>
            <a:r>
              <a:rPr lang="fr-MA" b="1"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React</a:t>
            </a:r>
            <a:r>
              <a:rPr lang="fr-MA" b="1"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et </a:t>
            </a:r>
            <a:r>
              <a:rPr lang="fr-MA" b="1"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Angular</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des gestionnaires de dépendances comme </a:t>
            </a:r>
            <a:r>
              <a:rPr lang="fr-MA" b="1"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npm</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des outils de construction comme </a:t>
            </a:r>
            <a:r>
              <a:rPr lang="fr-MA" b="1"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Webpack</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des outils de test comme </a:t>
            </a:r>
            <a:r>
              <a:rPr lang="fr-MA" b="1"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Jest</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des outils de performance comme </a:t>
            </a:r>
            <a:r>
              <a:rPr lang="fr-MA" b="1"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Lighthouse</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et des systèmes de </a:t>
            </a:r>
            <a:r>
              <a:rPr lang="fr-MA" kern="100" dirty="0" err="1">
                <a:solidFill>
                  <a:schemeClr val="bg1"/>
                </a:solidFill>
                <a:effectLst/>
                <a:latin typeface="Overpass Mono" panose="020B0604020202020204" charset="0"/>
                <a:ea typeface="Calibri" panose="020F0502020204030204" pitchFamily="34" charset="0"/>
                <a:cs typeface="Times New Roman" panose="02020603050405020304" pitchFamily="18" charset="0"/>
              </a:rPr>
              <a:t>versionnement</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comme </a:t>
            </a:r>
            <a:r>
              <a:rPr lang="fr-MA" b="1"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Git</a:t>
            </a:r>
            <a:r>
              <a:rPr lang="fr-MA" kern="100" dirty="0">
                <a:solidFill>
                  <a:schemeClr val="bg1"/>
                </a:solidFill>
                <a:effectLst/>
                <a:latin typeface="Overpass Mono" panose="020B0604020202020204" charset="0"/>
                <a:ea typeface="Calibri" panose="020F0502020204030204" pitchFamily="34" charset="0"/>
                <a:cs typeface="Times New Roman" panose="02020603050405020304" pitchFamily="18" charset="0"/>
              </a:rPr>
              <a:t>. Ces outils aident les développeurs à écrire, tester, optimiser et gérer le code pour créer des sites web et des applications web modernes et performantes.</a:t>
            </a:r>
          </a:p>
          <a:p>
            <a:endParaRPr lang="fr-MA" dirty="0"/>
          </a:p>
        </p:txBody>
      </p:sp>
      <p:sp>
        <p:nvSpPr>
          <p:cNvPr id="7" name="ZoneTexte 6">
            <a:extLst>
              <a:ext uri="{FF2B5EF4-FFF2-40B4-BE49-F238E27FC236}">
                <a16:creationId xmlns:a16="http://schemas.microsoft.com/office/drawing/2014/main" xmlns="" id="{F5CA7CA7-A75C-CA8B-B8C6-558438BF4128}"/>
              </a:ext>
            </a:extLst>
          </p:cNvPr>
          <p:cNvSpPr txBox="1"/>
          <p:nvPr/>
        </p:nvSpPr>
        <p:spPr>
          <a:xfrm>
            <a:off x="204395" y="1131069"/>
            <a:ext cx="7067774" cy="584775"/>
          </a:xfrm>
          <a:prstGeom prst="rect">
            <a:avLst/>
          </a:prstGeom>
          <a:noFill/>
        </p:spPr>
        <p:txBody>
          <a:bodyPr wrap="square" rtlCol="0">
            <a:spAutoFit/>
          </a:bodyPr>
          <a:lstStyle/>
          <a:p>
            <a:r>
              <a:rPr lang="fr-MA" sz="3200" b="1" dirty="0">
                <a:solidFill>
                  <a:srgbClr val="00FFC5"/>
                </a:solidFill>
                <a:latin typeface="Overpass Mono" panose="020B0604020202020204" charset="0"/>
              </a:rPr>
              <a:t>Les outils essentiels du Front End</a:t>
            </a:r>
          </a:p>
        </p:txBody>
      </p:sp>
    </p:spTree>
    <p:extLst>
      <p:ext uri="{BB962C8B-B14F-4D97-AF65-F5344CB8AC3E}">
        <p14:creationId xmlns:p14="http://schemas.microsoft.com/office/powerpoint/2010/main" val="12019782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en" dirty="0"/>
              <a:t>Back-end</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448431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3" name="Google Shape;693;p46"/>
          <p:cNvSpPr txBox="1">
            <a:spLocks noGrp="1"/>
          </p:cNvSpPr>
          <p:nvPr>
            <p:ph type="title"/>
          </p:nvPr>
        </p:nvSpPr>
        <p:spPr>
          <a:xfrm>
            <a:off x="787840" y="577663"/>
            <a:ext cx="7313057"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LES RESPONSABILITÉS DU BACKEND</a:t>
            </a:r>
            <a:endParaRPr sz="2800" dirty="0"/>
          </a:p>
        </p:txBody>
      </p:sp>
      <p:sp>
        <p:nvSpPr>
          <p:cNvPr id="694" name="Google Shape;694;p46"/>
          <p:cNvSpPr txBox="1">
            <a:spLocks noGrp="1"/>
          </p:cNvSpPr>
          <p:nvPr>
            <p:ph type="subTitle" idx="4294967295"/>
          </p:nvPr>
        </p:nvSpPr>
        <p:spPr>
          <a:xfrm flipH="1">
            <a:off x="870575" y="2926050"/>
            <a:ext cx="2435700" cy="442200"/>
          </a:xfrm>
          <a:prstGeom prst="rect">
            <a:avLst/>
          </a:prstGeom>
        </p:spPr>
        <p:txBody>
          <a:bodyPr spcFirstLastPara="1" wrap="square" lIns="91425" tIns="0" rIns="91425" bIns="0" anchor="t" anchorCtr="0">
            <a:noAutofit/>
          </a:bodyPr>
          <a:lstStyle/>
          <a:p>
            <a:pPr marL="0" lvl="0" indent="0" algn="r" rtl="0">
              <a:spcBef>
                <a:spcPts val="0"/>
              </a:spcBef>
              <a:spcAft>
                <a:spcPts val="1600"/>
              </a:spcAft>
              <a:buNone/>
            </a:pPr>
            <a:r>
              <a:rPr lang="en" sz="1600">
                <a:solidFill>
                  <a:schemeClr val="dk1"/>
                </a:solidFill>
              </a:rPr>
              <a:t>Saturn is composed of hydrogen and helium</a:t>
            </a:r>
            <a:endParaRPr sz="1600">
              <a:solidFill>
                <a:schemeClr val="dk1"/>
              </a:solidFill>
            </a:endParaRPr>
          </a:p>
        </p:txBody>
      </p:sp>
      <p:sp>
        <p:nvSpPr>
          <p:cNvPr id="696" name="Google Shape;696;p46"/>
          <p:cNvSpPr txBox="1">
            <a:spLocks noGrp="1"/>
          </p:cNvSpPr>
          <p:nvPr>
            <p:ph type="subTitle" idx="4294967295"/>
          </p:nvPr>
        </p:nvSpPr>
        <p:spPr>
          <a:xfrm flipH="1">
            <a:off x="5339400" y="1449125"/>
            <a:ext cx="3272972" cy="156699"/>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fr-FR" sz="1600" dirty="0"/>
              <a:t>Gestion de la base de données</a:t>
            </a:r>
            <a:endParaRPr lang="en-US" sz="1600" dirty="0"/>
          </a:p>
        </p:txBody>
      </p:sp>
      <p:sp>
        <p:nvSpPr>
          <p:cNvPr id="698" name="Google Shape;698;p46"/>
          <p:cNvSpPr txBox="1">
            <a:spLocks noGrp="1"/>
          </p:cNvSpPr>
          <p:nvPr>
            <p:ph type="subTitle" idx="4294967295"/>
          </p:nvPr>
        </p:nvSpPr>
        <p:spPr>
          <a:xfrm flipH="1">
            <a:off x="5276998" y="2046000"/>
            <a:ext cx="3272972" cy="274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fr-FR" sz="1600" dirty="0"/>
              <a:t>Gestion des utilisateurs et de l'authentification et de sessions</a:t>
            </a:r>
            <a:endParaRPr sz="1600" dirty="0"/>
          </a:p>
        </p:txBody>
      </p:sp>
      <p:sp>
        <p:nvSpPr>
          <p:cNvPr id="700" name="Google Shape;700;p46"/>
          <p:cNvSpPr txBox="1">
            <a:spLocks noGrp="1"/>
          </p:cNvSpPr>
          <p:nvPr>
            <p:ph type="subTitle" idx="4294967295"/>
          </p:nvPr>
        </p:nvSpPr>
        <p:spPr>
          <a:xfrm flipH="1">
            <a:off x="5339400" y="2760376"/>
            <a:ext cx="2698800" cy="274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fr-FR" sz="1600" dirty="0"/>
              <a:t>Logique métier</a:t>
            </a:r>
            <a:endParaRPr sz="1600" dirty="0"/>
          </a:p>
        </p:txBody>
      </p:sp>
      <p:sp>
        <p:nvSpPr>
          <p:cNvPr id="702" name="Google Shape;702;p46"/>
          <p:cNvSpPr txBox="1">
            <a:spLocks noGrp="1"/>
          </p:cNvSpPr>
          <p:nvPr>
            <p:ph type="subTitle" idx="4294967295"/>
          </p:nvPr>
        </p:nvSpPr>
        <p:spPr>
          <a:xfrm flipH="1">
            <a:off x="5246472" y="4037295"/>
            <a:ext cx="3826643" cy="2742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fr-FR" sz="1600" dirty="0"/>
              <a:t>Gestion et optimisation des performances </a:t>
            </a:r>
            <a:endParaRPr sz="1600" dirty="0"/>
          </a:p>
        </p:txBody>
      </p:sp>
      <p:sp>
        <p:nvSpPr>
          <p:cNvPr id="703" name="Google Shape;703;p46"/>
          <p:cNvSpPr/>
          <p:nvPr/>
        </p:nvSpPr>
        <p:spPr>
          <a:xfrm>
            <a:off x="0" y="2610900"/>
            <a:ext cx="1785055" cy="188756"/>
          </a:xfrm>
          <a:custGeom>
            <a:avLst/>
            <a:gdLst/>
            <a:ahLst/>
            <a:cxnLst/>
            <a:rect l="l" t="t" r="r" b="b"/>
            <a:pathLst>
              <a:path w="106491" h="5847" extrusionOk="0">
                <a:moveTo>
                  <a:pt x="1" y="0"/>
                </a:moveTo>
                <a:lnTo>
                  <a:pt x="1" y="5846"/>
                </a:lnTo>
                <a:lnTo>
                  <a:pt x="106490" y="5846"/>
                </a:lnTo>
                <a:lnTo>
                  <a:pt x="106490"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46"/>
          <p:cNvSpPr txBox="1">
            <a:spLocks noGrp="1"/>
          </p:cNvSpPr>
          <p:nvPr>
            <p:ph type="ctrTitle" idx="4294967295"/>
          </p:nvPr>
        </p:nvSpPr>
        <p:spPr>
          <a:xfrm flipH="1">
            <a:off x="870550" y="2465100"/>
            <a:ext cx="2435700" cy="396900"/>
          </a:xfrm>
          <a:prstGeom prst="rect">
            <a:avLst/>
          </a:prstGeom>
        </p:spPr>
        <p:txBody>
          <a:bodyPr spcFirstLastPara="1" wrap="square" lIns="91425" tIns="0" rIns="91425" bIns="0" anchor="ctr" anchorCtr="0">
            <a:noAutofit/>
          </a:bodyPr>
          <a:lstStyle/>
          <a:p>
            <a:pPr marL="0" lvl="0" indent="0" algn="r" rtl="0">
              <a:spcBef>
                <a:spcPts val="0"/>
              </a:spcBef>
              <a:spcAft>
                <a:spcPts val="0"/>
              </a:spcAft>
              <a:buNone/>
            </a:pPr>
            <a:r>
              <a:rPr lang="en" sz="1600">
                <a:solidFill>
                  <a:schemeClr val="dk1"/>
                </a:solidFill>
              </a:rPr>
              <a:t>HTML5</a:t>
            </a:r>
            <a:endParaRPr sz="1600">
              <a:solidFill>
                <a:schemeClr val="dk1"/>
              </a:solidFill>
            </a:endParaRPr>
          </a:p>
        </p:txBody>
      </p:sp>
      <p:sp>
        <p:nvSpPr>
          <p:cNvPr id="705" name="Google Shape;705;p46"/>
          <p:cNvSpPr/>
          <p:nvPr/>
        </p:nvSpPr>
        <p:spPr>
          <a:xfrm flipH="1">
            <a:off x="1165475" y="3815600"/>
            <a:ext cx="2338825" cy="133867"/>
          </a:xfrm>
          <a:custGeom>
            <a:avLst/>
            <a:gdLst/>
            <a:ahLst/>
            <a:cxnLst/>
            <a:rect l="l" t="t" r="r" b="b"/>
            <a:pathLst>
              <a:path w="135840" h="8298" extrusionOk="0">
                <a:moveTo>
                  <a:pt x="1" y="1"/>
                </a:moveTo>
                <a:lnTo>
                  <a:pt x="1" y="8298"/>
                </a:lnTo>
                <a:lnTo>
                  <a:pt x="135840" y="8298"/>
                </a:lnTo>
                <a:lnTo>
                  <a:pt x="1358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46"/>
          <p:cNvSpPr/>
          <p:nvPr/>
        </p:nvSpPr>
        <p:spPr>
          <a:xfrm flipH="1">
            <a:off x="5500" y="3815594"/>
            <a:ext cx="1159976" cy="133894"/>
          </a:xfrm>
          <a:custGeom>
            <a:avLst/>
            <a:gdLst/>
            <a:ahLst/>
            <a:cxnLst/>
            <a:rect l="l" t="t" r="r" b="b"/>
            <a:pathLst>
              <a:path w="71889" h="8298" extrusionOk="0">
                <a:moveTo>
                  <a:pt x="1" y="1"/>
                </a:moveTo>
                <a:lnTo>
                  <a:pt x="1" y="8298"/>
                </a:lnTo>
                <a:lnTo>
                  <a:pt x="71889" y="8298"/>
                </a:lnTo>
                <a:lnTo>
                  <a:pt x="71889"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46"/>
          <p:cNvSpPr/>
          <p:nvPr/>
        </p:nvSpPr>
        <p:spPr>
          <a:xfrm flipH="1">
            <a:off x="1198717" y="4037295"/>
            <a:ext cx="1710557" cy="133894"/>
          </a:xfrm>
          <a:custGeom>
            <a:avLst/>
            <a:gdLst/>
            <a:ahLst/>
            <a:cxnLst/>
            <a:rect l="l" t="t" r="r" b="b"/>
            <a:pathLst>
              <a:path w="106011" h="8298" extrusionOk="0">
                <a:moveTo>
                  <a:pt x="1" y="1"/>
                </a:moveTo>
                <a:lnTo>
                  <a:pt x="1" y="8297"/>
                </a:lnTo>
                <a:lnTo>
                  <a:pt x="106011" y="8297"/>
                </a:lnTo>
                <a:lnTo>
                  <a:pt x="1060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46"/>
          <p:cNvSpPr/>
          <p:nvPr/>
        </p:nvSpPr>
        <p:spPr>
          <a:xfrm flipH="1">
            <a:off x="1198727" y="4037295"/>
            <a:ext cx="497188" cy="133894"/>
          </a:xfrm>
          <a:custGeom>
            <a:avLst/>
            <a:gdLst/>
            <a:ahLst/>
            <a:cxnLst/>
            <a:rect l="l" t="t" r="r" b="b"/>
            <a:pathLst>
              <a:path w="30813" h="8298" extrusionOk="0">
                <a:moveTo>
                  <a:pt x="0" y="1"/>
                </a:moveTo>
                <a:lnTo>
                  <a:pt x="0" y="8297"/>
                </a:lnTo>
                <a:lnTo>
                  <a:pt x="30813" y="8297"/>
                </a:lnTo>
                <a:lnTo>
                  <a:pt x="3081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46"/>
          <p:cNvSpPr/>
          <p:nvPr/>
        </p:nvSpPr>
        <p:spPr>
          <a:xfrm flipH="1">
            <a:off x="5505" y="4037295"/>
            <a:ext cx="579996" cy="133894"/>
          </a:xfrm>
          <a:custGeom>
            <a:avLst/>
            <a:gdLst/>
            <a:ahLst/>
            <a:cxnLst/>
            <a:rect l="l" t="t" r="r" b="b"/>
            <a:pathLst>
              <a:path w="35945" h="8298" extrusionOk="0">
                <a:moveTo>
                  <a:pt x="1" y="1"/>
                </a:moveTo>
                <a:lnTo>
                  <a:pt x="1" y="8297"/>
                </a:lnTo>
                <a:lnTo>
                  <a:pt x="35945" y="8297"/>
                </a:lnTo>
                <a:lnTo>
                  <a:pt x="359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46"/>
          <p:cNvSpPr/>
          <p:nvPr/>
        </p:nvSpPr>
        <p:spPr>
          <a:xfrm flipH="1">
            <a:off x="933688" y="4037295"/>
            <a:ext cx="133894" cy="133894"/>
          </a:xfrm>
          <a:custGeom>
            <a:avLst/>
            <a:gdLst/>
            <a:ahLst/>
            <a:cxnLst/>
            <a:rect l="l" t="t" r="r" b="b"/>
            <a:pathLst>
              <a:path w="8298" h="8298" extrusionOk="0">
                <a:moveTo>
                  <a:pt x="0" y="1"/>
                </a:moveTo>
                <a:lnTo>
                  <a:pt x="0" y="8297"/>
                </a:lnTo>
                <a:lnTo>
                  <a:pt x="8297" y="8297"/>
                </a:lnTo>
                <a:lnTo>
                  <a:pt x="8297"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46"/>
          <p:cNvSpPr/>
          <p:nvPr/>
        </p:nvSpPr>
        <p:spPr>
          <a:xfrm flipH="1">
            <a:off x="720893" y="4037295"/>
            <a:ext cx="133894" cy="133894"/>
          </a:xfrm>
          <a:custGeom>
            <a:avLst/>
            <a:gdLst/>
            <a:ahLst/>
            <a:cxnLst/>
            <a:rect l="l" t="t" r="r" b="b"/>
            <a:pathLst>
              <a:path w="8298" h="8298" extrusionOk="0">
                <a:moveTo>
                  <a:pt x="1" y="1"/>
                </a:moveTo>
                <a:lnTo>
                  <a:pt x="1" y="8297"/>
                </a:lnTo>
                <a:lnTo>
                  <a:pt x="8297" y="8297"/>
                </a:lnTo>
                <a:lnTo>
                  <a:pt x="82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46"/>
          <p:cNvSpPr/>
          <p:nvPr/>
        </p:nvSpPr>
        <p:spPr>
          <a:xfrm flipH="1">
            <a:off x="5508" y="4258997"/>
            <a:ext cx="133878" cy="133894"/>
          </a:xfrm>
          <a:custGeom>
            <a:avLst/>
            <a:gdLst/>
            <a:ahLst/>
            <a:cxnLst/>
            <a:rect l="l" t="t" r="r" b="b"/>
            <a:pathLst>
              <a:path w="8297" h="8298" extrusionOk="0">
                <a:moveTo>
                  <a:pt x="0" y="0"/>
                </a:moveTo>
                <a:lnTo>
                  <a:pt x="0" y="8297"/>
                </a:lnTo>
                <a:lnTo>
                  <a:pt x="8297" y="8297"/>
                </a:lnTo>
                <a:lnTo>
                  <a:pt x="8297"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46"/>
          <p:cNvSpPr/>
          <p:nvPr/>
        </p:nvSpPr>
        <p:spPr>
          <a:xfrm flipH="1">
            <a:off x="246918" y="4258997"/>
            <a:ext cx="1367368" cy="133894"/>
          </a:xfrm>
          <a:custGeom>
            <a:avLst/>
            <a:gdLst/>
            <a:ahLst/>
            <a:cxnLst/>
            <a:rect l="l" t="t" r="r" b="b"/>
            <a:pathLst>
              <a:path w="84742" h="8298" extrusionOk="0">
                <a:moveTo>
                  <a:pt x="1" y="0"/>
                </a:moveTo>
                <a:lnTo>
                  <a:pt x="1" y="8297"/>
                </a:lnTo>
                <a:lnTo>
                  <a:pt x="84741" y="8297"/>
                </a:lnTo>
                <a:lnTo>
                  <a:pt x="8474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600" b="0" i="0" u="none" strike="noStrike" kern="0" cap="none" spc="0" normalizeH="0" baseline="0" noProof="0">
              <a:ln>
                <a:noFill/>
              </a:ln>
              <a:solidFill>
                <a:srgbClr val="000000"/>
              </a:solidFill>
              <a:effectLst/>
              <a:uLnTx/>
              <a:uFillTx/>
              <a:latin typeface="Arial"/>
              <a:cs typeface="Arial"/>
              <a:sym typeface="Arial"/>
            </a:endParaRPr>
          </a:p>
        </p:txBody>
      </p:sp>
      <p:cxnSp>
        <p:nvCxnSpPr>
          <p:cNvPr id="714" name="Google Shape;714;p46"/>
          <p:cNvCxnSpPr/>
          <p:nvPr/>
        </p:nvCxnSpPr>
        <p:spPr>
          <a:xfrm rot="10800000" flipH="1">
            <a:off x="3351874" y="1570575"/>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5" name="Google Shape;715;p46"/>
          <p:cNvCxnSpPr>
            <a:cxnSpLocks/>
          </p:cNvCxnSpPr>
          <p:nvPr/>
        </p:nvCxnSpPr>
        <p:spPr>
          <a:xfrm flipV="1">
            <a:off x="3351874" y="2195351"/>
            <a:ext cx="1879500" cy="711949"/>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6" name="Google Shape;716;p46"/>
          <p:cNvCxnSpPr>
            <a:cxnSpLocks/>
          </p:cNvCxnSpPr>
          <p:nvPr/>
        </p:nvCxnSpPr>
        <p:spPr>
          <a:xfrm>
            <a:off x="3351874" y="2890627"/>
            <a:ext cx="1879500" cy="6849"/>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717" name="Google Shape;717;p46"/>
          <p:cNvCxnSpPr/>
          <p:nvPr/>
        </p:nvCxnSpPr>
        <p:spPr>
          <a:xfrm>
            <a:off x="3351874" y="2897513"/>
            <a:ext cx="1879500" cy="1326900"/>
          </a:xfrm>
          <a:prstGeom prst="bentConnector3">
            <a:avLst>
              <a:gd name="adj1" fmla="val 50000"/>
            </a:avLst>
          </a:prstGeom>
          <a:noFill/>
          <a:ln w="28575" cap="flat" cmpd="sng">
            <a:solidFill>
              <a:schemeClr val="lt1"/>
            </a:solidFill>
            <a:prstDash val="solid"/>
            <a:round/>
            <a:headEnd type="none" w="med" len="med"/>
            <a:tailEnd type="oval" w="med" len="med"/>
          </a:ln>
        </p:spPr>
      </p:cxnSp>
      <p:cxnSp>
        <p:nvCxnSpPr>
          <p:cNvPr id="28" name="Google Shape;716;p46">
            <a:extLst>
              <a:ext uri="{FF2B5EF4-FFF2-40B4-BE49-F238E27FC236}">
                <a16:creationId xmlns:a16="http://schemas.microsoft.com/office/drawing/2014/main" xmlns="" id="{083ED98E-D186-45B8-8A9A-2A7F088BC062}"/>
              </a:ext>
            </a:extLst>
          </p:cNvPr>
          <p:cNvCxnSpPr>
            <a:cxnSpLocks/>
          </p:cNvCxnSpPr>
          <p:nvPr/>
        </p:nvCxnSpPr>
        <p:spPr>
          <a:xfrm>
            <a:off x="3373848" y="2890627"/>
            <a:ext cx="1857526" cy="711949"/>
          </a:xfrm>
          <a:prstGeom prst="bentConnector3">
            <a:avLst>
              <a:gd name="adj1" fmla="val 50000"/>
            </a:avLst>
          </a:prstGeom>
          <a:noFill/>
          <a:ln w="28575" cap="flat" cmpd="sng">
            <a:solidFill>
              <a:schemeClr val="lt1"/>
            </a:solidFill>
            <a:prstDash val="solid"/>
            <a:round/>
            <a:headEnd type="none" w="med" len="med"/>
            <a:tailEnd type="oval" w="med" len="med"/>
          </a:ln>
        </p:spPr>
      </p:cxnSp>
      <p:sp>
        <p:nvSpPr>
          <p:cNvPr id="40" name="Google Shape;702;p46">
            <a:extLst>
              <a:ext uri="{FF2B5EF4-FFF2-40B4-BE49-F238E27FC236}">
                <a16:creationId xmlns:a16="http://schemas.microsoft.com/office/drawing/2014/main" xmlns="" id="{DBADF177-F55E-4A5F-BA80-2228D72829BC}"/>
              </a:ext>
            </a:extLst>
          </p:cNvPr>
          <p:cNvSpPr txBox="1">
            <a:spLocks/>
          </p:cNvSpPr>
          <p:nvPr/>
        </p:nvSpPr>
        <p:spPr>
          <a:xfrm flipH="1">
            <a:off x="5298947" y="3507174"/>
            <a:ext cx="2698800" cy="2742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Anaheim"/>
              <a:buChar char="●"/>
              <a:defRPr sz="1800" b="0" i="0" u="none" strike="noStrike" cap="none">
                <a:solidFill>
                  <a:schemeClr val="lt1"/>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lt1"/>
              </a:buClr>
              <a:buSzPts val="1400"/>
              <a:buFont typeface="Anaheim"/>
              <a:buChar char="■"/>
              <a:defRPr sz="1400" b="0" i="0" u="none" strike="noStrike" cap="none">
                <a:solidFill>
                  <a:schemeClr val="lt1"/>
                </a:solidFill>
                <a:latin typeface="Anaheim"/>
                <a:ea typeface="Anaheim"/>
                <a:cs typeface="Anaheim"/>
                <a:sym typeface="Anaheim"/>
              </a:defRPr>
            </a:lvl9pPr>
          </a:lstStyle>
          <a:p>
            <a:pPr marL="0" marR="0" lvl="0" indent="0" algn="l" defTabSz="914400" rtl="0" eaLnBrk="1" fontAlgn="auto" latinLnBrk="0" hangingPunct="1">
              <a:lnSpc>
                <a:spcPct val="115000"/>
              </a:lnSpc>
              <a:spcBef>
                <a:spcPts val="0"/>
              </a:spcBef>
              <a:spcAft>
                <a:spcPts val="0"/>
              </a:spcAft>
              <a:buClr>
                <a:srgbClr val="FFFFFF"/>
              </a:buClr>
              <a:buSzPts val="1800"/>
              <a:buFont typeface="Anaheim"/>
              <a:buNone/>
              <a:tabLst/>
              <a:defRPr/>
            </a:pPr>
            <a:r>
              <a:rPr kumimoji="0" lang="en-US" sz="1600" b="0" i="0" u="none" strike="noStrike" kern="0" cap="none" spc="0" normalizeH="0" baseline="0" noProof="0" dirty="0">
                <a:ln>
                  <a:noFill/>
                </a:ln>
                <a:solidFill>
                  <a:srgbClr val="FFFFFF"/>
                </a:solidFill>
                <a:effectLst/>
                <a:uLnTx/>
                <a:uFillTx/>
                <a:latin typeface="Anaheim"/>
                <a:sym typeface="Anaheim"/>
              </a:rPr>
              <a:t> </a:t>
            </a:r>
            <a:r>
              <a:rPr kumimoji="0" lang="en-US" sz="1600" b="0" i="0" u="none" strike="noStrike" kern="0" cap="none" spc="0" normalizeH="0" baseline="0" noProof="0" dirty="0" err="1">
                <a:ln>
                  <a:noFill/>
                </a:ln>
                <a:solidFill>
                  <a:srgbClr val="FFFFFF"/>
                </a:solidFill>
                <a:effectLst/>
                <a:uLnTx/>
                <a:uFillTx/>
                <a:latin typeface="Anaheim"/>
                <a:sym typeface="Anaheim"/>
              </a:rPr>
              <a:t>Traitement</a:t>
            </a:r>
            <a:r>
              <a:rPr kumimoji="0" lang="en-US" sz="1600" b="0" i="0" u="none" strike="noStrike" kern="0" cap="none" spc="0" normalizeH="0" baseline="0" noProof="0" dirty="0">
                <a:ln>
                  <a:noFill/>
                </a:ln>
                <a:solidFill>
                  <a:srgbClr val="FFFFFF"/>
                </a:solidFill>
                <a:effectLst/>
                <a:uLnTx/>
                <a:uFillTx/>
                <a:latin typeface="Anaheim"/>
                <a:sym typeface="Anaheim"/>
              </a:rPr>
              <a:t> des </a:t>
            </a:r>
            <a:r>
              <a:rPr kumimoji="0" lang="en-US" sz="1600" b="0" i="0" u="none" strike="noStrike" kern="0" cap="none" spc="0" normalizeH="0" baseline="0" noProof="0" dirty="0" err="1">
                <a:ln>
                  <a:noFill/>
                </a:ln>
                <a:solidFill>
                  <a:srgbClr val="FFFFFF"/>
                </a:solidFill>
                <a:effectLst/>
                <a:uLnTx/>
                <a:uFillTx/>
                <a:latin typeface="Anaheim"/>
                <a:sym typeface="Anaheim"/>
              </a:rPr>
              <a:t>requêtes</a:t>
            </a:r>
            <a:endParaRPr kumimoji="0" lang="en-US" sz="1600" b="0" i="0" u="none" strike="noStrike" kern="0" cap="none" spc="0" normalizeH="0" baseline="0" noProof="0" dirty="0">
              <a:ln>
                <a:noFill/>
              </a:ln>
              <a:solidFill>
                <a:srgbClr val="FFFFFF"/>
              </a:solidFill>
              <a:effectLst/>
              <a:uLnTx/>
              <a:uFillTx/>
              <a:latin typeface="Anaheim"/>
              <a:sym typeface="Anaheim"/>
            </a:endParaRPr>
          </a:p>
        </p:txBody>
      </p:sp>
    </p:spTree>
    <p:extLst>
      <p:ext uri="{BB962C8B-B14F-4D97-AF65-F5344CB8AC3E}">
        <p14:creationId xmlns:p14="http://schemas.microsoft.com/office/powerpoint/2010/main" val="22316299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3"/>
          <p:cNvSpPr txBox="1">
            <a:spLocks noGrp="1"/>
          </p:cNvSpPr>
          <p:nvPr>
            <p:ph type="body" idx="1"/>
          </p:nvPr>
        </p:nvSpPr>
        <p:spPr>
          <a:xfrm>
            <a:off x="4522381" y="2026693"/>
            <a:ext cx="4436411" cy="213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 "backend" représente la partie cachée d'une application ou d'un site web, responsable du traitement des données et des opérations complexes. En d'autres termes, il gère les tâches en coulisses, telles que la manipulation des informations, la gestion des utilisateurs, et la réponse aux demandes des clients.</a:t>
            </a:r>
          </a:p>
        </p:txBody>
      </p:sp>
      <p:sp>
        <p:nvSpPr>
          <p:cNvPr id="381" name="Google Shape;381;p33"/>
          <p:cNvSpPr txBox="1">
            <a:spLocks noGrp="1"/>
          </p:cNvSpPr>
          <p:nvPr>
            <p:ph type="title"/>
          </p:nvPr>
        </p:nvSpPr>
        <p:spPr>
          <a:xfrm>
            <a:off x="4152452" y="1048494"/>
            <a:ext cx="4268536" cy="66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C’est quoi </a:t>
            </a:r>
            <a:r>
              <a:rPr lang="fr-FR" dirty="0" err="1"/>
              <a:t>Back-end</a:t>
            </a:r>
            <a:r>
              <a:rPr lang="fr-FR" dirty="0"/>
              <a:t>?</a:t>
            </a:r>
            <a:endParaRPr dirty="0"/>
          </a:p>
        </p:txBody>
      </p:sp>
    </p:spTree>
    <p:extLst>
      <p:ext uri="{BB962C8B-B14F-4D97-AF65-F5344CB8AC3E}">
        <p14:creationId xmlns:p14="http://schemas.microsoft.com/office/powerpoint/2010/main" val="40234982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48"/>
          <p:cNvSpPr/>
          <p:nvPr/>
        </p:nvSpPr>
        <p:spPr>
          <a:xfrm>
            <a:off x="-200" y="2542874"/>
            <a:ext cx="9144000" cy="671412"/>
          </a:xfrm>
          <a:custGeom>
            <a:avLst/>
            <a:gdLst/>
            <a:ahLst/>
            <a:cxnLst/>
            <a:rect l="l" t="t" r="r" b="b"/>
            <a:pathLst>
              <a:path w="285750" h="20980" extrusionOk="0">
                <a:moveTo>
                  <a:pt x="0" y="1"/>
                </a:moveTo>
                <a:lnTo>
                  <a:pt x="0" y="20979"/>
                </a:lnTo>
                <a:lnTo>
                  <a:pt x="285750" y="20979"/>
                </a:lnTo>
                <a:lnTo>
                  <a:pt x="285750"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8"/>
          <p:cNvSpPr/>
          <p:nvPr/>
        </p:nvSpPr>
        <p:spPr>
          <a:xfrm>
            <a:off x="6334054" y="2542874"/>
            <a:ext cx="1762144" cy="671412"/>
          </a:xfrm>
          <a:custGeom>
            <a:avLst/>
            <a:gdLst/>
            <a:ahLst/>
            <a:cxnLst/>
            <a:rect l="l" t="t" r="r" b="b"/>
            <a:pathLst>
              <a:path w="55067" h="20980" extrusionOk="0">
                <a:moveTo>
                  <a:pt x="0" y="1"/>
                </a:moveTo>
                <a:lnTo>
                  <a:pt x="0" y="20979"/>
                </a:lnTo>
                <a:lnTo>
                  <a:pt x="55067" y="20979"/>
                </a:lnTo>
                <a:lnTo>
                  <a:pt x="55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8"/>
          <p:cNvSpPr/>
          <p:nvPr/>
        </p:nvSpPr>
        <p:spPr>
          <a:xfrm>
            <a:off x="4571903" y="2542874"/>
            <a:ext cx="1871872" cy="671412"/>
          </a:xfrm>
          <a:custGeom>
            <a:avLst/>
            <a:gdLst/>
            <a:ahLst/>
            <a:cxnLst/>
            <a:rect l="l" t="t" r="r" b="b"/>
            <a:pathLst>
              <a:path w="58496" h="20980" extrusionOk="0">
                <a:moveTo>
                  <a:pt x="0" y="1"/>
                </a:moveTo>
                <a:lnTo>
                  <a:pt x="0" y="20979"/>
                </a:lnTo>
                <a:lnTo>
                  <a:pt x="55066" y="20979"/>
                </a:lnTo>
                <a:lnTo>
                  <a:pt x="55066" y="16074"/>
                </a:lnTo>
                <a:lnTo>
                  <a:pt x="58495" y="16074"/>
                </a:lnTo>
                <a:lnTo>
                  <a:pt x="58495" y="4906"/>
                </a:lnTo>
                <a:lnTo>
                  <a:pt x="55066" y="4906"/>
                </a:lnTo>
                <a:lnTo>
                  <a:pt x="550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8"/>
          <p:cNvSpPr/>
          <p:nvPr/>
        </p:nvSpPr>
        <p:spPr>
          <a:xfrm>
            <a:off x="2801235" y="2556787"/>
            <a:ext cx="1871872" cy="671412"/>
          </a:xfrm>
          <a:custGeom>
            <a:avLst/>
            <a:gdLst/>
            <a:ahLst/>
            <a:cxnLst/>
            <a:rect l="l" t="t" r="r" b="b"/>
            <a:pathLst>
              <a:path w="58496" h="20980" extrusionOk="0">
                <a:moveTo>
                  <a:pt x="1" y="1"/>
                </a:moveTo>
                <a:lnTo>
                  <a:pt x="1" y="20979"/>
                </a:lnTo>
                <a:lnTo>
                  <a:pt x="55067" y="20979"/>
                </a:lnTo>
                <a:lnTo>
                  <a:pt x="55067" y="16074"/>
                </a:lnTo>
                <a:lnTo>
                  <a:pt x="58496" y="16074"/>
                </a:lnTo>
                <a:lnTo>
                  <a:pt x="58496" y="4906"/>
                </a:lnTo>
                <a:lnTo>
                  <a:pt x="55067" y="4906"/>
                </a:lnTo>
                <a:lnTo>
                  <a:pt x="55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8"/>
          <p:cNvSpPr/>
          <p:nvPr/>
        </p:nvSpPr>
        <p:spPr>
          <a:xfrm>
            <a:off x="1047567" y="2542874"/>
            <a:ext cx="1871872" cy="671412"/>
          </a:xfrm>
          <a:custGeom>
            <a:avLst/>
            <a:gdLst/>
            <a:ahLst/>
            <a:cxnLst/>
            <a:rect l="l" t="t" r="r" b="b"/>
            <a:pathLst>
              <a:path w="58496" h="20980" extrusionOk="0">
                <a:moveTo>
                  <a:pt x="0" y="1"/>
                </a:moveTo>
                <a:lnTo>
                  <a:pt x="0" y="20979"/>
                </a:lnTo>
                <a:lnTo>
                  <a:pt x="55067" y="20979"/>
                </a:lnTo>
                <a:lnTo>
                  <a:pt x="55067" y="16074"/>
                </a:lnTo>
                <a:lnTo>
                  <a:pt x="58496" y="16074"/>
                </a:lnTo>
                <a:lnTo>
                  <a:pt x="58496" y="4906"/>
                </a:lnTo>
                <a:lnTo>
                  <a:pt x="55067" y="4906"/>
                </a:lnTo>
                <a:lnTo>
                  <a:pt x="550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8"/>
          <p:cNvSpPr/>
          <p:nvPr/>
        </p:nvSpPr>
        <p:spPr>
          <a:xfrm>
            <a:off x="-200" y="2699869"/>
            <a:ext cx="9144000" cy="357436"/>
          </a:xfrm>
          <a:custGeom>
            <a:avLst/>
            <a:gdLst/>
            <a:ahLst/>
            <a:cxnLst/>
            <a:rect l="l" t="t" r="r" b="b"/>
            <a:pathLst>
              <a:path w="285750" h="11169" extrusionOk="0">
                <a:moveTo>
                  <a:pt x="0" y="0"/>
                </a:moveTo>
                <a:lnTo>
                  <a:pt x="0" y="11168"/>
                </a:lnTo>
                <a:lnTo>
                  <a:pt x="285750" y="11168"/>
                </a:lnTo>
                <a:lnTo>
                  <a:pt x="285750" y="0"/>
                </a:lnTo>
                <a:close/>
              </a:path>
            </a:pathLst>
          </a:custGeom>
          <a:solidFill>
            <a:srgbClr val="1B1464">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8"/>
          <p:cNvSpPr txBox="1"/>
          <p:nvPr/>
        </p:nvSpPr>
        <p:spPr>
          <a:xfrm flipH="1">
            <a:off x="-149617" y="1881880"/>
            <a:ext cx="2112300" cy="3573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fr-FR" sz="2200" b="1" dirty="0">
                <a:solidFill>
                  <a:schemeClr val="lt1"/>
                </a:solidFill>
                <a:latin typeface="Overpass Mono"/>
                <a:ea typeface="Overpass Mono"/>
                <a:cs typeface="Overpass Mono"/>
                <a:sym typeface="Overpass Mono"/>
              </a:rPr>
              <a:t>JavaScript</a:t>
            </a:r>
            <a:endParaRPr sz="2200" b="1" dirty="0">
              <a:solidFill>
                <a:schemeClr val="lt1"/>
              </a:solidFill>
              <a:latin typeface="Overpass Mono"/>
              <a:ea typeface="Overpass Mono"/>
              <a:cs typeface="Overpass Mono"/>
              <a:sym typeface="Overpass Mono"/>
            </a:endParaRPr>
          </a:p>
        </p:txBody>
      </p:sp>
      <p:sp>
        <p:nvSpPr>
          <p:cNvPr id="755" name="Google Shape;755;p48"/>
          <p:cNvSpPr txBox="1"/>
          <p:nvPr/>
        </p:nvSpPr>
        <p:spPr>
          <a:xfrm flipH="1">
            <a:off x="2140299" y="1944365"/>
            <a:ext cx="2112300" cy="3567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fr-FR" sz="2200" b="1" dirty="0">
                <a:solidFill>
                  <a:schemeClr val="lt1"/>
                </a:solidFill>
                <a:latin typeface="Overpass Mono"/>
                <a:ea typeface="Overpass Mono"/>
                <a:cs typeface="Overpass Mono"/>
                <a:sym typeface="Overpass Mono"/>
              </a:rPr>
              <a:t>PHP </a:t>
            </a:r>
            <a:endParaRPr sz="2200" b="1" dirty="0">
              <a:solidFill>
                <a:schemeClr val="lt1"/>
              </a:solidFill>
              <a:latin typeface="Overpass Mono"/>
              <a:ea typeface="Overpass Mono"/>
              <a:cs typeface="Overpass Mono"/>
              <a:sym typeface="Overpass Mono"/>
            </a:endParaRPr>
          </a:p>
        </p:txBody>
      </p:sp>
      <p:sp>
        <p:nvSpPr>
          <p:cNvPr id="757" name="Google Shape;757;p48"/>
          <p:cNvSpPr txBox="1"/>
          <p:nvPr/>
        </p:nvSpPr>
        <p:spPr>
          <a:xfrm flipH="1">
            <a:off x="875775" y="3509871"/>
            <a:ext cx="2112300" cy="3573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fr-FR" sz="2200" b="1" dirty="0">
                <a:solidFill>
                  <a:schemeClr val="lt1"/>
                </a:solidFill>
                <a:latin typeface="Overpass Mono"/>
                <a:ea typeface="Overpass Mono"/>
                <a:cs typeface="Overpass Mono"/>
                <a:sym typeface="Overpass Mono"/>
              </a:rPr>
              <a:t>Node.js </a:t>
            </a:r>
          </a:p>
        </p:txBody>
      </p:sp>
      <p:sp>
        <p:nvSpPr>
          <p:cNvPr id="759" name="Google Shape;759;p48"/>
          <p:cNvSpPr txBox="1"/>
          <p:nvPr/>
        </p:nvSpPr>
        <p:spPr>
          <a:xfrm flipH="1">
            <a:off x="6158975" y="1881880"/>
            <a:ext cx="2112300" cy="3567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fr-FR" sz="2200" b="1" dirty="0">
                <a:solidFill>
                  <a:schemeClr val="lt1"/>
                </a:solidFill>
                <a:latin typeface="Overpass Mono"/>
                <a:ea typeface="Overpass Mono"/>
                <a:cs typeface="Overpass Mono"/>
                <a:sym typeface="Overpass Mono"/>
              </a:rPr>
              <a:t>Java</a:t>
            </a:r>
            <a:endParaRPr sz="2200" b="1" dirty="0">
              <a:solidFill>
                <a:schemeClr val="lt1"/>
              </a:solidFill>
              <a:latin typeface="Overpass Mono"/>
              <a:ea typeface="Overpass Mono"/>
              <a:cs typeface="Overpass Mono"/>
              <a:sym typeface="Overpass Mono"/>
            </a:endParaRPr>
          </a:p>
        </p:txBody>
      </p:sp>
      <p:sp>
        <p:nvSpPr>
          <p:cNvPr id="761" name="Google Shape;761;p48"/>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Les langages utilisés pour le Back End </a:t>
            </a:r>
            <a:endParaRPr dirty="0"/>
          </a:p>
        </p:txBody>
      </p:sp>
      <p:sp>
        <p:nvSpPr>
          <p:cNvPr id="762" name="Google Shape;762;p48"/>
          <p:cNvSpPr txBox="1"/>
          <p:nvPr/>
        </p:nvSpPr>
        <p:spPr>
          <a:xfrm flipH="1">
            <a:off x="1150429" y="2667751"/>
            <a:ext cx="15606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Overpass Mono"/>
                <a:ea typeface="Overpass Mono"/>
                <a:cs typeface="Overpass Mono"/>
                <a:sym typeface="Overpass Mono"/>
              </a:rPr>
              <a:t>1991</a:t>
            </a:r>
            <a:endParaRPr sz="1600" b="1">
              <a:solidFill>
                <a:schemeClr val="lt1"/>
              </a:solidFill>
              <a:latin typeface="Overpass Mono"/>
              <a:ea typeface="Overpass Mono"/>
              <a:cs typeface="Overpass Mono"/>
              <a:sym typeface="Overpass Mono"/>
            </a:endParaRPr>
          </a:p>
        </p:txBody>
      </p:sp>
      <p:sp>
        <p:nvSpPr>
          <p:cNvPr id="764" name="Google Shape;764;p48"/>
          <p:cNvSpPr txBox="1"/>
          <p:nvPr/>
        </p:nvSpPr>
        <p:spPr>
          <a:xfrm flipH="1">
            <a:off x="4676411" y="2667751"/>
            <a:ext cx="15606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lt1"/>
                </a:solidFill>
                <a:latin typeface="Overpass Mono"/>
                <a:ea typeface="Overpass Mono"/>
                <a:cs typeface="Overpass Mono"/>
                <a:sym typeface="Overpass Mono"/>
              </a:rPr>
              <a:t>2008</a:t>
            </a:r>
            <a:endParaRPr sz="1600" b="1">
              <a:solidFill>
                <a:schemeClr val="lt1"/>
              </a:solidFill>
              <a:latin typeface="Overpass Mono"/>
              <a:ea typeface="Overpass Mono"/>
              <a:cs typeface="Overpass Mono"/>
              <a:sym typeface="Overpass Mono"/>
            </a:endParaRPr>
          </a:p>
        </p:txBody>
      </p:sp>
      <p:sp>
        <p:nvSpPr>
          <p:cNvPr id="765" name="Google Shape;765;p48"/>
          <p:cNvSpPr txBox="1"/>
          <p:nvPr/>
        </p:nvSpPr>
        <p:spPr>
          <a:xfrm flipH="1">
            <a:off x="6435275" y="2667751"/>
            <a:ext cx="1560600" cy="3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Overpass Mono"/>
                <a:ea typeface="Overpass Mono"/>
                <a:cs typeface="Overpass Mono"/>
                <a:sym typeface="Overpass Mono"/>
              </a:rPr>
              <a:t>2014</a:t>
            </a:r>
            <a:endParaRPr sz="1600" b="1">
              <a:solidFill>
                <a:schemeClr val="dk1"/>
              </a:solidFill>
              <a:latin typeface="Overpass Mono"/>
              <a:ea typeface="Overpass Mono"/>
              <a:cs typeface="Overpass Mono"/>
              <a:sym typeface="Overpass Mono"/>
            </a:endParaRPr>
          </a:p>
        </p:txBody>
      </p:sp>
      <p:cxnSp>
        <p:nvCxnSpPr>
          <p:cNvPr id="766" name="Google Shape;766;p48"/>
          <p:cNvCxnSpPr>
            <a:cxnSpLocks/>
          </p:cNvCxnSpPr>
          <p:nvPr/>
        </p:nvCxnSpPr>
        <p:spPr>
          <a:xfrm>
            <a:off x="3196449" y="2342850"/>
            <a:ext cx="0" cy="228900"/>
          </a:xfrm>
          <a:prstGeom prst="straightConnector1">
            <a:avLst/>
          </a:prstGeom>
          <a:noFill/>
          <a:ln w="28575" cap="flat" cmpd="sng">
            <a:solidFill>
              <a:schemeClr val="dk2"/>
            </a:solidFill>
            <a:prstDash val="solid"/>
            <a:round/>
            <a:headEnd type="oval" w="med" len="med"/>
            <a:tailEnd type="none" w="med" len="med"/>
          </a:ln>
        </p:spPr>
      </p:cxnSp>
      <p:cxnSp>
        <p:nvCxnSpPr>
          <p:cNvPr id="767" name="Google Shape;767;p48"/>
          <p:cNvCxnSpPr/>
          <p:nvPr/>
        </p:nvCxnSpPr>
        <p:spPr>
          <a:xfrm>
            <a:off x="7461615" y="2313238"/>
            <a:ext cx="0" cy="228900"/>
          </a:xfrm>
          <a:prstGeom prst="straightConnector1">
            <a:avLst/>
          </a:prstGeom>
          <a:noFill/>
          <a:ln w="28575" cap="flat" cmpd="sng">
            <a:solidFill>
              <a:schemeClr val="dk2"/>
            </a:solidFill>
            <a:prstDash val="solid"/>
            <a:round/>
            <a:headEnd type="oval" w="med" len="med"/>
            <a:tailEnd type="none" w="med" len="med"/>
          </a:ln>
        </p:spPr>
      </p:cxnSp>
      <p:cxnSp>
        <p:nvCxnSpPr>
          <p:cNvPr id="768" name="Google Shape;768;p48"/>
          <p:cNvCxnSpPr/>
          <p:nvPr/>
        </p:nvCxnSpPr>
        <p:spPr>
          <a:xfrm rot="10800000">
            <a:off x="1930733" y="3199975"/>
            <a:ext cx="0" cy="228900"/>
          </a:xfrm>
          <a:prstGeom prst="straightConnector1">
            <a:avLst/>
          </a:prstGeom>
          <a:noFill/>
          <a:ln w="28575" cap="flat" cmpd="sng">
            <a:solidFill>
              <a:schemeClr val="lt2"/>
            </a:solidFill>
            <a:prstDash val="solid"/>
            <a:round/>
            <a:headEnd type="oval" w="med" len="med"/>
            <a:tailEnd type="none" w="med" len="med"/>
          </a:ln>
        </p:spPr>
      </p:cxnSp>
      <p:cxnSp>
        <p:nvCxnSpPr>
          <p:cNvPr id="769" name="Google Shape;769;p48"/>
          <p:cNvCxnSpPr>
            <a:cxnSpLocks/>
          </p:cNvCxnSpPr>
          <p:nvPr/>
        </p:nvCxnSpPr>
        <p:spPr>
          <a:xfrm rot="10800000">
            <a:off x="5456711" y="3199975"/>
            <a:ext cx="0" cy="228900"/>
          </a:xfrm>
          <a:prstGeom prst="straightConnector1">
            <a:avLst/>
          </a:prstGeom>
          <a:noFill/>
          <a:ln w="28575" cap="flat" cmpd="sng">
            <a:solidFill>
              <a:schemeClr val="lt2"/>
            </a:solidFill>
            <a:prstDash val="solid"/>
            <a:round/>
            <a:headEnd type="oval" w="med" len="med"/>
            <a:tailEnd type="none" w="med" len="med"/>
          </a:ln>
        </p:spPr>
      </p:cxnSp>
      <p:sp>
        <p:nvSpPr>
          <p:cNvPr id="25" name="Google Shape;753;p48">
            <a:extLst>
              <a:ext uri="{FF2B5EF4-FFF2-40B4-BE49-F238E27FC236}">
                <a16:creationId xmlns:a16="http://schemas.microsoft.com/office/drawing/2014/main" xmlns="" id="{64C6C11C-6B93-4E74-8F74-E4F21F9790F4}"/>
              </a:ext>
            </a:extLst>
          </p:cNvPr>
          <p:cNvSpPr txBox="1"/>
          <p:nvPr/>
        </p:nvSpPr>
        <p:spPr>
          <a:xfrm flipH="1">
            <a:off x="4552958" y="3662271"/>
            <a:ext cx="2112300" cy="3573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fr-FR" sz="2200" b="1" dirty="0">
                <a:solidFill>
                  <a:schemeClr val="lt1"/>
                </a:solidFill>
                <a:latin typeface="Overpass Mono"/>
                <a:ea typeface="Overpass Mono"/>
                <a:cs typeface="Overpass Mono"/>
                <a:sym typeface="Overpass Mono"/>
              </a:rPr>
              <a:t>JavaScript</a:t>
            </a:r>
            <a:endParaRPr sz="2200" b="1" dirty="0">
              <a:solidFill>
                <a:schemeClr val="lt1"/>
              </a:solidFill>
              <a:latin typeface="Overpass Mono"/>
              <a:ea typeface="Overpass Mono"/>
              <a:cs typeface="Overpass Mono"/>
              <a:sym typeface="Overpass Mono"/>
            </a:endParaRPr>
          </a:p>
        </p:txBody>
      </p:sp>
      <p:cxnSp>
        <p:nvCxnSpPr>
          <p:cNvPr id="34" name="Google Shape;766;p48">
            <a:extLst>
              <a:ext uri="{FF2B5EF4-FFF2-40B4-BE49-F238E27FC236}">
                <a16:creationId xmlns:a16="http://schemas.microsoft.com/office/drawing/2014/main" xmlns="" id="{A8A2E27D-5B39-41B8-955D-1C8262E33C4D}"/>
              </a:ext>
            </a:extLst>
          </p:cNvPr>
          <p:cNvCxnSpPr>
            <a:cxnSpLocks/>
          </p:cNvCxnSpPr>
          <p:nvPr/>
        </p:nvCxnSpPr>
        <p:spPr>
          <a:xfrm>
            <a:off x="584781" y="2313238"/>
            <a:ext cx="0" cy="228900"/>
          </a:xfrm>
          <a:prstGeom prst="straightConnector1">
            <a:avLst/>
          </a:prstGeom>
          <a:ln>
            <a:headEnd type="oval" w="med" len="med"/>
            <a:tailEnd type="none" w="med" len="med"/>
          </a:ln>
        </p:spPr>
        <p:style>
          <a:lnRef idx="2">
            <a:schemeClr val="accent2"/>
          </a:lnRef>
          <a:fillRef idx="0">
            <a:schemeClr val="accent2"/>
          </a:fillRef>
          <a:effectRef idx="1">
            <a:schemeClr val="accent2"/>
          </a:effectRef>
          <a:fontRef idx="minor">
            <a:schemeClr val="tx1"/>
          </a:fontRef>
        </p:style>
      </p:cxnSp>
      <p:sp>
        <p:nvSpPr>
          <p:cNvPr id="36" name="Google Shape;759;p48">
            <a:extLst>
              <a:ext uri="{FF2B5EF4-FFF2-40B4-BE49-F238E27FC236}">
                <a16:creationId xmlns:a16="http://schemas.microsoft.com/office/drawing/2014/main" xmlns="" id="{3E9F0CF5-D012-4355-8229-F03E7800F353}"/>
              </a:ext>
            </a:extLst>
          </p:cNvPr>
          <p:cNvSpPr txBox="1"/>
          <p:nvPr/>
        </p:nvSpPr>
        <p:spPr>
          <a:xfrm flipH="1">
            <a:off x="4374051" y="1839303"/>
            <a:ext cx="2112300" cy="356700"/>
          </a:xfrm>
          <a:prstGeom prst="rect">
            <a:avLst/>
          </a:prstGeom>
          <a:noFill/>
          <a:ln>
            <a:noFill/>
          </a:ln>
        </p:spPr>
        <p:txBody>
          <a:bodyPr spcFirstLastPara="1" wrap="square" lIns="91425" tIns="0" rIns="91425" bIns="0" anchor="t" anchorCtr="0">
            <a:noAutofit/>
          </a:bodyPr>
          <a:lstStyle/>
          <a:p>
            <a:pPr marL="0" lvl="0" indent="0" algn="ctr" rtl="0">
              <a:spcBef>
                <a:spcPts val="0"/>
              </a:spcBef>
              <a:spcAft>
                <a:spcPts val="0"/>
              </a:spcAft>
              <a:buNone/>
            </a:pPr>
            <a:r>
              <a:rPr lang="fr-FR" sz="2200" b="1" dirty="0">
                <a:solidFill>
                  <a:schemeClr val="lt1"/>
                </a:solidFill>
                <a:latin typeface="Overpass Mono"/>
                <a:ea typeface="Overpass Mono"/>
                <a:cs typeface="Overpass Mono"/>
                <a:sym typeface="Overpass Mono"/>
              </a:rPr>
              <a:t>Python</a:t>
            </a:r>
            <a:endParaRPr sz="2200" b="1" dirty="0">
              <a:solidFill>
                <a:schemeClr val="lt1"/>
              </a:solidFill>
              <a:latin typeface="Overpass Mono"/>
              <a:ea typeface="Overpass Mono"/>
              <a:cs typeface="Overpass Mono"/>
              <a:sym typeface="Overpass Mono"/>
            </a:endParaRPr>
          </a:p>
        </p:txBody>
      </p:sp>
      <p:cxnSp>
        <p:nvCxnSpPr>
          <p:cNvPr id="37" name="Google Shape;766;p48">
            <a:extLst>
              <a:ext uri="{FF2B5EF4-FFF2-40B4-BE49-F238E27FC236}">
                <a16:creationId xmlns:a16="http://schemas.microsoft.com/office/drawing/2014/main" xmlns="" id="{415969DF-3DF3-4711-89C6-D801AAB3C002}"/>
              </a:ext>
            </a:extLst>
          </p:cNvPr>
          <p:cNvCxnSpPr>
            <a:cxnSpLocks/>
          </p:cNvCxnSpPr>
          <p:nvPr/>
        </p:nvCxnSpPr>
        <p:spPr>
          <a:xfrm>
            <a:off x="5197738" y="2321536"/>
            <a:ext cx="0" cy="228900"/>
          </a:xfrm>
          <a:prstGeom prst="straightConnector1">
            <a:avLst/>
          </a:prstGeom>
          <a:noFill/>
          <a:ln w="28575" cap="flat" cmpd="sng">
            <a:solidFill>
              <a:schemeClr val="dk2"/>
            </a:solidFill>
            <a:prstDash val="solid"/>
            <a:round/>
            <a:headEnd type="oval" w="med" len="med"/>
            <a:tailEnd type="none" w="med" len="med"/>
          </a:ln>
        </p:spPr>
      </p:cxn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7"/>
          <p:cNvSpPr txBox="1">
            <a:spLocks noGrp="1"/>
          </p:cNvSpPr>
          <p:nvPr>
            <p:ph type="title"/>
          </p:nvPr>
        </p:nvSpPr>
        <p:spPr>
          <a:xfrm>
            <a:off x="1278049" y="343200"/>
            <a:ext cx="7018775"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les Framework utilisés pour le Back End </a:t>
            </a:r>
            <a:endParaRPr dirty="0"/>
          </a:p>
        </p:txBody>
      </p:sp>
      <p:sp>
        <p:nvSpPr>
          <p:cNvPr id="723" name="Google Shape;723;p47"/>
          <p:cNvSpPr txBox="1">
            <a:spLocks noGrp="1"/>
          </p:cNvSpPr>
          <p:nvPr>
            <p:ph type="subTitle" idx="1"/>
          </p:nvPr>
        </p:nvSpPr>
        <p:spPr>
          <a:xfrm>
            <a:off x="2597553" y="3119709"/>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Spring Boot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Apache Wicket :Wicket </a:t>
            </a: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724" name="Google Shape;724;p47"/>
          <p:cNvSpPr txBox="1">
            <a:spLocks noGrp="1"/>
          </p:cNvSpPr>
          <p:nvPr>
            <p:ph type="title" idx="2"/>
          </p:nvPr>
        </p:nvSpPr>
        <p:spPr>
          <a:xfrm>
            <a:off x="2559920" y="2411730"/>
            <a:ext cx="2013415"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Java</a:t>
            </a:r>
          </a:p>
        </p:txBody>
      </p:sp>
      <p:sp>
        <p:nvSpPr>
          <p:cNvPr id="725" name="Google Shape;725;p47"/>
          <p:cNvSpPr txBox="1">
            <a:spLocks noGrp="1"/>
          </p:cNvSpPr>
          <p:nvPr>
            <p:ph type="subTitle" idx="3"/>
          </p:nvPr>
        </p:nvSpPr>
        <p:spPr>
          <a:xfrm>
            <a:off x="4704539" y="3109000"/>
            <a:ext cx="2226600" cy="84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err="1"/>
              <a:t>Laravel</a:t>
            </a:r>
            <a:endParaRPr lang="fr-FR" dirty="0"/>
          </a:p>
          <a:p>
            <a:pPr marL="0" lvl="0" indent="0" algn="ctr" rtl="0">
              <a:spcBef>
                <a:spcPts val="0"/>
              </a:spcBef>
              <a:spcAft>
                <a:spcPts val="0"/>
              </a:spcAft>
              <a:buNone/>
            </a:pPr>
            <a:endParaRPr lang="fr-FR" dirty="0"/>
          </a:p>
          <a:p>
            <a:pPr marL="0" lvl="0" indent="0" algn="ctr" rtl="0">
              <a:spcBef>
                <a:spcPts val="0"/>
              </a:spcBef>
              <a:spcAft>
                <a:spcPts val="0"/>
              </a:spcAft>
              <a:buNone/>
            </a:pPr>
            <a:r>
              <a:rPr lang="fr-FR" dirty="0"/>
              <a:t>Symfony</a:t>
            </a:r>
          </a:p>
        </p:txBody>
      </p:sp>
      <p:sp>
        <p:nvSpPr>
          <p:cNvPr id="726" name="Google Shape;726;p47"/>
          <p:cNvSpPr txBox="1">
            <a:spLocks noGrp="1"/>
          </p:cNvSpPr>
          <p:nvPr>
            <p:ph type="title" idx="4"/>
          </p:nvPr>
        </p:nvSpPr>
        <p:spPr>
          <a:xfrm>
            <a:off x="4921581" y="2427439"/>
            <a:ext cx="1899268" cy="52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PHP</a:t>
            </a:r>
            <a:endParaRPr dirty="0"/>
          </a:p>
        </p:txBody>
      </p:sp>
      <p:grpSp>
        <p:nvGrpSpPr>
          <p:cNvPr id="728" name="Google Shape;728;p47"/>
          <p:cNvGrpSpPr/>
          <p:nvPr/>
        </p:nvGrpSpPr>
        <p:grpSpPr>
          <a:xfrm>
            <a:off x="1223348" y="4553184"/>
            <a:ext cx="1015032" cy="325196"/>
            <a:chOff x="1156673" y="4600809"/>
            <a:chExt cx="1015032" cy="325196"/>
          </a:xfrm>
        </p:grpSpPr>
        <p:sp>
          <p:nvSpPr>
            <p:cNvPr id="729" name="Google Shape;729;p47"/>
            <p:cNvSpPr/>
            <p:nvPr/>
          </p:nvSpPr>
          <p:spPr>
            <a:xfrm>
              <a:off x="1937576" y="4600809"/>
              <a:ext cx="234129" cy="75728"/>
            </a:xfrm>
            <a:custGeom>
              <a:avLst/>
              <a:gdLst/>
              <a:ahLst/>
              <a:cxnLst/>
              <a:rect l="l" t="t" r="r" b="b"/>
              <a:pathLst>
                <a:path w="6001" h="1941" extrusionOk="0">
                  <a:moveTo>
                    <a:pt x="0" y="0"/>
                  </a:moveTo>
                  <a:lnTo>
                    <a:pt x="0" y="1941"/>
                  </a:lnTo>
                  <a:lnTo>
                    <a:pt x="6001" y="1941"/>
                  </a:lnTo>
                  <a:lnTo>
                    <a:pt x="60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0" name="Google Shape;730;p47"/>
            <p:cNvSpPr/>
            <p:nvPr/>
          </p:nvSpPr>
          <p:spPr>
            <a:xfrm>
              <a:off x="1394514" y="4600809"/>
              <a:ext cx="440870" cy="75728"/>
            </a:xfrm>
            <a:custGeom>
              <a:avLst/>
              <a:gdLst/>
              <a:ahLst/>
              <a:cxnLst/>
              <a:rect l="l" t="t" r="r" b="b"/>
              <a:pathLst>
                <a:path w="11300" h="1941" extrusionOk="0">
                  <a:moveTo>
                    <a:pt x="1" y="0"/>
                  </a:moveTo>
                  <a:lnTo>
                    <a:pt x="1" y="1941"/>
                  </a:lnTo>
                  <a:lnTo>
                    <a:pt x="11300" y="1941"/>
                  </a:lnTo>
                  <a:lnTo>
                    <a:pt x="113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731;p47"/>
            <p:cNvSpPr/>
            <p:nvPr/>
          </p:nvSpPr>
          <p:spPr>
            <a:xfrm>
              <a:off x="1156673" y="4725738"/>
              <a:ext cx="474774" cy="75767"/>
            </a:xfrm>
            <a:custGeom>
              <a:avLst/>
              <a:gdLst/>
              <a:ahLst/>
              <a:cxnLst/>
              <a:rect l="l" t="t" r="r" b="b"/>
              <a:pathLst>
                <a:path w="12169" h="1942" extrusionOk="0">
                  <a:moveTo>
                    <a:pt x="1" y="1"/>
                  </a:moveTo>
                  <a:lnTo>
                    <a:pt x="1" y="1942"/>
                  </a:lnTo>
                  <a:lnTo>
                    <a:pt x="12169" y="1942"/>
                  </a:lnTo>
                  <a:lnTo>
                    <a:pt x="12169"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2" name="Google Shape;732;p47"/>
            <p:cNvSpPr/>
            <p:nvPr/>
          </p:nvSpPr>
          <p:spPr>
            <a:xfrm>
              <a:off x="1718307" y="4725738"/>
              <a:ext cx="453393" cy="75767"/>
            </a:xfrm>
            <a:custGeom>
              <a:avLst/>
              <a:gdLst/>
              <a:ahLst/>
              <a:cxnLst/>
              <a:rect l="l" t="t" r="r" b="b"/>
              <a:pathLst>
                <a:path w="11621" h="1942" extrusionOk="0">
                  <a:moveTo>
                    <a:pt x="0" y="1"/>
                  </a:moveTo>
                  <a:lnTo>
                    <a:pt x="0" y="1942"/>
                  </a:lnTo>
                  <a:lnTo>
                    <a:pt x="11621" y="1942"/>
                  </a:lnTo>
                  <a:lnTo>
                    <a:pt x="11621"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733;p47"/>
            <p:cNvSpPr/>
            <p:nvPr/>
          </p:nvSpPr>
          <p:spPr>
            <a:xfrm>
              <a:off x="1536688" y="4850706"/>
              <a:ext cx="635008" cy="75299"/>
            </a:xfrm>
            <a:custGeom>
              <a:avLst/>
              <a:gdLst/>
              <a:ahLst/>
              <a:cxnLst/>
              <a:rect l="l" t="t" r="r" b="b"/>
              <a:pathLst>
                <a:path w="16276" h="1930" extrusionOk="0">
                  <a:moveTo>
                    <a:pt x="0" y="1"/>
                  </a:moveTo>
                  <a:lnTo>
                    <a:pt x="0" y="1930"/>
                  </a:lnTo>
                  <a:lnTo>
                    <a:pt x="16276" y="1930"/>
                  </a:lnTo>
                  <a:lnTo>
                    <a:pt x="16276"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34" name="Google Shape;734;p47"/>
          <p:cNvGrpSpPr/>
          <p:nvPr/>
        </p:nvGrpSpPr>
        <p:grpSpPr>
          <a:xfrm>
            <a:off x="5653932" y="1841883"/>
            <a:ext cx="526759" cy="584845"/>
            <a:chOff x="5415892" y="1465405"/>
            <a:chExt cx="526759" cy="584845"/>
          </a:xfrm>
        </p:grpSpPr>
        <p:sp>
          <p:nvSpPr>
            <p:cNvPr id="735" name="Google Shape;735;p47"/>
            <p:cNvSpPr/>
            <p:nvPr/>
          </p:nvSpPr>
          <p:spPr>
            <a:xfrm>
              <a:off x="5553530" y="1720587"/>
              <a:ext cx="389121" cy="278618"/>
            </a:xfrm>
            <a:custGeom>
              <a:avLst/>
              <a:gdLst/>
              <a:ahLst/>
              <a:cxnLst/>
              <a:rect l="l" t="t" r="r" b="b"/>
              <a:pathLst>
                <a:path w="9895" h="7085" extrusionOk="0">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6" name="Google Shape;736;p47"/>
            <p:cNvSpPr/>
            <p:nvPr/>
          </p:nvSpPr>
          <p:spPr>
            <a:xfrm>
              <a:off x="5415892" y="1465405"/>
              <a:ext cx="347436" cy="503360"/>
            </a:xfrm>
            <a:custGeom>
              <a:avLst/>
              <a:gdLst/>
              <a:ahLst/>
              <a:cxnLst/>
              <a:rect l="l" t="t" r="r" b="b"/>
              <a:pathLst>
                <a:path w="8835" h="12800" extrusionOk="0">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7" name="Google Shape;737;p47"/>
            <p:cNvSpPr/>
            <p:nvPr/>
          </p:nvSpPr>
          <p:spPr>
            <a:xfrm>
              <a:off x="5452858" y="1971128"/>
              <a:ext cx="126941" cy="79122"/>
            </a:xfrm>
            <a:custGeom>
              <a:avLst/>
              <a:gdLst/>
              <a:ahLst/>
              <a:cxnLst/>
              <a:rect l="l" t="t" r="r" b="b"/>
              <a:pathLst>
                <a:path w="3228" h="2012" extrusionOk="0">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8" name="Google Shape;738;p47"/>
            <p:cNvSpPr/>
            <p:nvPr/>
          </p:nvSpPr>
          <p:spPr>
            <a:xfrm>
              <a:off x="5782481" y="1641425"/>
              <a:ext cx="103503" cy="103543"/>
            </a:xfrm>
            <a:custGeom>
              <a:avLst/>
              <a:gdLst/>
              <a:ahLst/>
              <a:cxnLst/>
              <a:rect l="l" t="t" r="r" b="b"/>
              <a:pathLst>
                <a:path w="2632" h="2633" extrusionOk="0">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39" name="Google Shape;739;p47"/>
          <p:cNvGrpSpPr/>
          <p:nvPr/>
        </p:nvGrpSpPr>
        <p:grpSpPr>
          <a:xfrm>
            <a:off x="3320316" y="1776747"/>
            <a:ext cx="441580" cy="586260"/>
            <a:chOff x="4668125" y="1463989"/>
            <a:chExt cx="441580" cy="586260"/>
          </a:xfrm>
        </p:grpSpPr>
        <p:sp>
          <p:nvSpPr>
            <p:cNvPr id="740" name="Google Shape;740;p47"/>
            <p:cNvSpPr/>
            <p:nvPr/>
          </p:nvSpPr>
          <p:spPr>
            <a:xfrm>
              <a:off x="4668125" y="1463989"/>
              <a:ext cx="441580" cy="313735"/>
            </a:xfrm>
            <a:custGeom>
              <a:avLst/>
              <a:gdLst/>
              <a:ahLst/>
              <a:cxnLst/>
              <a:rect l="l" t="t" r="r" b="b"/>
              <a:pathLst>
                <a:path w="11229" h="7978" extrusionOk="0">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1" name="Google Shape;741;p47"/>
            <p:cNvSpPr/>
            <p:nvPr/>
          </p:nvSpPr>
          <p:spPr>
            <a:xfrm>
              <a:off x="4718697" y="1899438"/>
              <a:ext cx="339965" cy="150811"/>
            </a:xfrm>
            <a:custGeom>
              <a:avLst/>
              <a:gdLst/>
              <a:ahLst/>
              <a:cxnLst/>
              <a:rect l="l" t="t" r="r" b="b"/>
              <a:pathLst>
                <a:path w="8645" h="3835" extrusionOk="0">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742;p47"/>
            <p:cNvSpPr/>
            <p:nvPr/>
          </p:nvSpPr>
          <p:spPr>
            <a:xfrm>
              <a:off x="4803915" y="1791254"/>
              <a:ext cx="169530" cy="190608"/>
            </a:xfrm>
            <a:custGeom>
              <a:avLst/>
              <a:gdLst/>
              <a:ahLst/>
              <a:cxnLst/>
              <a:rect l="l" t="t" r="r" b="b"/>
              <a:pathLst>
                <a:path w="4311" h="4847" extrusionOk="0">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 name="Google Shape;724;p47">
            <a:extLst>
              <a:ext uri="{FF2B5EF4-FFF2-40B4-BE49-F238E27FC236}">
                <a16:creationId xmlns:a16="http://schemas.microsoft.com/office/drawing/2014/main" xmlns="" id="{7AD4E72C-D13A-40FA-BF1A-F17C8F1F983C}"/>
              </a:ext>
            </a:extLst>
          </p:cNvPr>
          <p:cNvSpPr txBox="1">
            <a:spLocks/>
          </p:cNvSpPr>
          <p:nvPr/>
        </p:nvSpPr>
        <p:spPr>
          <a:xfrm>
            <a:off x="125122" y="2433249"/>
            <a:ext cx="2113249" cy="524400"/>
          </a:xfrm>
          <a:prstGeom prst="rect">
            <a:avLst/>
          </a:prstGeom>
          <a:solidFill>
            <a:schemeClr val="dk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200"/>
              <a:buFont typeface="Overpass Mono"/>
              <a:buNone/>
              <a:defRPr sz="2200" b="1" i="0" u="none" strike="noStrike" cap="none">
                <a:solidFill>
                  <a:schemeClr val="dk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2pPr>
            <a:lvl3pPr marR="0" lvl="2"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3pPr>
            <a:lvl4pPr marR="0" lvl="3"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4pPr>
            <a:lvl5pPr marR="0" lvl="4"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5pPr>
            <a:lvl6pPr marR="0" lvl="5"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6pPr>
            <a:lvl7pPr marR="0" lvl="6"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7pPr>
            <a:lvl8pPr marR="0" lvl="7"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8pPr>
            <a:lvl9pPr marR="0" lvl="8"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9pPr>
          </a:lstStyle>
          <a:p>
            <a:pPr marL="0" marR="0" lvl="0" indent="0" algn="ctr" defTabSz="914400" rtl="0" eaLnBrk="1" fontAlgn="auto" latinLnBrk="0" hangingPunct="1">
              <a:lnSpc>
                <a:spcPct val="100000"/>
              </a:lnSpc>
              <a:spcBef>
                <a:spcPts val="0"/>
              </a:spcBef>
              <a:spcAft>
                <a:spcPts val="0"/>
              </a:spcAft>
              <a:buClr>
                <a:srgbClr val="1B1464"/>
              </a:buClr>
              <a:buSzPts val="2200"/>
              <a:buFont typeface="Overpass Mono"/>
              <a:buNone/>
              <a:tabLst/>
              <a:defRPr/>
            </a:pPr>
            <a:r>
              <a:rPr kumimoji="0" lang="fr-FR" sz="2200" b="1" i="0" u="none" strike="noStrike" kern="0" cap="none" spc="0" normalizeH="0" baseline="0" noProof="0" dirty="0">
                <a:ln>
                  <a:noFill/>
                </a:ln>
                <a:solidFill>
                  <a:srgbClr val="1B1464"/>
                </a:solidFill>
                <a:effectLst/>
                <a:uLnTx/>
                <a:uFillTx/>
                <a:latin typeface="Overpass Mono"/>
                <a:sym typeface="Overpass Mono"/>
              </a:rPr>
              <a:t>Python </a:t>
            </a:r>
          </a:p>
        </p:txBody>
      </p:sp>
      <p:grpSp>
        <p:nvGrpSpPr>
          <p:cNvPr id="24" name="Google Shape;739;p47">
            <a:extLst>
              <a:ext uri="{FF2B5EF4-FFF2-40B4-BE49-F238E27FC236}">
                <a16:creationId xmlns:a16="http://schemas.microsoft.com/office/drawing/2014/main" xmlns="" id="{BDCE3EF8-5B53-4D86-A8D1-A553086FC5BB}"/>
              </a:ext>
            </a:extLst>
          </p:cNvPr>
          <p:cNvGrpSpPr/>
          <p:nvPr/>
        </p:nvGrpSpPr>
        <p:grpSpPr>
          <a:xfrm>
            <a:off x="1229982" y="1725275"/>
            <a:ext cx="441580" cy="586260"/>
            <a:chOff x="4668125" y="1463989"/>
            <a:chExt cx="441580" cy="586260"/>
          </a:xfrm>
        </p:grpSpPr>
        <p:sp>
          <p:nvSpPr>
            <p:cNvPr id="25" name="Google Shape;740;p47">
              <a:extLst>
                <a:ext uri="{FF2B5EF4-FFF2-40B4-BE49-F238E27FC236}">
                  <a16:creationId xmlns:a16="http://schemas.microsoft.com/office/drawing/2014/main" xmlns="" id="{B55A6576-FB10-43B2-8EE7-0FEB197C3709}"/>
                </a:ext>
              </a:extLst>
            </p:cNvPr>
            <p:cNvSpPr/>
            <p:nvPr/>
          </p:nvSpPr>
          <p:spPr>
            <a:xfrm>
              <a:off x="4668125" y="1463989"/>
              <a:ext cx="441580" cy="313735"/>
            </a:xfrm>
            <a:custGeom>
              <a:avLst/>
              <a:gdLst/>
              <a:ahLst/>
              <a:cxnLst/>
              <a:rect l="l" t="t" r="r" b="b"/>
              <a:pathLst>
                <a:path w="11229" h="7978" extrusionOk="0">
                  <a:moveTo>
                    <a:pt x="6263" y="0"/>
                  </a:moveTo>
                  <a:cubicBezTo>
                    <a:pt x="4870" y="0"/>
                    <a:pt x="3715" y="989"/>
                    <a:pt x="3442" y="2298"/>
                  </a:cubicBezTo>
                  <a:cubicBezTo>
                    <a:pt x="3263" y="2251"/>
                    <a:pt x="3061" y="2239"/>
                    <a:pt x="2870" y="2239"/>
                  </a:cubicBezTo>
                  <a:cubicBezTo>
                    <a:pt x="1287" y="2239"/>
                    <a:pt x="1" y="3525"/>
                    <a:pt x="1" y="5108"/>
                  </a:cubicBezTo>
                  <a:cubicBezTo>
                    <a:pt x="1" y="6692"/>
                    <a:pt x="1287" y="7978"/>
                    <a:pt x="2870" y="7978"/>
                  </a:cubicBezTo>
                  <a:lnTo>
                    <a:pt x="8347" y="7978"/>
                  </a:lnTo>
                  <a:cubicBezTo>
                    <a:pt x="9942" y="7978"/>
                    <a:pt x="11228" y="6692"/>
                    <a:pt x="11228" y="5108"/>
                  </a:cubicBezTo>
                  <a:cubicBezTo>
                    <a:pt x="11228" y="3775"/>
                    <a:pt x="10312" y="2656"/>
                    <a:pt x="9073" y="2334"/>
                  </a:cubicBezTo>
                  <a:cubicBezTo>
                    <a:pt x="8823" y="1001"/>
                    <a:pt x="7656" y="0"/>
                    <a:pt x="626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741;p47">
              <a:extLst>
                <a:ext uri="{FF2B5EF4-FFF2-40B4-BE49-F238E27FC236}">
                  <a16:creationId xmlns:a16="http://schemas.microsoft.com/office/drawing/2014/main" xmlns="" id="{6FCFC3A2-5C4B-471F-AC16-E78755E78BA7}"/>
                </a:ext>
              </a:extLst>
            </p:cNvPr>
            <p:cNvSpPr/>
            <p:nvPr/>
          </p:nvSpPr>
          <p:spPr>
            <a:xfrm>
              <a:off x="4718697" y="1899438"/>
              <a:ext cx="339965" cy="150811"/>
            </a:xfrm>
            <a:custGeom>
              <a:avLst/>
              <a:gdLst/>
              <a:ahLst/>
              <a:cxnLst/>
              <a:rect l="l" t="t" r="r" b="b"/>
              <a:pathLst>
                <a:path w="8645" h="3835" extrusionOk="0">
                  <a:moveTo>
                    <a:pt x="548" y="0"/>
                  </a:moveTo>
                  <a:cubicBezTo>
                    <a:pt x="251" y="0"/>
                    <a:pt x="1" y="238"/>
                    <a:pt x="1" y="548"/>
                  </a:cubicBezTo>
                  <a:lnTo>
                    <a:pt x="1" y="3286"/>
                  </a:lnTo>
                  <a:cubicBezTo>
                    <a:pt x="1" y="3584"/>
                    <a:pt x="251" y="3834"/>
                    <a:pt x="548" y="3834"/>
                  </a:cubicBezTo>
                  <a:lnTo>
                    <a:pt x="8097" y="3834"/>
                  </a:lnTo>
                  <a:cubicBezTo>
                    <a:pt x="8395" y="3834"/>
                    <a:pt x="8645" y="3584"/>
                    <a:pt x="8645" y="3286"/>
                  </a:cubicBezTo>
                  <a:lnTo>
                    <a:pt x="8645" y="548"/>
                  </a:lnTo>
                  <a:cubicBezTo>
                    <a:pt x="8645" y="238"/>
                    <a:pt x="8395" y="0"/>
                    <a:pt x="8097" y="0"/>
                  </a:cubicBezTo>
                  <a:cubicBezTo>
                    <a:pt x="7787" y="0"/>
                    <a:pt x="7537" y="238"/>
                    <a:pt x="7537" y="548"/>
                  </a:cubicBezTo>
                  <a:lnTo>
                    <a:pt x="7537" y="2727"/>
                  </a:lnTo>
                  <a:lnTo>
                    <a:pt x="1108" y="2727"/>
                  </a:lnTo>
                  <a:lnTo>
                    <a:pt x="1108" y="548"/>
                  </a:lnTo>
                  <a:cubicBezTo>
                    <a:pt x="1108" y="238"/>
                    <a:pt x="858" y="0"/>
                    <a:pt x="5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742;p47">
              <a:extLst>
                <a:ext uri="{FF2B5EF4-FFF2-40B4-BE49-F238E27FC236}">
                  <a16:creationId xmlns:a16="http://schemas.microsoft.com/office/drawing/2014/main" xmlns="" id="{AFB1FCCE-2FB4-4761-9B2B-FE15CEA1A07E}"/>
                </a:ext>
              </a:extLst>
            </p:cNvPr>
            <p:cNvSpPr/>
            <p:nvPr/>
          </p:nvSpPr>
          <p:spPr>
            <a:xfrm>
              <a:off x="4803915" y="1791254"/>
              <a:ext cx="169530" cy="190608"/>
            </a:xfrm>
            <a:custGeom>
              <a:avLst/>
              <a:gdLst/>
              <a:ahLst/>
              <a:cxnLst/>
              <a:rect l="l" t="t" r="r" b="b"/>
              <a:pathLst>
                <a:path w="4311" h="4847" extrusionOk="0">
                  <a:moveTo>
                    <a:pt x="2156" y="1"/>
                  </a:moveTo>
                  <a:cubicBezTo>
                    <a:pt x="1846" y="1"/>
                    <a:pt x="1608" y="251"/>
                    <a:pt x="1608" y="561"/>
                  </a:cubicBezTo>
                  <a:lnTo>
                    <a:pt x="1608" y="2954"/>
                  </a:lnTo>
                  <a:lnTo>
                    <a:pt x="1001" y="2358"/>
                  </a:lnTo>
                  <a:cubicBezTo>
                    <a:pt x="894" y="2251"/>
                    <a:pt x="754" y="2198"/>
                    <a:pt x="614" y="2198"/>
                  </a:cubicBezTo>
                  <a:cubicBezTo>
                    <a:pt x="474" y="2198"/>
                    <a:pt x="334" y="2251"/>
                    <a:pt x="227" y="2358"/>
                  </a:cubicBezTo>
                  <a:cubicBezTo>
                    <a:pt x="1" y="2573"/>
                    <a:pt x="1" y="2918"/>
                    <a:pt x="227" y="3144"/>
                  </a:cubicBezTo>
                  <a:lnTo>
                    <a:pt x="1763" y="4680"/>
                  </a:lnTo>
                  <a:cubicBezTo>
                    <a:pt x="1870" y="4787"/>
                    <a:pt x="2013" y="4847"/>
                    <a:pt x="2156" y="4847"/>
                  </a:cubicBezTo>
                  <a:cubicBezTo>
                    <a:pt x="2298" y="4847"/>
                    <a:pt x="2441" y="4787"/>
                    <a:pt x="2548" y="4680"/>
                  </a:cubicBezTo>
                  <a:lnTo>
                    <a:pt x="4096" y="3144"/>
                  </a:lnTo>
                  <a:cubicBezTo>
                    <a:pt x="4311" y="2918"/>
                    <a:pt x="4311" y="2573"/>
                    <a:pt x="4096" y="2358"/>
                  </a:cubicBezTo>
                  <a:cubicBezTo>
                    <a:pt x="3983" y="2251"/>
                    <a:pt x="3840" y="2198"/>
                    <a:pt x="3699" y="2198"/>
                  </a:cubicBezTo>
                  <a:cubicBezTo>
                    <a:pt x="3558" y="2198"/>
                    <a:pt x="3418" y="2251"/>
                    <a:pt x="3310" y="2358"/>
                  </a:cubicBezTo>
                  <a:lnTo>
                    <a:pt x="2715" y="2954"/>
                  </a:lnTo>
                  <a:lnTo>
                    <a:pt x="2715" y="561"/>
                  </a:lnTo>
                  <a:cubicBezTo>
                    <a:pt x="2715" y="251"/>
                    <a:pt x="2465" y="1"/>
                    <a:pt x="2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8" name="Google Shape;726;p47">
            <a:extLst>
              <a:ext uri="{FF2B5EF4-FFF2-40B4-BE49-F238E27FC236}">
                <a16:creationId xmlns:a16="http://schemas.microsoft.com/office/drawing/2014/main" xmlns="" id="{029C6CA8-C9F4-440E-B89F-53CD5E5C036A}"/>
              </a:ext>
            </a:extLst>
          </p:cNvPr>
          <p:cNvSpPr txBox="1">
            <a:spLocks/>
          </p:cNvSpPr>
          <p:nvPr/>
        </p:nvSpPr>
        <p:spPr>
          <a:xfrm>
            <a:off x="7114625" y="2433249"/>
            <a:ext cx="1899268" cy="524400"/>
          </a:xfrm>
          <a:prstGeom prst="rect">
            <a:avLst/>
          </a:prstGeom>
          <a:solidFill>
            <a:schemeClr val="lt2"/>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200"/>
              <a:buFont typeface="Overpass Mono"/>
              <a:buNone/>
              <a:defRPr sz="2200" b="1" i="0" u="none" strike="noStrike" cap="none">
                <a:solidFill>
                  <a:schemeClr val="lt1"/>
                </a:solidFill>
                <a:latin typeface="Overpass Mono"/>
                <a:ea typeface="Overpass Mono"/>
                <a:cs typeface="Overpass Mono"/>
                <a:sym typeface="Overpass Mono"/>
              </a:defRPr>
            </a:lvl1pPr>
            <a:lvl2pPr marR="0" lvl="1"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2pPr>
            <a:lvl3pPr marR="0" lvl="2"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3pPr>
            <a:lvl4pPr marR="0" lvl="3"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4pPr>
            <a:lvl5pPr marR="0" lvl="4"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5pPr>
            <a:lvl6pPr marR="0" lvl="5"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6pPr>
            <a:lvl7pPr marR="0" lvl="6"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7pPr>
            <a:lvl8pPr marR="0" lvl="7"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8pPr>
            <a:lvl9pPr marR="0" lvl="8" algn="l" rtl="0">
              <a:lnSpc>
                <a:spcPct val="100000"/>
              </a:lnSpc>
              <a:spcBef>
                <a:spcPts val="0"/>
              </a:spcBef>
              <a:spcAft>
                <a:spcPts val="0"/>
              </a:spcAft>
              <a:buClr>
                <a:schemeClr val="lt1"/>
              </a:buClr>
              <a:buSzPts val="2400"/>
              <a:buFont typeface="Barlow Condensed ExtraBold"/>
              <a:buNone/>
              <a:defRPr sz="2400" b="0" i="0" u="none" strike="noStrike" cap="none">
                <a:solidFill>
                  <a:schemeClr val="lt1"/>
                </a:solidFill>
                <a:latin typeface="Barlow Condensed ExtraBold"/>
                <a:ea typeface="Barlow Condensed ExtraBold"/>
                <a:cs typeface="Barlow Condensed ExtraBold"/>
                <a:sym typeface="Barlow Condensed ExtraBold"/>
              </a:defRPr>
            </a:lvl9pPr>
          </a:lstStyle>
          <a:p>
            <a:pPr marL="0" marR="0" lvl="0" indent="0" algn="ctr" defTabSz="914400" rtl="0" eaLnBrk="1" fontAlgn="auto" latinLnBrk="0" hangingPunct="1">
              <a:lnSpc>
                <a:spcPct val="100000"/>
              </a:lnSpc>
              <a:spcBef>
                <a:spcPts val="0"/>
              </a:spcBef>
              <a:spcAft>
                <a:spcPts val="0"/>
              </a:spcAft>
              <a:buClr>
                <a:srgbClr val="FFFFFF"/>
              </a:buClr>
              <a:buSzPts val="2200"/>
              <a:buFont typeface="Overpass Mono"/>
              <a:buNone/>
              <a:tabLst/>
              <a:defRPr/>
            </a:pPr>
            <a:r>
              <a:rPr kumimoji="0" lang="fr-FR" sz="2200" b="1" i="0" u="none" strike="noStrike" kern="0" cap="none" spc="0" normalizeH="0" baseline="0" noProof="0" dirty="0">
                <a:ln>
                  <a:noFill/>
                </a:ln>
                <a:solidFill>
                  <a:srgbClr val="FFFFFF"/>
                </a:solidFill>
                <a:effectLst/>
                <a:uLnTx/>
                <a:uFillTx/>
                <a:latin typeface="Overpass Mono"/>
                <a:sym typeface="Overpass Mono"/>
              </a:rPr>
              <a:t>Node.js</a:t>
            </a:r>
          </a:p>
        </p:txBody>
      </p:sp>
      <p:grpSp>
        <p:nvGrpSpPr>
          <p:cNvPr id="29" name="Google Shape;734;p47">
            <a:extLst>
              <a:ext uri="{FF2B5EF4-FFF2-40B4-BE49-F238E27FC236}">
                <a16:creationId xmlns:a16="http://schemas.microsoft.com/office/drawing/2014/main" xmlns="" id="{DE1C1412-9E56-46EC-97A8-FC7853ABAD5B}"/>
              </a:ext>
            </a:extLst>
          </p:cNvPr>
          <p:cNvGrpSpPr/>
          <p:nvPr/>
        </p:nvGrpSpPr>
        <p:grpSpPr>
          <a:xfrm>
            <a:off x="7818705" y="1829023"/>
            <a:ext cx="526759" cy="584845"/>
            <a:chOff x="5415892" y="1465405"/>
            <a:chExt cx="526759" cy="584845"/>
          </a:xfrm>
        </p:grpSpPr>
        <p:sp>
          <p:nvSpPr>
            <p:cNvPr id="30" name="Google Shape;735;p47">
              <a:extLst>
                <a:ext uri="{FF2B5EF4-FFF2-40B4-BE49-F238E27FC236}">
                  <a16:creationId xmlns:a16="http://schemas.microsoft.com/office/drawing/2014/main" xmlns="" id="{37DCB4D2-C8AC-401F-B669-1CF4AA62E6A2}"/>
                </a:ext>
              </a:extLst>
            </p:cNvPr>
            <p:cNvSpPr/>
            <p:nvPr/>
          </p:nvSpPr>
          <p:spPr>
            <a:xfrm>
              <a:off x="5553530" y="1720587"/>
              <a:ext cx="389121" cy="278618"/>
            </a:xfrm>
            <a:custGeom>
              <a:avLst/>
              <a:gdLst/>
              <a:ahLst/>
              <a:cxnLst/>
              <a:rect l="l" t="t" r="r" b="b"/>
              <a:pathLst>
                <a:path w="9895" h="7085" extrusionOk="0">
                  <a:moveTo>
                    <a:pt x="5513" y="0"/>
                  </a:moveTo>
                  <a:cubicBezTo>
                    <a:pt x="4382" y="0"/>
                    <a:pt x="3382" y="750"/>
                    <a:pt x="3048" y="1810"/>
                  </a:cubicBezTo>
                  <a:lnTo>
                    <a:pt x="3001" y="1965"/>
                  </a:lnTo>
                  <a:lnTo>
                    <a:pt x="2846" y="1953"/>
                  </a:lnTo>
                  <a:cubicBezTo>
                    <a:pt x="2751" y="1941"/>
                    <a:pt x="2667" y="1941"/>
                    <a:pt x="2572" y="1941"/>
                  </a:cubicBezTo>
                  <a:cubicBezTo>
                    <a:pt x="1155" y="1941"/>
                    <a:pt x="0" y="3096"/>
                    <a:pt x="0" y="4513"/>
                  </a:cubicBezTo>
                  <a:cubicBezTo>
                    <a:pt x="0" y="5929"/>
                    <a:pt x="1155" y="7084"/>
                    <a:pt x="2572" y="7084"/>
                  </a:cubicBezTo>
                  <a:lnTo>
                    <a:pt x="7323" y="7084"/>
                  </a:lnTo>
                  <a:cubicBezTo>
                    <a:pt x="8740" y="7084"/>
                    <a:pt x="9895" y="5929"/>
                    <a:pt x="9895" y="4513"/>
                  </a:cubicBezTo>
                  <a:cubicBezTo>
                    <a:pt x="9895" y="3393"/>
                    <a:pt x="9180" y="2417"/>
                    <a:pt x="8132" y="2060"/>
                  </a:cubicBezTo>
                  <a:lnTo>
                    <a:pt x="8025" y="2036"/>
                  </a:lnTo>
                  <a:lnTo>
                    <a:pt x="8001" y="1929"/>
                  </a:lnTo>
                  <a:cubicBezTo>
                    <a:pt x="7716" y="798"/>
                    <a:pt x="6680" y="0"/>
                    <a:pt x="55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736;p47">
              <a:extLst>
                <a:ext uri="{FF2B5EF4-FFF2-40B4-BE49-F238E27FC236}">
                  <a16:creationId xmlns:a16="http://schemas.microsoft.com/office/drawing/2014/main" xmlns="" id="{4BC9267A-0EED-4998-A95C-0D3466004911}"/>
                </a:ext>
              </a:extLst>
            </p:cNvPr>
            <p:cNvSpPr/>
            <p:nvPr/>
          </p:nvSpPr>
          <p:spPr>
            <a:xfrm>
              <a:off x="5415892" y="1465405"/>
              <a:ext cx="347436" cy="503360"/>
            </a:xfrm>
            <a:custGeom>
              <a:avLst/>
              <a:gdLst/>
              <a:ahLst/>
              <a:cxnLst/>
              <a:rect l="l" t="t" r="r" b="b"/>
              <a:pathLst>
                <a:path w="8835" h="12800" extrusionOk="0">
                  <a:moveTo>
                    <a:pt x="4417" y="977"/>
                  </a:moveTo>
                  <a:cubicBezTo>
                    <a:pt x="6548" y="977"/>
                    <a:pt x="7858" y="1679"/>
                    <a:pt x="7858" y="2060"/>
                  </a:cubicBezTo>
                  <a:cubicBezTo>
                    <a:pt x="7858" y="2441"/>
                    <a:pt x="6548" y="3143"/>
                    <a:pt x="4417" y="3143"/>
                  </a:cubicBezTo>
                  <a:cubicBezTo>
                    <a:pt x="2286" y="3143"/>
                    <a:pt x="976" y="2441"/>
                    <a:pt x="976" y="2060"/>
                  </a:cubicBezTo>
                  <a:cubicBezTo>
                    <a:pt x="976" y="1679"/>
                    <a:pt x="2286" y="977"/>
                    <a:pt x="4417" y="977"/>
                  </a:cubicBezTo>
                  <a:close/>
                  <a:moveTo>
                    <a:pt x="7644" y="4358"/>
                  </a:moveTo>
                  <a:cubicBezTo>
                    <a:pt x="7787" y="4477"/>
                    <a:pt x="7858" y="4584"/>
                    <a:pt x="7858" y="4679"/>
                  </a:cubicBezTo>
                  <a:cubicBezTo>
                    <a:pt x="7858" y="5060"/>
                    <a:pt x="6548" y="5763"/>
                    <a:pt x="4417" y="5763"/>
                  </a:cubicBezTo>
                  <a:cubicBezTo>
                    <a:pt x="2286" y="5763"/>
                    <a:pt x="976" y="5060"/>
                    <a:pt x="976" y="4679"/>
                  </a:cubicBezTo>
                  <a:cubicBezTo>
                    <a:pt x="976" y="4584"/>
                    <a:pt x="1048" y="4477"/>
                    <a:pt x="1203" y="4358"/>
                  </a:cubicBezTo>
                  <a:cubicBezTo>
                    <a:pt x="2060" y="4763"/>
                    <a:pt x="3262" y="4977"/>
                    <a:pt x="4417" y="4977"/>
                  </a:cubicBezTo>
                  <a:cubicBezTo>
                    <a:pt x="5572" y="4977"/>
                    <a:pt x="6775" y="4763"/>
                    <a:pt x="7644" y="4358"/>
                  </a:cubicBezTo>
                  <a:close/>
                  <a:moveTo>
                    <a:pt x="4417" y="0"/>
                  </a:moveTo>
                  <a:cubicBezTo>
                    <a:pt x="2274" y="0"/>
                    <a:pt x="0" y="726"/>
                    <a:pt x="0" y="2060"/>
                  </a:cubicBezTo>
                  <a:lnTo>
                    <a:pt x="0" y="3120"/>
                  </a:lnTo>
                  <a:lnTo>
                    <a:pt x="12" y="3143"/>
                  </a:lnTo>
                  <a:cubicBezTo>
                    <a:pt x="60" y="3382"/>
                    <a:pt x="191" y="3608"/>
                    <a:pt x="381" y="3810"/>
                  </a:cubicBezTo>
                  <a:cubicBezTo>
                    <a:pt x="143" y="4060"/>
                    <a:pt x="0" y="4346"/>
                    <a:pt x="0" y="4679"/>
                  </a:cubicBezTo>
                  <a:lnTo>
                    <a:pt x="0" y="5739"/>
                  </a:lnTo>
                  <a:lnTo>
                    <a:pt x="12" y="5763"/>
                  </a:lnTo>
                  <a:cubicBezTo>
                    <a:pt x="60" y="6001"/>
                    <a:pt x="191" y="6227"/>
                    <a:pt x="381" y="6430"/>
                  </a:cubicBezTo>
                  <a:cubicBezTo>
                    <a:pt x="143" y="6680"/>
                    <a:pt x="0" y="6965"/>
                    <a:pt x="0" y="7299"/>
                  </a:cubicBezTo>
                  <a:lnTo>
                    <a:pt x="0" y="8358"/>
                  </a:lnTo>
                  <a:lnTo>
                    <a:pt x="12" y="8382"/>
                  </a:lnTo>
                  <a:cubicBezTo>
                    <a:pt x="60" y="8620"/>
                    <a:pt x="191" y="8847"/>
                    <a:pt x="381" y="9049"/>
                  </a:cubicBezTo>
                  <a:cubicBezTo>
                    <a:pt x="143" y="9299"/>
                    <a:pt x="0" y="9585"/>
                    <a:pt x="0" y="9918"/>
                  </a:cubicBezTo>
                  <a:lnTo>
                    <a:pt x="0" y="10978"/>
                  </a:lnTo>
                  <a:lnTo>
                    <a:pt x="12" y="11002"/>
                  </a:lnTo>
                  <a:cubicBezTo>
                    <a:pt x="226" y="12037"/>
                    <a:pt x="1869" y="12657"/>
                    <a:pt x="3620" y="12799"/>
                  </a:cubicBezTo>
                  <a:cubicBezTo>
                    <a:pt x="3250" y="12299"/>
                    <a:pt x="3024" y="11668"/>
                    <a:pt x="3024" y="11002"/>
                  </a:cubicBezTo>
                  <a:cubicBezTo>
                    <a:pt x="3024" y="10966"/>
                    <a:pt x="3024" y="10930"/>
                    <a:pt x="3024" y="10894"/>
                  </a:cubicBezTo>
                  <a:cubicBezTo>
                    <a:pt x="1726" y="10680"/>
                    <a:pt x="976" y="10204"/>
                    <a:pt x="976" y="9918"/>
                  </a:cubicBezTo>
                  <a:cubicBezTo>
                    <a:pt x="976" y="9823"/>
                    <a:pt x="1048" y="9716"/>
                    <a:pt x="1203" y="9597"/>
                  </a:cubicBezTo>
                  <a:cubicBezTo>
                    <a:pt x="1750" y="9859"/>
                    <a:pt x="2429" y="10037"/>
                    <a:pt x="3155" y="10132"/>
                  </a:cubicBezTo>
                  <a:cubicBezTo>
                    <a:pt x="3369" y="9394"/>
                    <a:pt x="3870" y="8763"/>
                    <a:pt x="4512" y="8382"/>
                  </a:cubicBezTo>
                  <a:lnTo>
                    <a:pt x="4417" y="8382"/>
                  </a:lnTo>
                  <a:cubicBezTo>
                    <a:pt x="2286" y="8382"/>
                    <a:pt x="976" y="7680"/>
                    <a:pt x="976" y="7299"/>
                  </a:cubicBezTo>
                  <a:cubicBezTo>
                    <a:pt x="976" y="7203"/>
                    <a:pt x="1048" y="7096"/>
                    <a:pt x="1203" y="6977"/>
                  </a:cubicBezTo>
                  <a:cubicBezTo>
                    <a:pt x="2060" y="7382"/>
                    <a:pt x="3262" y="7596"/>
                    <a:pt x="4417" y="7596"/>
                  </a:cubicBezTo>
                  <a:cubicBezTo>
                    <a:pt x="5120" y="7596"/>
                    <a:pt x="5834" y="7513"/>
                    <a:pt x="6477" y="7370"/>
                  </a:cubicBezTo>
                  <a:cubicBezTo>
                    <a:pt x="6644" y="7120"/>
                    <a:pt x="6846" y="6906"/>
                    <a:pt x="7072" y="6715"/>
                  </a:cubicBezTo>
                  <a:cubicBezTo>
                    <a:pt x="7549" y="6322"/>
                    <a:pt x="8132" y="6084"/>
                    <a:pt x="8739" y="6025"/>
                  </a:cubicBezTo>
                  <a:cubicBezTo>
                    <a:pt x="8787" y="5941"/>
                    <a:pt x="8811" y="5858"/>
                    <a:pt x="8834" y="5763"/>
                  </a:cubicBezTo>
                  <a:lnTo>
                    <a:pt x="8834" y="4679"/>
                  </a:lnTo>
                  <a:cubicBezTo>
                    <a:pt x="8834" y="4346"/>
                    <a:pt x="8692" y="4060"/>
                    <a:pt x="8453" y="3810"/>
                  </a:cubicBezTo>
                  <a:cubicBezTo>
                    <a:pt x="8656" y="3608"/>
                    <a:pt x="8787" y="3382"/>
                    <a:pt x="8834" y="3143"/>
                  </a:cubicBezTo>
                  <a:lnTo>
                    <a:pt x="8834" y="2060"/>
                  </a:lnTo>
                  <a:cubicBezTo>
                    <a:pt x="8834" y="726"/>
                    <a:pt x="6560" y="0"/>
                    <a:pt x="44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737;p47">
              <a:extLst>
                <a:ext uri="{FF2B5EF4-FFF2-40B4-BE49-F238E27FC236}">
                  <a16:creationId xmlns:a16="http://schemas.microsoft.com/office/drawing/2014/main" xmlns="" id="{9F909627-51ED-4A4D-B72B-A7CDA3A91481}"/>
                </a:ext>
              </a:extLst>
            </p:cNvPr>
            <p:cNvSpPr/>
            <p:nvPr/>
          </p:nvSpPr>
          <p:spPr>
            <a:xfrm>
              <a:off x="5452858" y="1971128"/>
              <a:ext cx="126941" cy="79122"/>
            </a:xfrm>
            <a:custGeom>
              <a:avLst/>
              <a:gdLst/>
              <a:ahLst/>
              <a:cxnLst/>
              <a:rect l="l" t="t" r="r" b="b"/>
              <a:pathLst>
                <a:path w="3228" h="2012" extrusionOk="0">
                  <a:moveTo>
                    <a:pt x="427" y="1"/>
                  </a:moveTo>
                  <a:cubicBezTo>
                    <a:pt x="384" y="1"/>
                    <a:pt x="341" y="8"/>
                    <a:pt x="298" y="23"/>
                  </a:cubicBezTo>
                  <a:cubicBezTo>
                    <a:pt x="108" y="94"/>
                    <a:pt x="1" y="308"/>
                    <a:pt x="72" y="511"/>
                  </a:cubicBezTo>
                  <a:cubicBezTo>
                    <a:pt x="263" y="1070"/>
                    <a:pt x="667" y="1523"/>
                    <a:pt x="1203" y="1785"/>
                  </a:cubicBezTo>
                  <a:cubicBezTo>
                    <a:pt x="1513" y="1940"/>
                    <a:pt x="1846" y="2011"/>
                    <a:pt x="2179" y="2011"/>
                  </a:cubicBezTo>
                  <a:cubicBezTo>
                    <a:pt x="2429" y="2011"/>
                    <a:pt x="2680" y="1975"/>
                    <a:pt x="2918" y="1892"/>
                  </a:cubicBezTo>
                  <a:cubicBezTo>
                    <a:pt x="3120" y="1821"/>
                    <a:pt x="3227" y="1594"/>
                    <a:pt x="3156" y="1404"/>
                  </a:cubicBezTo>
                  <a:cubicBezTo>
                    <a:pt x="3099" y="1244"/>
                    <a:pt x="2954" y="1144"/>
                    <a:pt x="2795" y="1144"/>
                  </a:cubicBezTo>
                  <a:cubicBezTo>
                    <a:pt x="2753" y="1144"/>
                    <a:pt x="2710" y="1151"/>
                    <a:pt x="2668" y="1166"/>
                  </a:cubicBezTo>
                  <a:cubicBezTo>
                    <a:pt x="2511" y="1221"/>
                    <a:pt x="2349" y="1249"/>
                    <a:pt x="2186" y="1249"/>
                  </a:cubicBezTo>
                  <a:cubicBezTo>
                    <a:pt x="1964" y="1249"/>
                    <a:pt x="1743" y="1197"/>
                    <a:pt x="1537" y="1094"/>
                  </a:cubicBezTo>
                  <a:cubicBezTo>
                    <a:pt x="1191" y="928"/>
                    <a:pt x="917" y="630"/>
                    <a:pt x="786" y="261"/>
                  </a:cubicBezTo>
                  <a:cubicBezTo>
                    <a:pt x="739" y="101"/>
                    <a:pt x="588" y="1"/>
                    <a:pt x="4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738;p47">
              <a:extLst>
                <a:ext uri="{FF2B5EF4-FFF2-40B4-BE49-F238E27FC236}">
                  <a16:creationId xmlns:a16="http://schemas.microsoft.com/office/drawing/2014/main" xmlns="" id="{CEF75D79-82EB-443D-8E40-5CF9A1C84C0C}"/>
                </a:ext>
              </a:extLst>
            </p:cNvPr>
            <p:cNvSpPr/>
            <p:nvPr/>
          </p:nvSpPr>
          <p:spPr>
            <a:xfrm>
              <a:off x="5782481" y="1641425"/>
              <a:ext cx="103503" cy="103543"/>
            </a:xfrm>
            <a:custGeom>
              <a:avLst/>
              <a:gdLst/>
              <a:ahLst/>
              <a:cxnLst/>
              <a:rect l="l" t="t" r="r" b="b"/>
              <a:pathLst>
                <a:path w="2632" h="2633" extrusionOk="0">
                  <a:moveTo>
                    <a:pt x="394" y="1"/>
                  </a:moveTo>
                  <a:cubicBezTo>
                    <a:pt x="179" y="1"/>
                    <a:pt x="13" y="168"/>
                    <a:pt x="13" y="382"/>
                  </a:cubicBezTo>
                  <a:cubicBezTo>
                    <a:pt x="1" y="596"/>
                    <a:pt x="179" y="763"/>
                    <a:pt x="394" y="763"/>
                  </a:cubicBezTo>
                  <a:cubicBezTo>
                    <a:pt x="1203" y="775"/>
                    <a:pt x="1858" y="1442"/>
                    <a:pt x="1846" y="2251"/>
                  </a:cubicBezTo>
                  <a:cubicBezTo>
                    <a:pt x="1846" y="2466"/>
                    <a:pt x="2013" y="2632"/>
                    <a:pt x="2227" y="2632"/>
                  </a:cubicBezTo>
                  <a:cubicBezTo>
                    <a:pt x="2441" y="2632"/>
                    <a:pt x="2620" y="2466"/>
                    <a:pt x="2620" y="2263"/>
                  </a:cubicBezTo>
                  <a:cubicBezTo>
                    <a:pt x="2632" y="1025"/>
                    <a:pt x="1632" y="13"/>
                    <a:pt x="39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4" name="Google Shape;723;p47">
            <a:extLst>
              <a:ext uri="{FF2B5EF4-FFF2-40B4-BE49-F238E27FC236}">
                <a16:creationId xmlns:a16="http://schemas.microsoft.com/office/drawing/2014/main" xmlns="" id="{E3EA809C-7946-4651-BA74-44F60ADFFB80}"/>
              </a:ext>
            </a:extLst>
          </p:cNvPr>
          <p:cNvSpPr txBox="1">
            <a:spLocks/>
          </p:cNvSpPr>
          <p:nvPr/>
        </p:nvSpPr>
        <p:spPr>
          <a:xfrm>
            <a:off x="164749" y="3161588"/>
            <a:ext cx="2226600" cy="84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9pPr>
          </a:lstStyle>
          <a:p>
            <a:pPr marL="0" marR="0" lvl="0" indent="0" algn="ctr" defTabSz="914400" rtl="0" eaLnBrk="1" fontAlgn="auto" latinLnBrk="0" hangingPunct="1">
              <a:lnSpc>
                <a:spcPct val="100000"/>
              </a:lnSpc>
              <a:spcBef>
                <a:spcPts val="0"/>
              </a:spcBef>
              <a:spcAft>
                <a:spcPts val="0"/>
              </a:spcAft>
              <a:buClr>
                <a:srgbClr val="FFFFFF"/>
              </a:buClr>
              <a:buSzPts val="1400"/>
              <a:buFont typeface="Anaheim"/>
              <a:buNone/>
              <a:tabLst/>
              <a:defRPr/>
            </a:pPr>
            <a:r>
              <a:rPr kumimoji="0" lang="en-US" sz="1400" b="0" i="0" u="none" strike="noStrike" kern="0" cap="none" spc="0" normalizeH="0" baseline="0" noProof="0" dirty="0">
                <a:ln>
                  <a:noFill/>
                </a:ln>
                <a:solidFill>
                  <a:srgbClr val="FFFFFF"/>
                </a:solidFill>
                <a:effectLst/>
                <a:uLnTx/>
                <a:uFillTx/>
                <a:latin typeface="Anaheim"/>
                <a:sym typeface="Anaheim"/>
              </a:rPr>
              <a:t>Django</a:t>
            </a:r>
          </a:p>
          <a:p>
            <a:pPr marL="0" marR="0" lvl="0" indent="0" algn="ctr" defTabSz="914400" rtl="0" eaLnBrk="1" fontAlgn="auto" latinLnBrk="0" hangingPunct="1">
              <a:lnSpc>
                <a:spcPct val="100000"/>
              </a:lnSpc>
              <a:spcBef>
                <a:spcPts val="0"/>
              </a:spcBef>
              <a:spcAft>
                <a:spcPts val="0"/>
              </a:spcAft>
              <a:buClr>
                <a:srgbClr val="FFFFFF"/>
              </a:buClr>
              <a:buSzPts val="1400"/>
              <a:buFont typeface="Anaheim"/>
              <a:buNone/>
              <a:tabLst/>
              <a:defRPr/>
            </a:pPr>
            <a:endParaRPr kumimoji="0" lang="en-US" sz="1400" b="0" i="0" u="none" strike="noStrike" kern="0" cap="none" spc="0" normalizeH="0" baseline="0" noProof="0" dirty="0">
              <a:ln>
                <a:noFill/>
              </a:ln>
              <a:solidFill>
                <a:srgbClr val="FFFFFF"/>
              </a:solidFill>
              <a:effectLst/>
              <a:uLnTx/>
              <a:uFillTx/>
              <a:latin typeface="Anaheim"/>
              <a:sym typeface="Anaheim"/>
            </a:endParaRPr>
          </a:p>
          <a:p>
            <a:pPr marL="0" marR="0" lvl="0" indent="0" algn="ctr" defTabSz="914400" rtl="0" eaLnBrk="1" fontAlgn="auto" latinLnBrk="0" hangingPunct="1">
              <a:lnSpc>
                <a:spcPct val="100000"/>
              </a:lnSpc>
              <a:spcBef>
                <a:spcPts val="0"/>
              </a:spcBef>
              <a:spcAft>
                <a:spcPts val="0"/>
              </a:spcAft>
              <a:buClr>
                <a:srgbClr val="FFFFFF"/>
              </a:buClr>
              <a:buSzPts val="1400"/>
              <a:buFont typeface="Anaheim"/>
              <a:buNone/>
              <a:tabLst/>
              <a:defRPr/>
            </a:pPr>
            <a:r>
              <a:rPr kumimoji="0" lang="en-US" sz="1400" b="0" i="0" u="none" strike="noStrike" kern="0" cap="none" spc="0" normalizeH="0" baseline="0" noProof="0" dirty="0">
                <a:ln>
                  <a:noFill/>
                </a:ln>
                <a:solidFill>
                  <a:srgbClr val="FFFFFF"/>
                </a:solidFill>
                <a:effectLst/>
                <a:uLnTx/>
                <a:uFillTx/>
                <a:latin typeface="Anaheim"/>
                <a:sym typeface="Anaheim"/>
              </a:rPr>
              <a:t>Flask</a:t>
            </a:r>
          </a:p>
        </p:txBody>
      </p:sp>
      <p:sp>
        <p:nvSpPr>
          <p:cNvPr id="35" name="Google Shape;725;p47">
            <a:extLst>
              <a:ext uri="{FF2B5EF4-FFF2-40B4-BE49-F238E27FC236}">
                <a16:creationId xmlns:a16="http://schemas.microsoft.com/office/drawing/2014/main" xmlns="" id="{D1D2FA1B-6BAE-4D0A-95E2-5DCF45FA2E6E}"/>
              </a:ext>
            </a:extLst>
          </p:cNvPr>
          <p:cNvSpPr txBox="1">
            <a:spLocks/>
          </p:cNvSpPr>
          <p:nvPr/>
        </p:nvSpPr>
        <p:spPr>
          <a:xfrm>
            <a:off x="6931139" y="3136681"/>
            <a:ext cx="2226600" cy="84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Anaheim"/>
              <a:buNone/>
              <a:defRPr sz="1400" b="0" i="0" u="none" strike="noStrike" cap="none">
                <a:solidFill>
                  <a:schemeClr val="lt1"/>
                </a:solidFill>
                <a:latin typeface="Anaheim"/>
                <a:ea typeface="Anaheim"/>
                <a:cs typeface="Anaheim"/>
                <a:sym typeface="Anaheim"/>
              </a:defRPr>
            </a:lvl1pPr>
            <a:lvl2pPr marL="914400" marR="0" lvl="1"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2pPr>
            <a:lvl3pPr marL="1371600" marR="0" lvl="2"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3pPr>
            <a:lvl4pPr marL="1828800" marR="0" lvl="3"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4pPr>
            <a:lvl5pPr marL="2286000" marR="0" lvl="4"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5pPr>
            <a:lvl6pPr marL="2743200" marR="0" lvl="5"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6pPr>
            <a:lvl7pPr marL="3200400" marR="0" lvl="6"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7pPr>
            <a:lvl8pPr marL="3657600" marR="0" lvl="7"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8pPr>
            <a:lvl9pPr marL="4114800" marR="0" lvl="8" indent="-317500" algn="l" rtl="0">
              <a:lnSpc>
                <a:spcPct val="100000"/>
              </a:lnSpc>
              <a:spcBef>
                <a:spcPts val="0"/>
              </a:spcBef>
              <a:spcAft>
                <a:spcPts val="0"/>
              </a:spcAft>
              <a:buClr>
                <a:schemeClr val="dk1"/>
              </a:buClr>
              <a:buSzPts val="2800"/>
              <a:buFont typeface="Anaheim"/>
              <a:buNone/>
              <a:defRPr sz="2800" b="0" i="0" u="none" strike="noStrike" cap="none">
                <a:solidFill>
                  <a:schemeClr val="dk1"/>
                </a:solidFill>
                <a:latin typeface="Anaheim"/>
                <a:ea typeface="Anaheim"/>
                <a:cs typeface="Anaheim"/>
                <a:sym typeface="Anaheim"/>
              </a:defRPr>
            </a:lvl9pPr>
          </a:lstStyle>
          <a:p>
            <a:pPr marL="0" marR="0" lvl="0" indent="0" algn="ctr" defTabSz="914400" rtl="0" eaLnBrk="1" fontAlgn="auto" latinLnBrk="0" hangingPunct="1">
              <a:lnSpc>
                <a:spcPct val="100000"/>
              </a:lnSpc>
              <a:spcBef>
                <a:spcPts val="0"/>
              </a:spcBef>
              <a:spcAft>
                <a:spcPts val="0"/>
              </a:spcAft>
              <a:buClr>
                <a:srgbClr val="FFFFFF"/>
              </a:buClr>
              <a:buSzPts val="1400"/>
              <a:buFont typeface="Anaheim"/>
              <a:buNone/>
              <a:tabLst/>
              <a:defRPr/>
            </a:pPr>
            <a:r>
              <a:rPr kumimoji="0" lang="en-US" sz="1400" b="0" i="0" u="none" strike="noStrike" kern="0" cap="none" spc="0" normalizeH="0" baseline="0" noProof="0" dirty="0">
                <a:ln>
                  <a:noFill/>
                </a:ln>
                <a:solidFill>
                  <a:srgbClr val="FFFFFF"/>
                </a:solidFill>
                <a:effectLst/>
                <a:uLnTx/>
                <a:uFillTx/>
                <a:latin typeface="Anaheim"/>
                <a:sym typeface="Anaheim"/>
              </a:rPr>
              <a:t>Express.js</a:t>
            </a:r>
          </a:p>
          <a:p>
            <a:pPr marL="0" marR="0" lvl="0" indent="0" algn="ctr" defTabSz="914400" rtl="0" eaLnBrk="1" fontAlgn="auto" latinLnBrk="0" hangingPunct="1">
              <a:lnSpc>
                <a:spcPct val="100000"/>
              </a:lnSpc>
              <a:spcBef>
                <a:spcPts val="0"/>
              </a:spcBef>
              <a:spcAft>
                <a:spcPts val="0"/>
              </a:spcAft>
              <a:buClr>
                <a:srgbClr val="FFFFFF"/>
              </a:buClr>
              <a:buSzPts val="1400"/>
              <a:buFont typeface="Anaheim"/>
              <a:buNone/>
              <a:tabLst/>
              <a:defRPr/>
            </a:pPr>
            <a:r>
              <a:rPr kumimoji="0" lang="en-US" sz="1400" b="0" i="0" u="none" strike="noStrike" kern="0" cap="none" spc="0" normalizeH="0" baseline="0" noProof="0" dirty="0">
                <a:ln>
                  <a:noFill/>
                </a:ln>
                <a:solidFill>
                  <a:srgbClr val="FFFFFF"/>
                </a:solidFill>
                <a:effectLst/>
                <a:uLnTx/>
                <a:uFillTx/>
                <a:latin typeface="Anaheim"/>
                <a:sym typeface="Anaheim"/>
              </a:rPr>
              <a:t> </a:t>
            </a:r>
          </a:p>
          <a:p>
            <a:pPr marL="0" marR="0" lvl="0" indent="0" algn="ctr" defTabSz="914400" rtl="0" eaLnBrk="1" fontAlgn="auto" latinLnBrk="0" hangingPunct="1">
              <a:lnSpc>
                <a:spcPct val="100000"/>
              </a:lnSpc>
              <a:spcBef>
                <a:spcPts val="0"/>
              </a:spcBef>
              <a:spcAft>
                <a:spcPts val="0"/>
              </a:spcAft>
              <a:buClr>
                <a:srgbClr val="FFFFFF"/>
              </a:buClr>
              <a:buSzPts val="1400"/>
              <a:buFont typeface="Anaheim"/>
              <a:buNone/>
              <a:tabLst/>
              <a:defRPr/>
            </a:pPr>
            <a:r>
              <a:rPr kumimoji="0" lang="en-US" sz="1400" b="0" i="0" u="none" strike="noStrike" kern="0" cap="none" spc="0" normalizeH="0" baseline="0" noProof="0" dirty="0">
                <a:ln>
                  <a:noFill/>
                </a:ln>
                <a:solidFill>
                  <a:srgbClr val="FFFFFF"/>
                </a:solidFill>
                <a:effectLst/>
                <a:uLnTx/>
                <a:uFillTx/>
                <a:latin typeface="Anaheim"/>
                <a:sym typeface="Anaheim"/>
              </a:rPr>
              <a:t>Nest.js </a:t>
            </a:r>
          </a:p>
          <a:p>
            <a:pPr marL="0" marR="0" lvl="0" indent="0" algn="ctr" defTabSz="914400" rtl="0" eaLnBrk="1" fontAlgn="auto" latinLnBrk="0" hangingPunct="1">
              <a:lnSpc>
                <a:spcPct val="100000"/>
              </a:lnSpc>
              <a:spcBef>
                <a:spcPts val="0"/>
              </a:spcBef>
              <a:spcAft>
                <a:spcPts val="0"/>
              </a:spcAft>
              <a:buClr>
                <a:srgbClr val="FFFFFF"/>
              </a:buClr>
              <a:buSzPts val="1400"/>
              <a:buFont typeface="Anaheim"/>
              <a:buNone/>
              <a:tabLst/>
              <a:defRPr/>
            </a:pPr>
            <a:endParaRPr kumimoji="0" lang="en-US" sz="1400" b="0" i="0" u="none" strike="noStrike" kern="0" cap="none" spc="0" normalizeH="0" baseline="0" noProof="0" dirty="0">
              <a:ln>
                <a:noFill/>
              </a:ln>
              <a:solidFill>
                <a:srgbClr val="FFFFFF"/>
              </a:solidFill>
              <a:effectLst/>
              <a:uLnTx/>
              <a:uFillTx/>
              <a:latin typeface="Anaheim"/>
              <a:sym typeface="Anaheim"/>
            </a:endParaRPr>
          </a:p>
          <a:p>
            <a:pPr marL="0" marR="0" lvl="0" indent="0" algn="ctr" defTabSz="914400" rtl="0" eaLnBrk="1" fontAlgn="auto" latinLnBrk="0" hangingPunct="1">
              <a:lnSpc>
                <a:spcPct val="100000"/>
              </a:lnSpc>
              <a:spcBef>
                <a:spcPts val="0"/>
              </a:spcBef>
              <a:spcAft>
                <a:spcPts val="0"/>
              </a:spcAft>
              <a:buClr>
                <a:srgbClr val="FFFFFF"/>
              </a:buClr>
              <a:buSzPts val="1400"/>
              <a:buFont typeface="Anaheim"/>
              <a:buNone/>
              <a:tabLst/>
              <a:defRPr/>
            </a:pPr>
            <a:endParaRPr kumimoji="0" lang="en-US" sz="1400" b="0" i="0" u="none" strike="noStrike" kern="0" cap="none" spc="0" normalizeH="0" baseline="0" noProof="0" dirty="0">
              <a:ln>
                <a:noFill/>
              </a:ln>
              <a:solidFill>
                <a:srgbClr val="FFFFFF"/>
              </a:solidFill>
              <a:effectLst/>
              <a:uLnTx/>
              <a:uFillTx/>
              <a:latin typeface="Anaheim"/>
              <a:sym typeface="Anaheim"/>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idx="7"/>
          </p:nvPr>
        </p:nvSpPr>
        <p:spPr>
          <a:xfrm>
            <a:off x="1278000" y="315758"/>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les outils du Front End </a:t>
            </a:r>
            <a:endParaRPr dirty="0"/>
          </a:p>
        </p:txBody>
      </p:sp>
      <p:sp>
        <p:nvSpPr>
          <p:cNvPr id="387" name="Google Shape;387;p34"/>
          <p:cNvSpPr/>
          <p:nvPr/>
        </p:nvSpPr>
        <p:spPr>
          <a:xfrm flipH="1">
            <a:off x="7903705" y="1829925"/>
            <a:ext cx="407895" cy="179698"/>
          </a:xfrm>
          <a:custGeom>
            <a:avLst/>
            <a:gdLst/>
            <a:ahLst/>
            <a:cxnLst/>
            <a:rect l="l" t="t" r="r" b="b"/>
            <a:pathLst>
              <a:path w="21766" h="2346" extrusionOk="0">
                <a:moveTo>
                  <a:pt x="1" y="0"/>
                </a:moveTo>
                <a:lnTo>
                  <a:pt x="1" y="2346"/>
                </a:lnTo>
                <a:lnTo>
                  <a:pt x="21765" y="2346"/>
                </a:lnTo>
                <a:lnTo>
                  <a:pt x="21765" y="0"/>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8" name="Google Shape;388;p34"/>
          <p:cNvSpPr/>
          <p:nvPr/>
        </p:nvSpPr>
        <p:spPr>
          <a:xfrm flipH="1">
            <a:off x="1059506" y="3853623"/>
            <a:ext cx="218403"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9" name="Google Shape;389;p34"/>
          <p:cNvSpPr/>
          <p:nvPr/>
        </p:nvSpPr>
        <p:spPr>
          <a:xfrm flipH="1">
            <a:off x="1082114" y="2126750"/>
            <a:ext cx="323913"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0" name="Google Shape;390;p34"/>
          <p:cNvSpPr/>
          <p:nvPr/>
        </p:nvSpPr>
        <p:spPr>
          <a:xfrm>
            <a:off x="7938891" y="3740000"/>
            <a:ext cx="407888" cy="179751"/>
          </a:xfrm>
          <a:custGeom>
            <a:avLst/>
            <a:gdLst/>
            <a:ahLst/>
            <a:cxnLst/>
            <a:rect l="l" t="t" r="r" b="b"/>
            <a:pathLst>
              <a:path w="5323" h="2347" extrusionOk="0">
                <a:moveTo>
                  <a:pt x="1" y="1"/>
                </a:moveTo>
                <a:lnTo>
                  <a:pt x="1" y="2346"/>
                </a:lnTo>
                <a:lnTo>
                  <a:pt x="5323" y="2346"/>
                </a:lnTo>
                <a:lnTo>
                  <a:pt x="532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1" name="Google Shape;391;p34"/>
          <p:cNvSpPr/>
          <p:nvPr/>
        </p:nvSpPr>
        <p:spPr>
          <a:xfrm flipH="1">
            <a:off x="7734270" y="2126750"/>
            <a:ext cx="218409"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2" name="Google Shape;392;p34"/>
          <p:cNvSpPr/>
          <p:nvPr/>
        </p:nvSpPr>
        <p:spPr>
          <a:xfrm flipH="1">
            <a:off x="588017" y="2421219"/>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4" name="Google Shape;394;p34"/>
          <p:cNvSpPr txBox="1">
            <a:spLocks noGrp="1"/>
          </p:cNvSpPr>
          <p:nvPr>
            <p:ph type="ctrTitle"/>
          </p:nvPr>
        </p:nvSpPr>
        <p:spPr>
          <a:xfrm flipH="1">
            <a:off x="1255441" y="1923240"/>
            <a:ext cx="3570382" cy="356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fr-FR" sz="1800" dirty="0"/>
              <a:t>Outils de Développement et de Test</a:t>
            </a:r>
            <a:endParaRPr sz="1800" dirty="0"/>
          </a:p>
        </p:txBody>
      </p:sp>
      <p:sp>
        <p:nvSpPr>
          <p:cNvPr id="395" name="Google Shape;395;p34"/>
          <p:cNvSpPr txBox="1">
            <a:spLocks noGrp="1"/>
          </p:cNvSpPr>
          <p:nvPr>
            <p:ph type="ctrTitle" idx="2"/>
          </p:nvPr>
        </p:nvSpPr>
        <p:spPr>
          <a:xfrm flipH="1">
            <a:off x="5558448" y="1652923"/>
            <a:ext cx="2163900" cy="3567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fr-FR" sz="1800" dirty="0"/>
              <a:t>Outils de Test </a:t>
            </a:r>
            <a:r>
              <a:rPr lang="en" sz="1800" dirty="0"/>
              <a:t>        </a:t>
            </a:r>
            <a:endParaRPr sz="1800" dirty="0"/>
          </a:p>
        </p:txBody>
      </p:sp>
      <p:sp>
        <p:nvSpPr>
          <p:cNvPr id="396" name="Google Shape;396;p34"/>
          <p:cNvSpPr txBox="1">
            <a:spLocks noGrp="1"/>
          </p:cNvSpPr>
          <p:nvPr>
            <p:ph type="subTitle" idx="1"/>
          </p:nvPr>
        </p:nvSpPr>
        <p:spPr>
          <a:xfrm flipH="1">
            <a:off x="5414072" y="2216625"/>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JUnit, Mockito (pour Java) Jest (pour JavaScript) </a:t>
            </a:r>
            <a:r>
              <a:rPr lang="en-US" dirty="0" err="1"/>
              <a:t>PHPUnit</a:t>
            </a:r>
            <a:r>
              <a:rPr lang="en-US" dirty="0"/>
              <a:t> (pour PHP) </a:t>
            </a:r>
            <a:r>
              <a:rPr lang="en-US" dirty="0" err="1"/>
              <a:t>PyTest</a:t>
            </a:r>
            <a:r>
              <a:rPr lang="en-US" dirty="0"/>
              <a:t> (pour Python)</a:t>
            </a:r>
          </a:p>
        </p:txBody>
      </p:sp>
      <p:sp>
        <p:nvSpPr>
          <p:cNvPr id="397" name="Google Shape;397;p34"/>
          <p:cNvSpPr txBox="1">
            <a:spLocks noGrp="1"/>
          </p:cNvSpPr>
          <p:nvPr>
            <p:ph type="ctrTitle" idx="3"/>
          </p:nvPr>
        </p:nvSpPr>
        <p:spPr>
          <a:xfrm flipH="1">
            <a:off x="1232132" y="3263104"/>
            <a:ext cx="2163900" cy="531955"/>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fr-FR" sz="1800" dirty="0">
                <a:effectLst/>
                <a:latin typeface="Calibri" panose="020F0502020204030204" pitchFamily="34" charset="0"/>
                <a:ea typeface="Calibri" panose="020F0502020204030204" pitchFamily="34" charset="0"/>
                <a:cs typeface="Arial" panose="020B0604020202020204" pitchFamily="34" charset="0"/>
              </a:rPr>
              <a:t>SGBDR</a:t>
            </a:r>
            <a:endParaRPr lang="fr-FR" sz="1800" dirty="0"/>
          </a:p>
        </p:txBody>
      </p:sp>
      <p:sp>
        <p:nvSpPr>
          <p:cNvPr id="398" name="Google Shape;398;p34"/>
          <p:cNvSpPr txBox="1">
            <a:spLocks noGrp="1"/>
          </p:cNvSpPr>
          <p:nvPr>
            <p:ph type="subTitle" idx="4"/>
          </p:nvPr>
        </p:nvSpPr>
        <p:spPr>
          <a:xfrm flipH="1">
            <a:off x="1421653" y="3917097"/>
            <a:ext cx="2163900" cy="413100"/>
          </a:xfrm>
          <a:prstGeom prst="rect">
            <a:avLst/>
          </a:prstGeom>
        </p:spPr>
        <p:txBody>
          <a:bodyPr spcFirstLastPara="1" wrap="square" lIns="91425" tIns="0" rIns="91425" bIns="91425" anchor="t" anchorCtr="0">
            <a:noAutofit/>
          </a:bodyPr>
          <a:lstStyle/>
          <a:p>
            <a:pPr marL="0" lvl="0" indent="0" rtl="0">
              <a:spcBef>
                <a:spcPts val="0"/>
              </a:spcBef>
              <a:spcAft>
                <a:spcPts val="0"/>
              </a:spcAft>
              <a:buNone/>
            </a:pPr>
            <a:r>
              <a:rPr lang="fr-FR" dirty="0"/>
              <a:t>MySQL : Un SGBDR open source largement utilisé pour les applications web.</a:t>
            </a:r>
            <a:endParaRPr dirty="0"/>
          </a:p>
        </p:txBody>
      </p:sp>
      <p:sp>
        <p:nvSpPr>
          <p:cNvPr id="399" name="Google Shape;399;p34"/>
          <p:cNvSpPr txBox="1">
            <a:spLocks noGrp="1"/>
          </p:cNvSpPr>
          <p:nvPr>
            <p:ph type="ctrTitle" idx="5"/>
          </p:nvPr>
        </p:nvSpPr>
        <p:spPr>
          <a:xfrm flipH="1">
            <a:off x="5070633" y="3529081"/>
            <a:ext cx="2882046" cy="3567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fr-FR" sz="1800" dirty="0"/>
              <a:t>Outils de Contrôle de Version </a:t>
            </a:r>
            <a:endParaRPr sz="1800" dirty="0"/>
          </a:p>
        </p:txBody>
      </p:sp>
      <p:sp>
        <p:nvSpPr>
          <p:cNvPr id="400" name="Google Shape;400;p34"/>
          <p:cNvSpPr txBox="1">
            <a:spLocks noGrp="1"/>
          </p:cNvSpPr>
          <p:nvPr>
            <p:ph type="subTitle" idx="6"/>
          </p:nvPr>
        </p:nvSpPr>
        <p:spPr>
          <a:xfrm flipH="1">
            <a:off x="5558447" y="3903331"/>
            <a:ext cx="2163900"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fr-FR" dirty="0"/>
              <a:t>Git, SVN </a:t>
            </a:r>
          </a:p>
          <a:p>
            <a:pPr marL="0" lvl="0" indent="0" algn="ctr" rtl="0">
              <a:spcBef>
                <a:spcPts val="0"/>
              </a:spcBef>
              <a:spcAft>
                <a:spcPts val="0"/>
              </a:spcAft>
              <a:buNone/>
            </a:pPr>
            <a:r>
              <a:rPr lang="fr-FR" dirty="0"/>
              <a:t>Outils de gestion de version pour le suivi des modifications du code source.</a:t>
            </a:r>
            <a:endParaRPr lang="en-US" dirty="0"/>
          </a:p>
        </p:txBody>
      </p:sp>
      <p:sp>
        <p:nvSpPr>
          <p:cNvPr id="403" name="Google Shape;403;p34"/>
          <p:cNvSpPr/>
          <p:nvPr/>
        </p:nvSpPr>
        <p:spPr>
          <a:xfrm>
            <a:off x="8136762" y="3442325"/>
            <a:ext cx="471506" cy="179698"/>
          </a:xfrm>
          <a:custGeom>
            <a:avLst/>
            <a:gdLst/>
            <a:ahLst/>
            <a:cxnLst/>
            <a:rect l="l" t="t" r="r" b="b"/>
            <a:pathLst>
              <a:path w="21766" h="2346" extrusionOk="0">
                <a:moveTo>
                  <a:pt x="1" y="0"/>
                </a:moveTo>
                <a:lnTo>
                  <a:pt x="1" y="2346"/>
                </a:lnTo>
                <a:lnTo>
                  <a:pt x="21765" y="2346"/>
                </a:lnTo>
                <a:lnTo>
                  <a:pt x="217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4" name="Google Shape;404;p34"/>
          <p:cNvSpPr/>
          <p:nvPr/>
        </p:nvSpPr>
        <p:spPr>
          <a:xfrm>
            <a:off x="8452422" y="3739999"/>
            <a:ext cx="377605"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5" name="Google Shape;405;p34"/>
          <p:cNvSpPr/>
          <p:nvPr/>
        </p:nvSpPr>
        <p:spPr>
          <a:xfrm>
            <a:off x="8151513" y="4037725"/>
            <a:ext cx="300908" cy="178849"/>
          </a:xfrm>
          <a:custGeom>
            <a:avLst/>
            <a:gdLst/>
            <a:ahLst/>
            <a:cxnLst/>
            <a:rect l="l" t="t" r="r" b="b"/>
            <a:pathLst>
              <a:path w="12098" h="2335" extrusionOk="0">
                <a:moveTo>
                  <a:pt x="1" y="1"/>
                </a:moveTo>
                <a:lnTo>
                  <a:pt x="1" y="2335"/>
                </a:lnTo>
                <a:lnTo>
                  <a:pt x="12098" y="2335"/>
                </a:lnTo>
                <a:lnTo>
                  <a:pt x="1209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7" name="Google Shape;407;p34"/>
          <p:cNvSpPr/>
          <p:nvPr/>
        </p:nvSpPr>
        <p:spPr>
          <a:xfrm flipH="1">
            <a:off x="600416" y="3556798"/>
            <a:ext cx="488864" cy="179698"/>
          </a:xfrm>
          <a:custGeom>
            <a:avLst/>
            <a:gdLst/>
            <a:ahLst/>
            <a:cxnLst/>
            <a:rect l="l" t="t" r="r" b="b"/>
            <a:pathLst>
              <a:path w="21766" h="2346" extrusionOk="0">
                <a:moveTo>
                  <a:pt x="1" y="0"/>
                </a:moveTo>
                <a:lnTo>
                  <a:pt x="1" y="2346"/>
                </a:lnTo>
                <a:lnTo>
                  <a:pt x="21765" y="2346"/>
                </a:lnTo>
                <a:lnTo>
                  <a:pt x="2176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8" name="Google Shape;408;p34"/>
          <p:cNvSpPr/>
          <p:nvPr/>
        </p:nvSpPr>
        <p:spPr>
          <a:xfrm flipH="1">
            <a:off x="386188" y="3853623"/>
            <a:ext cx="570167" cy="179751"/>
          </a:xfrm>
          <a:custGeom>
            <a:avLst/>
            <a:gdLst/>
            <a:ahLst/>
            <a:cxnLst/>
            <a:rect l="l" t="t" r="r" b="b"/>
            <a:pathLst>
              <a:path w="46995" h="2347" extrusionOk="0">
                <a:moveTo>
                  <a:pt x="0" y="1"/>
                </a:moveTo>
                <a:lnTo>
                  <a:pt x="0" y="2346"/>
                </a:lnTo>
                <a:lnTo>
                  <a:pt x="46994" y="2346"/>
                </a:lnTo>
                <a:lnTo>
                  <a:pt x="469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9" name="Google Shape;409;p34"/>
          <p:cNvSpPr/>
          <p:nvPr/>
        </p:nvSpPr>
        <p:spPr>
          <a:xfrm flipH="1">
            <a:off x="749236" y="4151348"/>
            <a:ext cx="323894" cy="178849"/>
          </a:xfrm>
          <a:custGeom>
            <a:avLst/>
            <a:gdLst/>
            <a:ahLst/>
            <a:cxnLst/>
            <a:rect l="l" t="t" r="r" b="b"/>
            <a:pathLst>
              <a:path w="12098" h="2335" extrusionOk="0">
                <a:moveTo>
                  <a:pt x="1" y="1"/>
                </a:moveTo>
                <a:lnTo>
                  <a:pt x="1" y="2335"/>
                </a:lnTo>
                <a:lnTo>
                  <a:pt x="12098" y="2335"/>
                </a:lnTo>
                <a:lnTo>
                  <a:pt x="120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0" name="Google Shape;410;p34"/>
          <p:cNvSpPr/>
          <p:nvPr/>
        </p:nvSpPr>
        <p:spPr>
          <a:xfrm flipH="1">
            <a:off x="514360" y="1829925"/>
            <a:ext cx="703042" cy="179698"/>
          </a:xfrm>
          <a:custGeom>
            <a:avLst/>
            <a:gdLst/>
            <a:ahLst/>
            <a:cxnLst/>
            <a:rect l="l" t="t" r="r" b="b"/>
            <a:pathLst>
              <a:path w="21766" h="2346" extrusionOk="0">
                <a:moveTo>
                  <a:pt x="1" y="0"/>
                </a:moveTo>
                <a:lnTo>
                  <a:pt x="1" y="2346"/>
                </a:lnTo>
                <a:lnTo>
                  <a:pt x="21765" y="2346"/>
                </a:lnTo>
                <a:lnTo>
                  <a:pt x="21765"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1" name="Google Shape;411;p34"/>
          <p:cNvSpPr/>
          <p:nvPr/>
        </p:nvSpPr>
        <p:spPr>
          <a:xfrm flipH="1">
            <a:off x="783204" y="2127175"/>
            <a:ext cx="178816" cy="179751"/>
          </a:xfrm>
          <a:custGeom>
            <a:avLst/>
            <a:gdLst/>
            <a:ahLst/>
            <a:cxnLst/>
            <a:rect l="l" t="t" r="r" b="b"/>
            <a:pathLst>
              <a:path w="46995" h="2347" extrusionOk="0">
                <a:moveTo>
                  <a:pt x="0" y="1"/>
                </a:moveTo>
                <a:lnTo>
                  <a:pt x="0" y="2346"/>
                </a:lnTo>
                <a:lnTo>
                  <a:pt x="46994" y="2346"/>
                </a:lnTo>
                <a:lnTo>
                  <a:pt x="469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2" name="Google Shape;412;p34"/>
          <p:cNvSpPr/>
          <p:nvPr/>
        </p:nvSpPr>
        <p:spPr>
          <a:xfrm flipH="1">
            <a:off x="8071052" y="2126750"/>
            <a:ext cx="570173" cy="179751"/>
          </a:xfrm>
          <a:custGeom>
            <a:avLst/>
            <a:gdLst/>
            <a:ahLst/>
            <a:cxnLst/>
            <a:rect l="l" t="t" r="r" b="b"/>
            <a:pathLst>
              <a:path w="5323" h="2347" extrusionOk="0">
                <a:moveTo>
                  <a:pt x="1" y="1"/>
                </a:moveTo>
                <a:lnTo>
                  <a:pt x="1" y="2346"/>
                </a:lnTo>
                <a:lnTo>
                  <a:pt x="5323" y="2346"/>
                </a:lnTo>
                <a:lnTo>
                  <a:pt x="532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3" name="Google Shape;413;p34"/>
          <p:cNvSpPr/>
          <p:nvPr/>
        </p:nvSpPr>
        <p:spPr>
          <a:xfrm flipH="1">
            <a:off x="7930661" y="2424475"/>
            <a:ext cx="471489" cy="178849"/>
          </a:xfrm>
          <a:custGeom>
            <a:avLst/>
            <a:gdLst/>
            <a:ahLst/>
            <a:cxnLst/>
            <a:rect l="l" t="t" r="r" b="b"/>
            <a:pathLst>
              <a:path w="12098" h="2335" extrusionOk="0">
                <a:moveTo>
                  <a:pt x="1" y="1"/>
                </a:moveTo>
                <a:lnTo>
                  <a:pt x="1" y="2335"/>
                </a:lnTo>
                <a:lnTo>
                  <a:pt x="12098" y="2335"/>
                </a:lnTo>
                <a:lnTo>
                  <a:pt x="12098" y="1"/>
                </a:lnTo>
                <a:close/>
              </a:path>
            </a:pathLst>
          </a:custGeom>
          <a:solidFill>
            <a:srgbClr val="FFFFFF">
              <a:alpha val="313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4" name="Google Shape;414;p34"/>
          <p:cNvSpPr txBox="1">
            <a:spLocks noGrp="1"/>
          </p:cNvSpPr>
          <p:nvPr>
            <p:ph type="subTitle" idx="8"/>
          </p:nvPr>
        </p:nvSpPr>
        <p:spPr>
          <a:xfrm flipH="1">
            <a:off x="1758714" y="2277086"/>
            <a:ext cx="2692783" cy="413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fr-FR" dirty="0"/>
              <a:t>IDE (Environnements de Développement Intégré) </a:t>
            </a:r>
          </a:p>
          <a:p>
            <a:pPr marL="0" lvl="0" indent="0" algn="l" rtl="0">
              <a:spcBef>
                <a:spcPts val="0"/>
              </a:spcBef>
              <a:spcAft>
                <a:spcPts val="0"/>
              </a:spcAft>
              <a:buNone/>
            </a:pPr>
            <a:endParaRPr lang="fr-FR" dirty="0"/>
          </a:p>
          <a:p>
            <a:pPr marL="0" lvl="0" indent="0" algn="ctr" rtl="0">
              <a:spcBef>
                <a:spcPts val="0"/>
              </a:spcBef>
              <a:spcAft>
                <a:spcPts val="0"/>
              </a:spcAft>
              <a:buNone/>
            </a:pPr>
            <a:r>
              <a:rPr lang="fr-FR" dirty="0"/>
              <a:t> </a:t>
            </a:r>
            <a:r>
              <a:rPr lang="fr-FR" dirty="0" err="1"/>
              <a:t>IntelliJ</a:t>
            </a:r>
            <a:r>
              <a:rPr lang="fr-FR" dirty="0"/>
              <a:t> IDEA, Eclipse, Visual Studio Code</a:t>
            </a:r>
            <a:endParaRPr dirty="0"/>
          </a:p>
        </p:txBody>
      </p:sp>
    </p:spTree>
    <p:extLst>
      <p:ext uri="{BB962C8B-B14F-4D97-AF65-F5344CB8AC3E}">
        <p14:creationId xmlns:p14="http://schemas.microsoft.com/office/powerpoint/2010/main" val="242030002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xmlns="" id="{3D1D9CDE-74B4-BDA8-5D67-18E28729ED8D}"/>
              </a:ext>
            </a:extLst>
          </p:cNvPr>
          <p:cNvGrpSpPr/>
          <p:nvPr/>
        </p:nvGrpSpPr>
        <p:grpSpPr>
          <a:xfrm>
            <a:off x="941294" y="654343"/>
            <a:ext cx="7261412" cy="3969572"/>
            <a:chOff x="941294" y="654343"/>
            <a:chExt cx="7261412" cy="3969572"/>
          </a:xfrm>
        </p:grpSpPr>
        <p:sp>
          <p:nvSpPr>
            <p:cNvPr id="3" name="Rectangle 2">
              <a:extLst>
                <a:ext uri="{FF2B5EF4-FFF2-40B4-BE49-F238E27FC236}">
                  <a16:creationId xmlns:a16="http://schemas.microsoft.com/office/drawing/2014/main" xmlns="" id="{5D7933DB-0A03-7FC4-9267-AD0017647806}"/>
                </a:ext>
              </a:extLst>
            </p:cNvPr>
            <p:cNvSpPr/>
            <p:nvPr/>
          </p:nvSpPr>
          <p:spPr>
            <a:xfrm>
              <a:off x="941294" y="654343"/>
              <a:ext cx="7261412" cy="39695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sp>
          <p:nvSpPr>
            <p:cNvPr id="4" name="ZoneTexte 3">
              <a:extLst>
                <a:ext uri="{FF2B5EF4-FFF2-40B4-BE49-F238E27FC236}">
                  <a16:creationId xmlns:a16="http://schemas.microsoft.com/office/drawing/2014/main" xmlns="" id="{5C100E40-8FB3-4855-3028-DBE3FF3A0695}"/>
                </a:ext>
              </a:extLst>
            </p:cNvPr>
            <p:cNvSpPr txBox="1"/>
            <p:nvPr/>
          </p:nvSpPr>
          <p:spPr>
            <a:xfrm>
              <a:off x="1667435" y="857394"/>
              <a:ext cx="5642385" cy="3631763"/>
            </a:xfrm>
            <a:prstGeom prst="rect">
              <a:avLst/>
            </a:prstGeom>
            <a:noFill/>
          </p:spPr>
          <p:txBody>
            <a:bodyPr wrap="square" rtlCol="0">
              <a:spAutoFit/>
            </a:bodyPr>
            <a:lstStyle/>
            <a:p>
              <a:pPr algn="ctr"/>
              <a:r>
                <a:rPr lang="fr-MA" sz="7200" dirty="0">
                  <a:solidFill>
                    <a:schemeClr val="bg2"/>
                  </a:solidFill>
                  <a:latin typeface="Algerian" panose="04020705040A02060702" pitchFamily="82" charset="0"/>
                </a:rPr>
                <a:t>Merci pour votre attention !</a:t>
              </a:r>
            </a:p>
            <a:p>
              <a:endParaRPr lang="fr-MA" dirty="0"/>
            </a:p>
          </p:txBody>
        </p:sp>
      </p:grpSp>
    </p:spTree>
    <p:extLst>
      <p:ext uri="{BB962C8B-B14F-4D97-AF65-F5344CB8AC3E}">
        <p14:creationId xmlns:p14="http://schemas.microsoft.com/office/powerpoint/2010/main" val="10735033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40E1EF04-891E-2600-B10A-74B5C7389D0B}"/>
              </a:ext>
            </a:extLst>
          </p:cNvPr>
          <p:cNvSpPr>
            <a:spLocks noGrp="1"/>
          </p:cNvSpPr>
          <p:nvPr>
            <p:ph type="body" idx="1"/>
          </p:nvPr>
        </p:nvSpPr>
        <p:spPr>
          <a:xfrm>
            <a:off x="4026196" y="353542"/>
            <a:ext cx="5004391" cy="3253273"/>
          </a:xfrm>
        </p:spPr>
        <p:txBody>
          <a:bodyPr/>
          <a:lstStyle/>
          <a:p>
            <a:pPr marL="127000" indent="0" algn="l">
              <a:lnSpc>
                <a:spcPct val="107000"/>
              </a:lnSpc>
              <a:spcAft>
                <a:spcPts val="800"/>
              </a:spcAft>
              <a:buNone/>
            </a:pPr>
            <a:r>
              <a:rPr lang="fr-FR" sz="1200" dirty="0">
                <a:solidFill>
                  <a:srgbClr val="00B0F0"/>
                </a:solidFill>
                <a:effectLst/>
                <a:ea typeface="Calibri" panose="020F0502020204030204" pitchFamily="34" charset="0"/>
                <a:cs typeface="Arial" panose="020B0604020202020204" pitchFamily="34" charset="0"/>
              </a:rPr>
              <a:t> </a:t>
            </a:r>
            <a:r>
              <a:rPr lang="fr-FR" sz="1400" dirty="0">
                <a:solidFill>
                  <a:schemeClr val="accent3"/>
                </a:solidFill>
                <a:effectLst/>
                <a:latin typeface="Overpass Mono" panose="020B0604020202020204"/>
                <a:ea typeface="Calibri" panose="020F0502020204030204" pitchFamily="34" charset="0"/>
                <a:cs typeface="Arial" panose="020B0604020202020204" pitchFamily="34" charset="0"/>
              </a:rPr>
              <a:t>Accessibilité</a:t>
            </a:r>
            <a:r>
              <a:rPr lang="fr-FR" sz="1400" dirty="0">
                <a:solidFill>
                  <a:srgbClr val="00B0F0"/>
                </a:solidFill>
                <a:effectLst/>
                <a:ea typeface="Calibri" panose="020F0502020204030204" pitchFamily="34" charset="0"/>
                <a:cs typeface="Arial" panose="020B0604020202020204" pitchFamily="34" charset="0"/>
              </a:rPr>
              <a:t> </a:t>
            </a:r>
            <a:endParaRPr lang="fr-FR" sz="1200" dirty="0">
              <a:solidFill>
                <a:srgbClr val="00B0F0"/>
              </a:solidFill>
              <a:effectLst/>
              <a:ea typeface="Calibri" panose="020F0502020204030204" pitchFamily="34" charset="0"/>
              <a:cs typeface="Arial" panose="020B0604020202020204" pitchFamily="34" charset="0"/>
            </a:endParaRPr>
          </a:p>
          <a:p>
            <a:pPr marL="127000" indent="0" algn="l">
              <a:lnSpc>
                <a:spcPct val="107000"/>
              </a:lnSpc>
              <a:spcAft>
                <a:spcPts val="800"/>
              </a:spcAft>
              <a:buNone/>
            </a:pPr>
            <a:r>
              <a:rPr lang="fr-FR" sz="1200" dirty="0">
                <a:effectLst/>
                <a:ea typeface="Calibri" panose="020F0502020204030204" pitchFamily="34" charset="0"/>
                <a:cs typeface="Arial" panose="020B0604020202020204" pitchFamily="34" charset="0"/>
              </a:rPr>
              <a:t>Les applications web et les plateformes sont généralement accessibles via Internet, permettant aux utilisateurs d'y accéder à partir de différents appareils et emplacements géographiques.</a:t>
            </a:r>
          </a:p>
          <a:p>
            <a:pPr marL="127000" indent="0" algn="l">
              <a:lnSpc>
                <a:spcPct val="107000"/>
              </a:lnSpc>
              <a:spcAft>
                <a:spcPts val="800"/>
              </a:spcAft>
              <a:buNone/>
            </a:pPr>
            <a:r>
              <a:rPr lang="fr-FR" sz="1400" dirty="0">
                <a:solidFill>
                  <a:srgbClr val="00B0F0"/>
                </a:solidFill>
                <a:effectLst/>
                <a:ea typeface="Calibri" panose="020F0502020204030204" pitchFamily="34" charset="0"/>
                <a:cs typeface="Arial" panose="020B0604020202020204" pitchFamily="34" charset="0"/>
              </a:rPr>
              <a:t>  </a:t>
            </a:r>
            <a:r>
              <a:rPr lang="fr-FR" sz="1400" dirty="0">
                <a:solidFill>
                  <a:schemeClr val="accent3"/>
                </a:solidFill>
                <a:effectLst/>
                <a:latin typeface="Overpass Mono" panose="020B0604020202020204"/>
                <a:ea typeface="Calibri" panose="020F0502020204030204" pitchFamily="34" charset="0"/>
                <a:cs typeface="Arial" panose="020B0604020202020204" pitchFamily="34" charset="0"/>
              </a:rPr>
              <a:t>Interaction utilisateur </a:t>
            </a:r>
          </a:p>
          <a:p>
            <a:pPr marL="127000" indent="0" algn="l">
              <a:lnSpc>
                <a:spcPct val="107000"/>
              </a:lnSpc>
              <a:spcAft>
                <a:spcPts val="800"/>
              </a:spcAft>
              <a:buNone/>
            </a:pPr>
            <a:r>
              <a:rPr lang="fr-FR" sz="1200" dirty="0">
                <a:effectLst/>
                <a:ea typeface="Calibri" panose="020F0502020204030204" pitchFamily="34" charset="0"/>
                <a:cs typeface="Arial" panose="020B0604020202020204" pitchFamily="34" charset="0"/>
              </a:rPr>
              <a:t>Les deux peuvent offrir des interfaces utilisateur interactives, permettant aux utilisateurs d'effectuer des actions et d'interagir avec les fonctionnalités fournies.</a:t>
            </a:r>
          </a:p>
          <a:p>
            <a:pPr marL="127000" indent="0" algn="l">
              <a:lnSpc>
                <a:spcPct val="107000"/>
              </a:lnSpc>
              <a:spcAft>
                <a:spcPts val="800"/>
              </a:spcAft>
              <a:buNone/>
            </a:pPr>
            <a:r>
              <a:rPr lang="fr-FR" sz="1400" dirty="0">
                <a:solidFill>
                  <a:srgbClr val="00B0F0"/>
                </a:solidFill>
                <a:effectLst/>
                <a:ea typeface="Calibri" panose="020F0502020204030204" pitchFamily="34" charset="0"/>
                <a:cs typeface="Arial" panose="020B0604020202020204" pitchFamily="34" charset="0"/>
              </a:rPr>
              <a:t>  </a:t>
            </a:r>
            <a:r>
              <a:rPr lang="fr-FR" sz="1400" dirty="0">
                <a:solidFill>
                  <a:schemeClr val="accent3"/>
                </a:solidFill>
                <a:effectLst/>
                <a:latin typeface="Overpass Mono" panose="020B0604020202020204"/>
                <a:ea typeface="Calibri" panose="020F0502020204030204" pitchFamily="34" charset="0"/>
                <a:cs typeface="Arial" panose="020B0604020202020204" pitchFamily="34" charset="0"/>
              </a:rPr>
              <a:t>Technologies web </a:t>
            </a:r>
          </a:p>
          <a:p>
            <a:pPr marL="127000" indent="0" algn="l">
              <a:lnSpc>
                <a:spcPct val="107000"/>
              </a:lnSpc>
              <a:spcAft>
                <a:spcPts val="800"/>
              </a:spcAft>
              <a:buNone/>
            </a:pPr>
            <a:r>
              <a:rPr lang="fr-FR" sz="1200" dirty="0">
                <a:effectLst/>
                <a:ea typeface="Calibri" panose="020F0502020204030204" pitchFamily="34" charset="0"/>
                <a:cs typeface="Arial" panose="020B0604020202020204" pitchFamily="34" charset="0"/>
              </a:rPr>
              <a:t> Les deux peuvent utiliser des technologies web courantes telles que HTML, CSS et JavaScript pour la création de l'interface utilisateur et l'interaction avec les utilisateurs.</a:t>
            </a:r>
          </a:p>
          <a:p>
            <a:pPr marL="127000" indent="0" algn="l">
              <a:lnSpc>
                <a:spcPct val="107000"/>
              </a:lnSpc>
              <a:spcAft>
                <a:spcPts val="800"/>
              </a:spcAft>
              <a:buNone/>
            </a:pPr>
            <a:r>
              <a:rPr lang="fr-FR" sz="1200" dirty="0">
                <a:solidFill>
                  <a:srgbClr val="00B0F0"/>
                </a:solidFill>
                <a:effectLst/>
                <a:ea typeface="Calibri" panose="020F0502020204030204" pitchFamily="34" charset="0"/>
                <a:cs typeface="Arial" panose="020B0604020202020204" pitchFamily="34" charset="0"/>
              </a:rPr>
              <a:t>   </a:t>
            </a:r>
            <a:r>
              <a:rPr lang="fr-FR" sz="1400" dirty="0">
                <a:solidFill>
                  <a:schemeClr val="accent3"/>
                </a:solidFill>
                <a:effectLst/>
                <a:latin typeface="Overpass Mono" panose="020B0604020202020204"/>
                <a:ea typeface="Calibri" panose="020F0502020204030204" pitchFamily="34" charset="0"/>
                <a:cs typeface="Arial" panose="020B0604020202020204" pitchFamily="34" charset="0"/>
              </a:rPr>
              <a:t>Déploiement</a:t>
            </a:r>
            <a:r>
              <a:rPr lang="fr-FR" sz="1200" dirty="0">
                <a:effectLst/>
                <a:ea typeface="Calibri" panose="020F0502020204030204" pitchFamily="34" charset="0"/>
                <a:cs typeface="Arial" panose="020B0604020202020204" pitchFamily="34" charset="0"/>
              </a:rPr>
              <a:t> </a:t>
            </a:r>
          </a:p>
          <a:p>
            <a:pPr marL="127000" indent="0" algn="l">
              <a:lnSpc>
                <a:spcPct val="107000"/>
              </a:lnSpc>
              <a:spcAft>
                <a:spcPts val="800"/>
              </a:spcAft>
              <a:buNone/>
            </a:pPr>
            <a:r>
              <a:rPr lang="fr-FR" sz="1200" dirty="0">
                <a:effectLst/>
                <a:ea typeface="Calibri" panose="020F0502020204030204" pitchFamily="34" charset="0"/>
                <a:cs typeface="Arial" panose="020B0604020202020204" pitchFamily="34" charset="0"/>
              </a:rPr>
              <a:t>Les applications web et les plateformes peuvent être déployées sur des serveurs distants et rendues accessibles aux utilisateurs  via Internet.</a:t>
            </a:r>
          </a:p>
          <a:p>
            <a:pPr marL="127000" indent="0" algn="l">
              <a:lnSpc>
                <a:spcPct val="107000"/>
              </a:lnSpc>
              <a:spcAft>
                <a:spcPts val="800"/>
              </a:spcAft>
              <a:buNone/>
            </a:pPr>
            <a:r>
              <a:rPr lang="fr-FR" sz="1400" dirty="0">
                <a:solidFill>
                  <a:srgbClr val="00B0F0"/>
                </a:solidFill>
                <a:effectLst/>
                <a:ea typeface="Calibri" panose="020F0502020204030204" pitchFamily="34" charset="0"/>
                <a:cs typeface="Arial" panose="020B0604020202020204" pitchFamily="34" charset="0"/>
              </a:rPr>
              <a:t> </a:t>
            </a:r>
            <a:r>
              <a:rPr lang="fr-FR" sz="1400" dirty="0">
                <a:solidFill>
                  <a:schemeClr val="accent3"/>
                </a:solidFill>
                <a:effectLst/>
                <a:latin typeface="Overpass Mono" panose="020B0604020202020204"/>
                <a:ea typeface="Calibri" panose="020F0502020204030204" pitchFamily="34" charset="0"/>
                <a:cs typeface="Arial" panose="020B0604020202020204" pitchFamily="34" charset="0"/>
              </a:rPr>
              <a:t>Sécurité</a:t>
            </a:r>
          </a:p>
          <a:p>
            <a:pPr marL="127000" indent="0" algn="l">
              <a:lnSpc>
                <a:spcPct val="107000"/>
              </a:lnSpc>
              <a:spcAft>
                <a:spcPts val="800"/>
              </a:spcAft>
              <a:buNone/>
            </a:pPr>
            <a:r>
              <a:rPr lang="fr-FR" sz="1200" dirty="0">
                <a:effectLst/>
                <a:ea typeface="Calibri" panose="020F0502020204030204" pitchFamily="34" charset="0"/>
                <a:cs typeface="Arial" panose="020B0604020202020204" pitchFamily="34" charset="0"/>
              </a:rPr>
              <a:t> Tant les applications web que les plateformes doivent prendre en compte les mesures de sécurité pour protéger les données et les interactions des utilisateurs.</a:t>
            </a:r>
          </a:p>
          <a:p>
            <a:pPr algn="l"/>
            <a:endParaRPr lang="fr-FR" dirty="0"/>
          </a:p>
        </p:txBody>
      </p:sp>
      <p:sp>
        <p:nvSpPr>
          <p:cNvPr id="3" name="Titre 2">
            <a:extLst>
              <a:ext uri="{FF2B5EF4-FFF2-40B4-BE49-F238E27FC236}">
                <a16:creationId xmlns:a16="http://schemas.microsoft.com/office/drawing/2014/main" xmlns="" id="{1A02C8F9-25C9-0B8D-3528-10624DA09CD7}"/>
              </a:ext>
            </a:extLst>
          </p:cNvPr>
          <p:cNvSpPr>
            <a:spLocks noGrp="1"/>
          </p:cNvSpPr>
          <p:nvPr>
            <p:ph type="title"/>
          </p:nvPr>
        </p:nvSpPr>
        <p:spPr>
          <a:xfrm>
            <a:off x="113413" y="544346"/>
            <a:ext cx="4760885" cy="313053"/>
          </a:xfrm>
        </p:spPr>
        <p:txBody>
          <a:bodyPr/>
          <a:lstStyle/>
          <a:p>
            <a:pPr algn="l"/>
            <a:r>
              <a:rPr lang="fr-FR" sz="1600" b="1" dirty="0">
                <a:solidFill>
                  <a:schemeClr val="bg2"/>
                </a:solidFill>
                <a:effectLst/>
                <a:ea typeface="Calibri" panose="020F0502020204030204" pitchFamily="34" charset="0"/>
                <a:cs typeface="Arial" panose="020B0604020202020204" pitchFamily="34" charset="0"/>
              </a:rPr>
              <a:t>Ressemblances entre les applications web </a:t>
            </a:r>
            <a:br>
              <a:rPr lang="fr-FR" sz="1600" b="1" dirty="0">
                <a:solidFill>
                  <a:schemeClr val="bg2"/>
                </a:solidFill>
                <a:effectLst/>
                <a:ea typeface="Calibri" panose="020F0502020204030204" pitchFamily="34" charset="0"/>
                <a:cs typeface="Arial" panose="020B0604020202020204" pitchFamily="34" charset="0"/>
              </a:rPr>
            </a:br>
            <a:r>
              <a:rPr lang="fr-FR" sz="1600" b="1" dirty="0">
                <a:solidFill>
                  <a:schemeClr val="bg2"/>
                </a:solidFill>
                <a:effectLst/>
                <a:ea typeface="Calibri" panose="020F0502020204030204" pitchFamily="34" charset="0"/>
                <a:cs typeface="Arial" panose="020B0604020202020204" pitchFamily="34" charset="0"/>
              </a:rPr>
              <a:t>et les plateformes </a:t>
            </a:r>
            <a:r>
              <a:rPr lang="fr-FR"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a:r>
            <a:br>
              <a:rPr lang="fr-FR"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br>
            <a:endParaRPr lang="fr-FR" sz="1600" dirty="0">
              <a:solidFill>
                <a:schemeClr val="bg2"/>
              </a:solidFill>
            </a:endParaRPr>
          </a:p>
        </p:txBody>
      </p:sp>
    </p:spTree>
    <p:extLst>
      <p:ext uri="{BB962C8B-B14F-4D97-AF65-F5344CB8AC3E}">
        <p14:creationId xmlns:p14="http://schemas.microsoft.com/office/powerpoint/2010/main" val="21541979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7997532C-776C-1B76-B840-89B381A03B93}"/>
              </a:ext>
            </a:extLst>
          </p:cNvPr>
          <p:cNvSpPr>
            <a:spLocks noGrp="1"/>
          </p:cNvSpPr>
          <p:nvPr>
            <p:ph type="title" idx="2"/>
          </p:nvPr>
        </p:nvSpPr>
        <p:spPr>
          <a:xfrm>
            <a:off x="264000" y="2091085"/>
            <a:ext cx="8425200" cy="1247079"/>
          </a:xfrm>
        </p:spPr>
        <p:txBody>
          <a:bodyPr/>
          <a:lstStyle/>
          <a:p>
            <a:r>
              <a:rPr lang="fr-FR" dirty="0"/>
              <a:t>PHP</a:t>
            </a:r>
          </a:p>
        </p:txBody>
      </p:sp>
    </p:spTree>
    <p:extLst>
      <p:ext uri="{BB962C8B-B14F-4D97-AF65-F5344CB8AC3E}">
        <p14:creationId xmlns:p14="http://schemas.microsoft.com/office/powerpoint/2010/main" val="407310240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a:extLst>
              <a:ext uri="{FF2B5EF4-FFF2-40B4-BE49-F238E27FC236}">
                <a16:creationId xmlns:a16="http://schemas.microsoft.com/office/drawing/2014/main" xmlns="" id="{9BB78826-69A3-31A6-275D-2F36F646E599}"/>
              </a:ext>
            </a:extLst>
          </p:cNvPr>
          <p:cNvSpPr>
            <a:spLocks noGrp="1"/>
          </p:cNvSpPr>
          <p:nvPr>
            <p:ph type="subTitle" idx="1"/>
          </p:nvPr>
        </p:nvSpPr>
        <p:spPr>
          <a:xfrm flipH="1">
            <a:off x="2469502" y="1991981"/>
            <a:ext cx="814874" cy="309570"/>
          </a:xfrm>
        </p:spPr>
        <p:txBody>
          <a:bodyPr/>
          <a:lstStyle/>
          <a:p>
            <a:r>
              <a:rPr lang="fr-FR" sz="1200" dirty="0"/>
              <a:t>PHP</a:t>
            </a:r>
          </a:p>
        </p:txBody>
      </p:sp>
      <p:sp>
        <p:nvSpPr>
          <p:cNvPr id="4" name="Titre 3">
            <a:extLst>
              <a:ext uri="{FF2B5EF4-FFF2-40B4-BE49-F238E27FC236}">
                <a16:creationId xmlns:a16="http://schemas.microsoft.com/office/drawing/2014/main" xmlns="" id="{7930C027-0486-4B28-CBCC-22BF724AA125}"/>
              </a:ext>
            </a:extLst>
          </p:cNvPr>
          <p:cNvSpPr>
            <a:spLocks noGrp="1"/>
          </p:cNvSpPr>
          <p:nvPr>
            <p:ph type="title"/>
          </p:nvPr>
        </p:nvSpPr>
        <p:spPr>
          <a:xfrm>
            <a:off x="2302137" y="2301551"/>
            <a:ext cx="4384609" cy="1322574"/>
          </a:xfrm>
        </p:spPr>
        <p:txBody>
          <a:bodyPr/>
          <a:lstStyle/>
          <a:p>
            <a:r>
              <a:rPr lang="fr-FR" sz="1400" spc="25" dirty="0">
                <a:solidFill>
                  <a:srgbClr val="36344D"/>
                </a:solidFill>
                <a:effectLst/>
                <a:latin typeface="Calibri" panose="020F0502020204030204" pitchFamily="34" charset="0"/>
                <a:ea typeface="Calibri" panose="020F0502020204030204" pitchFamily="34" charset="0"/>
                <a:cs typeface="Calibri" panose="020F0502020204030204" pitchFamily="34" charset="0"/>
              </a:rPr>
              <a:t>PHP de </a:t>
            </a:r>
            <a:r>
              <a:rPr lang="fr-FR" sz="1400" spc="25" dirty="0" err="1">
                <a:solidFill>
                  <a:srgbClr val="36344D"/>
                </a:solidFill>
                <a:effectLst/>
                <a:latin typeface="Calibri" panose="020F0502020204030204" pitchFamily="34" charset="0"/>
                <a:ea typeface="Calibri" panose="020F0502020204030204" pitchFamily="34" charset="0"/>
                <a:cs typeface="Calibri" panose="020F0502020204030204" pitchFamily="34" charset="0"/>
              </a:rPr>
              <a:t>Hypertext</a:t>
            </a:r>
            <a:r>
              <a:rPr lang="fr-FR" sz="1400" spc="25" dirty="0">
                <a:solidFill>
                  <a:srgbClr val="36344D"/>
                </a:solidFill>
                <a:effectLst/>
                <a:latin typeface="Calibri" panose="020F0502020204030204" pitchFamily="34" charset="0"/>
                <a:ea typeface="Calibri" panose="020F0502020204030204" pitchFamily="34" charset="0"/>
                <a:cs typeface="Calibri" panose="020F0502020204030204" pitchFamily="34" charset="0"/>
              </a:rPr>
              <a:t> </a:t>
            </a:r>
            <a:r>
              <a:rPr lang="fr-FR" sz="1400" spc="25" dirty="0" err="1">
                <a:solidFill>
                  <a:srgbClr val="36344D"/>
                </a:solidFill>
                <a:effectLst/>
                <a:latin typeface="Calibri" panose="020F0502020204030204" pitchFamily="34" charset="0"/>
                <a:ea typeface="Calibri" panose="020F0502020204030204" pitchFamily="34" charset="0"/>
                <a:cs typeface="Calibri" panose="020F0502020204030204" pitchFamily="34" charset="0"/>
              </a:rPr>
              <a:t>Preprocessor</a:t>
            </a:r>
            <a:r>
              <a:rPr lang="fr-FR" sz="1400" spc="25" dirty="0">
                <a:solidFill>
                  <a:srgbClr val="36344D"/>
                </a:solidFill>
                <a:effectLst/>
                <a:latin typeface="Calibri" panose="020F0502020204030204" pitchFamily="34" charset="0"/>
                <a:ea typeface="Calibri" panose="020F0502020204030204" pitchFamily="34" charset="0"/>
                <a:cs typeface="Calibri" panose="020F0502020204030204" pitchFamily="34" charset="0"/>
              </a:rPr>
              <a:t> est un sous-ensemble de langages de script comme </a:t>
            </a:r>
            <a:r>
              <a:rPr lang="fr-FR" sz="1400" b="1" u="sng" spc="25"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JavaScript</a:t>
            </a:r>
            <a:r>
              <a:rPr lang="fr-FR" sz="1400" spc="25" dirty="0">
                <a:solidFill>
                  <a:srgbClr val="36344D"/>
                </a:solidFill>
                <a:effectLst/>
                <a:latin typeface="Calibri" panose="020F0502020204030204" pitchFamily="34" charset="0"/>
                <a:ea typeface="Calibri" panose="020F0502020204030204" pitchFamily="34" charset="0"/>
                <a:cs typeface="Calibri" panose="020F0502020204030204" pitchFamily="34" charset="0"/>
              </a:rPr>
              <a:t> et </a:t>
            </a:r>
            <a:r>
              <a:rPr lang="fr-FR" sz="1400" b="1" u="sng" spc="25" dirty="0">
                <a:solidFill>
                  <a:schemeClr val="accent3">
                    <a:lumMod val="60000"/>
                    <a:lumOff val="4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xmlns="" val="tx"/>
                    </a:ext>
                  </a:extLst>
                </a:hlinkClick>
              </a:rPr>
              <a:t>Python</a:t>
            </a:r>
            <a:r>
              <a:rPr lang="fr-FR" sz="1400" spc="25" dirty="0">
                <a:solidFill>
                  <a:srgbClr val="36344D"/>
                </a:solidFill>
                <a:effectLst/>
                <a:latin typeface="Calibri" panose="020F0502020204030204" pitchFamily="34" charset="0"/>
                <a:ea typeface="Calibri" panose="020F0502020204030204" pitchFamily="34" charset="0"/>
                <a:cs typeface="Calibri" panose="020F0502020204030204" pitchFamily="34" charset="0"/>
              </a:rPr>
              <a:t>. La différence est que </a:t>
            </a:r>
            <a:r>
              <a:rPr lang="fr-FR" sz="1400" spc="25" dirty="0">
                <a:solidFill>
                  <a:schemeClr val="accent4">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rPr>
              <a:t>PHP</a:t>
            </a:r>
            <a:r>
              <a:rPr lang="fr-FR" sz="1400" spc="25" dirty="0">
                <a:solidFill>
                  <a:srgbClr val="36344D"/>
                </a:solidFill>
                <a:effectLst/>
                <a:latin typeface="Calibri" panose="020F0502020204030204" pitchFamily="34" charset="0"/>
                <a:ea typeface="Calibri" panose="020F0502020204030204" pitchFamily="34" charset="0"/>
                <a:cs typeface="Calibri" panose="020F0502020204030204" pitchFamily="34" charset="0"/>
              </a:rPr>
              <a:t> est principalement utilisé pour la communication côté serveur, tandis que JavaScript peut être utilisé à la fois pour le frontend et le backend et Python – pour le côté client uniquement (backend)</a:t>
            </a:r>
            <a:r>
              <a:rPr lang="fr-FR" sz="2400" dirty="0">
                <a:effectLst/>
                <a:latin typeface="Calibri" panose="020F0502020204030204" pitchFamily="34" charset="0"/>
                <a:ea typeface="Calibri" panose="020F0502020204030204" pitchFamily="34" charset="0"/>
                <a:cs typeface="Arial" panose="020B0604020202020204" pitchFamily="34" charset="0"/>
              </a:rPr>
              <a:t/>
            </a:r>
            <a:br>
              <a:rPr lang="fr-FR" sz="2400" dirty="0">
                <a:effectLst/>
                <a:latin typeface="Calibri" panose="020F0502020204030204" pitchFamily="34" charset="0"/>
                <a:ea typeface="Calibri" panose="020F0502020204030204" pitchFamily="34" charset="0"/>
                <a:cs typeface="Arial" panose="020B0604020202020204" pitchFamily="34" charset="0"/>
              </a:rPr>
            </a:br>
            <a:endParaRPr lang="fr-FR" sz="2800" dirty="0"/>
          </a:p>
        </p:txBody>
      </p:sp>
    </p:spTree>
    <p:extLst>
      <p:ext uri="{BB962C8B-B14F-4D97-AF65-F5344CB8AC3E}">
        <p14:creationId xmlns:p14="http://schemas.microsoft.com/office/powerpoint/2010/main" val="338867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xmlns="" id="{B86AB743-02D1-E64D-C742-44D5476DAC9B}"/>
              </a:ext>
            </a:extLst>
          </p:cNvPr>
          <p:cNvSpPr>
            <a:spLocks noGrp="1"/>
          </p:cNvSpPr>
          <p:nvPr>
            <p:ph type="body" idx="1"/>
          </p:nvPr>
        </p:nvSpPr>
        <p:spPr>
          <a:xfrm>
            <a:off x="4098526" y="952735"/>
            <a:ext cx="4945224" cy="2830286"/>
          </a:xfrm>
        </p:spPr>
        <p:txBody>
          <a:bodyPr/>
          <a:lstStyle/>
          <a:p>
            <a:pPr algn="l">
              <a:buFont typeface="Arial" panose="020B0604020202020204" pitchFamily="34" charset="0"/>
              <a:buChar char="•"/>
            </a:pPr>
            <a:r>
              <a:rPr lang="fr-FR" sz="1200" b="0" i="0" dirty="0">
                <a:solidFill>
                  <a:srgbClr val="36344D"/>
                </a:solidFill>
                <a:effectLst/>
              </a:rPr>
              <a:t> </a:t>
            </a:r>
            <a:r>
              <a:rPr lang="fr-FR" sz="1200" b="0" i="0" dirty="0">
                <a:solidFill>
                  <a:schemeClr val="bg1"/>
                </a:solidFill>
                <a:effectLst/>
              </a:rPr>
              <a:t>Il peut donc gérer diverses fonctions côté serveur, telles que la collecte de données de formulaires, la gestion de fichiers sur le serveur, la modification de bases de données, et bien plus encore.</a:t>
            </a:r>
          </a:p>
          <a:p>
            <a:pPr algn="l"/>
            <a:endParaRPr lang="fr-FR" sz="1200" b="0" i="0" dirty="0">
              <a:solidFill>
                <a:schemeClr val="bg1"/>
              </a:solidFill>
              <a:effectLst/>
            </a:endParaRPr>
          </a:p>
          <a:p>
            <a:pPr algn="l">
              <a:buFont typeface="Arial" panose="020B0604020202020204" pitchFamily="34" charset="0"/>
              <a:buChar char="•"/>
            </a:pPr>
            <a:r>
              <a:rPr lang="fr-FR" sz="1200" b="0" i="0" dirty="0">
                <a:solidFill>
                  <a:schemeClr val="bg1"/>
                </a:solidFill>
                <a:effectLst/>
              </a:rPr>
              <a:t>  Le PHP peut être intégré dans des fichiers HTML, ce qui permet de mélanger du code PHP avec du code HTML.</a:t>
            </a:r>
          </a:p>
          <a:p>
            <a:pPr algn="l"/>
            <a:endParaRPr lang="fr-FR" sz="1200" b="0" i="0" dirty="0">
              <a:solidFill>
                <a:schemeClr val="bg1"/>
              </a:solidFill>
              <a:effectLst/>
            </a:endParaRPr>
          </a:p>
          <a:p>
            <a:pPr algn="l">
              <a:buFont typeface="Arial" panose="020B0604020202020204" pitchFamily="34" charset="0"/>
              <a:buChar char="•"/>
            </a:pPr>
            <a:r>
              <a:rPr lang="fr-FR" sz="1200" b="0" i="0" dirty="0">
                <a:solidFill>
                  <a:srgbClr val="000000"/>
                </a:solidFill>
                <a:effectLst/>
              </a:rPr>
              <a:t> .</a:t>
            </a:r>
            <a:r>
              <a:rPr lang="fr-FR" sz="1200" dirty="0">
                <a:solidFill>
                  <a:schemeClr val="bg1"/>
                </a:solidFill>
              </a:rPr>
              <a:t>I</a:t>
            </a:r>
            <a:r>
              <a:rPr lang="fr-FR" sz="1200" b="0" i="0" dirty="0">
                <a:solidFill>
                  <a:schemeClr val="bg1"/>
                </a:solidFill>
                <a:effectLst/>
              </a:rPr>
              <a:t>l est compatible avec différents systèmes d'exploitation et peut être utilisé avec différents serveurs web</a:t>
            </a:r>
          </a:p>
          <a:p>
            <a:pPr algn="l"/>
            <a:endParaRPr lang="fr-FR" sz="1200" b="0" i="0" dirty="0">
              <a:solidFill>
                <a:schemeClr val="bg1"/>
              </a:solidFill>
              <a:effectLst/>
            </a:endParaRPr>
          </a:p>
          <a:p>
            <a:pPr algn="l">
              <a:buFont typeface="Arial" panose="020B0604020202020204" pitchFamily="34" charset="0"/>
              <a:buChar char="•"/>
            </a:pPr>
            <a:r>
              <a:rPr lang="fr-FR" sz="1200" b="0" i="0" dirty="0">
                <a:solidFill>
                  <a:schemeClr val="bg1"/>
                </a:solidFill>
                <a:effectLst/>
              </a:rPr>
              <a:t>Le PHP dispose d'une vaste communauté de développeurs qui partagent des ressources, des bibliothèques et des Framework pour faciliter le développement.</a:t>
            </a:r>
          </a:p>
          <a:p>
            <a:pPr algn="l"/>
            <a:endParaRPr lang="fr-FR" sz="1200" b="0" i="0" dirty="0">
              <a:solidFill>
                <a:schemeClr val="bg1"/>
              </a:solidFill>
              <a:effectLst/>
            </a:endParaRPr>
          </a:p>
          <a:p>
            <a:pPr algn="l">
              <a:buFont typeface="Arial" panose="020B0604020202020204" pitchFamily="34" charset="0"/>
              <a:buChar char="•"/>
            </a:pPr>
            <a:r>
              <a:rPr lang="fr-FR" sz="1200" b="0" i="0" dirty="0">
                <a:solidFill>
                  <a:schemeClr val="bg1"/>
                </a:solidFill>
                <a:effectLst/>
              </a:rPr>
              <a:t>     Il offre une large gamme de fonctionnalités avancées telles que la gestion des sessions, la manipulation des images et la génération de PDF.</a:t>
            </a:r>
          </a:p>
          <a:p>
            <a:pPr algn="l"/>
            <a:endParaRPr lang="fr-FR" sz="1200" b="0" i="0" dirty="0">
              <a:solidFill>
                <a:schemeClr val="bg1"/>
              </a:solidFill>
              <a:effectLst/>
            </a:endParaRPr>
          </a:p>
          <a:p>
            <a:pPr algn="l">
              <a:buFont typeface="Arial" panose="020B0604020202020204" pitchFamily="34" charset="0"/>
              <a:buChar char="•"/>
            </a:pPr>
            <a:r>
              <a:rPr lang="fr-FR" sz="1200" b="0" i="0" dirty="0">
                <a:solidFill>
                  <a:schemeClr val="bg1"/>
                </a:solidFill>
                <a:effectLst/>
              </a:rPr>
              <a:t>      Le PHP est utilisé par de nombreux sites web populaires tels que Facebook, WordPress et Wikipédia.</a:t>
            </a:r>
          </a:p>
          <a:p>
            <a:pPr algn="l"/>
            <a:endParaRPr lang="fr-FR" sz="1200" dirty="0">
              <a:solidFill>
                <a:schemeClr val="bg1"/>
              </a:solidFill>
            </a:endParaRPr>
          </a:p>
        </p:txBody>
      </p:sp>
      <p:sp>
        <p:nvSpPr>
          <p:cNvPr id="4" name="Titre 3">
            <a:extLst>
              <a:ext uri="{FF2B5EF4-FFF2-40B4-BE49-F238E27FC236}">
                <a16:creationId xmlns:a16="http://schemas.microsoft.com/office/drawing/2014/main" xmlns="" id="{E9333AF6-42F3-7613-F3CB-3B250683439D}"/>
              </a:ext>
            </a:extLst>
          </p:cNvPr>
          <p:cNvSpPr>
            <a:spLocks noGrp="1"/>
          </p:cNvSpPr>
          <p:nvPr>
            <p:ph type="title"/>
          </p:nvPr>
        </p:nvSpPr>
        <p:spPr>
          <a:xfrm>
            <a:off x="609601" y="657131"/>
            <a:ext cx="1737567" cy="462343"/>
          </a:xfrm>
        </p:spPr>
        <p:txBody>
          <a:bodyPr/>
          <a:lstStyle/>
          <a:p>
            <a:r>
              <a:rPr lang="fr-FR" sz="4800" dirty="0"/>
              <a:t>PHP</a:t>
            </a:r>
          </a:p>
        </p:txBody>
      </p:sp>
    </p:spTree>
    <p:extLst>
      <p:ext uri="{BB962C8B-B14F-4D97-AF65-F5344CB8AC3E}">
        <p14:creationId xmlns:p14="http://schemas.microsoft.com/office/powerpoint/2010/main" val="193748457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xmlns="" id="{4E02A2AF-404E-92FD-46A0-02B9F0AB95A6}"/>
              </a:ext>
            </a:extLst>
          </p:cNvPr>
          <p:cNvSpPr txBox="1"/>
          <p:nvPr/>
        </p:nvSpPr>
        <p:spPr>
          <a:xfrm>
            <a:off x="2969111" y="279699"/>
            <a:ext cx="3420932" cy="769441"/>
          </a:xfrm>
          <a:prstGeom prst="rect">
            <a:avLst/>
          </a:prstGeom>
          <a:noFill/>
        </p:spPr>
        <p:txBody>
          <a:bodyPr wrap="square" rtlCol="0">
            <a:spAutoFit/>
          </a:bodyPr>
          <a:lstStyle/>
          <a:p>
            <a:r>
              <a:rPr lang="fr-MA" sz="4400" b="1" dirty="0" err="1">
                <a:solidFill>
                  <a:srgbClr val="00FFC5"/>
                </a:solidFill>
                <a:latin typeface="Overpass Mono" panose="020B0604020202020204" charset="0"/>
              </a:rPr>
              <a:t>FrameWork</a:t>
            </a:r>
            <a:endParaRPr lang="fr-MA" sz="4400" b="1" dirty="0">
              <a:solidFill>
                <a:srgbClr val="00FFC5"/>
              </a:solidFill>
              <a:latin typeface="Overpass Mono" panose="020B0604020202020204" charset="0"/>
            </a:endParaRPr>
          </a:p>
        </p:txBody>
      </p:sp>
      <p:sp>
        <p:nvSpPr>
          <p:cNvPr id="13" name="ZoneTexte 12">
            <a:extLst>
              <a:ext uri="{FF2B5EF4-FFF2-40B4-BE49-F238E27FC236}">
                <a16:creationId xmlns:a16="http://schemas.microsoft.com/office/drawing/2014/main" xmlns="" id="{8D73147F-C2F8-15CF-FFF9-90F489437E05}"/>
              </a:ext>
            </a:extLst>
          </p:cNvPr>
          <p:cNvSpPr txBox="1"/>
          <p:nvPr/>
        </p:nvSpPr>
        <p:spPr>
          <a:xfrm>
            <a:off x="2576456" y="1249905"/>
            <a:ext cx="849855" cy="646331"/>
          </a:xfrm>
          <a:prstGeom prst="rect">
            <a:avLst/>
          </a:prstGeom>
          <a:noFill/>
        </p:spPr>
        <p:txBody>
          <a:bodyPr wrap="square" rtlCol="0">
            <a:spAutoFit/>
          </a:bodyPr>
          <a:lstStyle/>
          <a:p>
            <a:r>
              <a:rPr lang="fr-MA" sz="3600" b="1" dirty="0">
                <a:solidFill>
                  <a:schemeClr val="bg1"/>
                </a:solidFill>
                <a:latin typeface="Overpass Mono" panose="020B0604020202020204" charset="0"/>
              </a:rPr>
              <a:t>01</a:t>
            </a:r>
          </a:p>
        </p:txBody>
      </p:sp>
      <p:sp>
        <p:nvSpPr>
          <p:cNvPr id="14" name="ZoneTexte 13">
            <a:extLst>
              <a:ext uri="{FF2B5EF4-FFF2-40B4-BE49-F238E27FC236}">
                <a16:creationId xmlns:a16="http://schemas.microsoft.com/office/drawing/2014/main" xmlns="" id="{A54AE373-CCE8-EB51-7C39-07A5609D940E}"/>
              </a:ext>
            </a:extLst>
          </p:cNvPr>
          <p:cNvSpPr txBox="1"/>
          <p:nvPr/>
        </p:nvSpPr>
        <p:spPr>
          <a:xfrm>
            <a:off x="2517290" y="1809130"/>
            <a:ext cx="2431228" cy="461665"/>
          </a:xfrm>
          <a:prstGeom prst="rect">
            <a:avLst/>
          </a:prstGeom>
          <a:noFill/>
        </p:spPr>
        <p:txBody>
          <a:bodyPr wrap="square" rtlCol="0">
            <a:spAutoFit/>
          </a:bodyPr>
          <a:lstStyle/>
          <a:p>
            <a:r>
              <a:rPr lang="fr-MA" sz="2400" b="1" dirty="0">
                <a:solidFill>
                  <a:schemeClr val="bg1"/>
                </a:solidFill>
              </a:rPr>
              <a:t>C’est quoi ?</a:t>
            </a:r>
          </a:p>
        </p:txBody>
      </p:sp>
      <p:sp>
        <p:nvSpPr>
          <p:cNvPr id="15" name="ZoneTexte 14">
            <a:extLst>
              <a:ext uri="{FF2B5EF4-FFF2-40B4-BE49-F238E27FC236}">
                <a16:creationId xmlns:a16="http://schemas.microsoft.com/office/drawing/2014/main" xmlns="" id="{E6BE511C-7F14-F069-4D51-2711CC2ACC0C}"/>
              </a:ext>
            </a:extLst>
          </p:cNvPr>
          <p:cNvSpPr txBox="1"/>
          <p:nvPr/>
        </p:nvSpPr>
        <p:spPr>
          <a:xfrm>
            <a:off x="6067312" y="1190064"/>
            <a:ext cx="1215614" cy="646331"/>
          </a:xfrm>
          <a:prstGeom prst="rect">
            <a:avLst/>
          </a:prstGeom>
          <a:noFill/>
        </p:spPr>
        <p:txBody>
          <a:bodyPr wrap="square" rtlCol="0">
            <a:spAutoFit/>
          </a:bodyPr>
          <a:lstStyle/>
          <a:p>
            <a:r>
              <a:rPr lang="fr-MA" sz="3600" b="1" dirty="0">
                <a:solidFill>
                  <a:schemeClr val="bg1"/>
                </a:solidFill>
                <a:latin typeface="Overpass Mono" panose="020B0604020202020204" charset="0"/>
              </a:rPr>
              <a:t>03</a:t>
            </a:r>
          </a:p>
        </p:txBody>
      </p:sp>
      <p:sp>
        <p:nvSpPr>
          <p:cNvPr id="16" name="ZoneTexte 15">
            <a:extLst>
              <a:ext uri="{FF2B5EF4-FFF2-40B4-BE49-F238E27FC236}">
                <a16:creationId xmlns:a16="http://schemas.microsoft.com/office/drawing/2014/main" xmlns="" id="{FF75947B-C7E0-193C-0724-E87C1DBBB0FB}"/>
              </a:ext>
            </a:extLst>
          </p:cNvPr>
          <p:cNvSpPr txBox="1"/>
          <p:nvPr/>
        </p:nvSpPr>
        <p:spPr>
          <a:xfrm>
            <a:off x="5771477" y="1724988"/>
            <a:ext cx="3022899" cy="830997"/>
          </a:xfrm>
          <a:prstGeom prst="rect">
            <a:avLst/>
          </a:prstGeom>
          <a:noFill/>
        </p:spPr>
        <p:txBody>
          <a:bodyPr wrap="square" rtlCol="0">
            <a:spAutoFit/>
          </a:bodyPr>
          <a:lstStyle/>
          <a:p>
            <a:r>
              <a:rPr lang="fr-MA" sz="2400" b="1" dirty="0">
                <a:solidFill>
                  <a:schemeClr val="bg1"/>
                </a:solidFill>
              </a:rPr>
              <a:t>Comment sont-ils implémentés ?</a:t>
            </a:r>
          </a:p>
        </p:txBody>
      </p:sp>
      <p:sp>
        <p:nvSpPr>
          <p:cNvPr id="17" name="ZoneTexte 16">
            <a:extLst>
              <a:ext uri="{FF2B5EF4-FFF2-40B4-BE49-F238E27FC236}">
                <a16:creationId xmlns:a16="http://schemas.microsoft.com/office/drawing/2014/main" xmlns="" id="{C82AC464-244E-748D-C17E-527ACE6E570F}"/>
              </a:ext>
            </a:extLst>
          </p:cNvPr>
          <p:cNvSpPr txBox="1"/>
          <p:nvPr/>
        </p:nvSpPr>
        <p:spPr>
          <a:xfrm>
            <a:off x="2135393" y="2700748"/>
            <a:ext cx="1290918" cy="646331"/>
          </a:xfrm>
          <a:prstGeom prst="rect">
            <a:avLst/>
          </a:prstGeom>
          <a:noFill/>
        </p:spPr>
        <p:txBody>
          <a:bodyPr wrap="square" rtlCol="0">
            <a:spAutoFit/>
          </a:bodyPr>
          <a:lstStyle/>
          <a:p>
            <a:r>
              <a:rPr lang="fr-MA" sz="3600" b="1" dirty="0">
                <a:solidFill>
                  <a:schemeClr val="bg1"/>
                </a:solidFill>
                <a:latin typeface="Overpass Mono" panose="020B0604020202020204" charset="0"/>
              </a:rPr>
              <a:t>02</a:t>
            </a:r>
          </a:p>
        </p:txBody>
      </p:sp>
      <p:sp>
        <p:nvSpPr>
          <p:cNvPr id="18" name="ZoneTexte 17">
            <a:extLst>
              <a:ext uri="{FF2B5EF4-FFF2-40B4-BE49-F238E27FC236}">
                <a16:creationId xmlns:a16="http://schemas.microsoft.com/office/drawing/2014/main" xmlns="" id="{44F31E88-1500-7847-989F-0D890AB9F6E3}"/>
              </a:ext>
            </a:extLst>
          </p:cNvPr>
          <p:cNvSpPr txBox="1"/>
          <p:nvPr/>
        </p:nvSpPr>
        <p:spPr>
          <a:xfrm>
            <a:off x="2127324" y="3272883"/>
            <a:ext cx="2108499" cy="461665"/>
          </a:xfrm>
          <a:prstGeom prst="rect">
            <a:avLst/>
          </a:prstGeom>
          <a:noFill/>
        </p:spPr>
        <p:txBody>
          <a:bodyPr wrap="square" rtlCol="0">
            <a:spAutoFit/>
          </a:bodyPr>
          <a:lstStyle/>
          <a:p>
            <a:r>
              <a:rPr lang="fr-MA" sz="2400" b="1" dirty="0">
                <a:solidFill>
                  <a:schemeClr val="bg1"/>
                </a:solidFill>
                <a:latin typeface="Overpass Mono" panose="020B0604020202020204" charset="0"/>
              </a:rPr>
              <a:t>A quoi sert ? </a:t>
            </a:r>
          </a:p>
        </p:txBody>
      </p:sp>
      <p:sp>
        <p:nvSpPr>
          <p:cNvPr id="19" name="ZoneTexte 18">
            <a:extLst>
              <a:ext uri="{FF2B5EF4-FFF2-40B4-BE49-F238E27FC236}">
                <a16:creationId xmlns:a16="http://schemas.microsoft.com/office/drawing/2014/main" xmlns="" id="{AEC4449C-F2DE-5A73-FF86-387F05C2EC33}"/>
              </a:ext>
            </a:extLst>
          </p:cNvPr>
          <p:cNvSpPr txBox="1"/>
          <p:nvPr/>
        </p:nvSpPr>
        <p:spPr>
          <a:xfrm>
            <a:off x="4964653" y="2695671"/>
            <a:ext cx="1613647" cy="646331"/>
          </a:xfrm>
          <a:prstGeom prst="rect">
            <a:avLst/>
          </a:prstGeom>
          <a:noFill/>
        </p:spPr>
        <p:txBody>
          <a:bodyPr wrap="square" rtlCol="0">
            <a:spAutoFit/>
          </a:bodyPr>
          <a:lstStyle/>
          <a:p>
            <a:r>
              <a:rPr lang="fr-MA" sz="3600" b="1" dirty="0">
                <a:solidFill>
                  <a:schemeClr val="bg1"/>
                </a:solidFill>
                <a:latin typeface="Overpass Mono" panose="020B0604020202020204" charset="0"/>
              </a:rPr>
              <a:t>04</a:t>
            </a:r>
          </a:p>
        </p:txBody>
      </p:sp>
      <p:sp>
        <p:nvSpPr>
          <p:cNvPr id="20" name="ZoneTexte 19">
            <a:extLst>
              <a:ext uri="{FF2B5EF4-FFF2-40B4-BE49-F238E27FC236}">
                <a16:creationId xmlns:a16="http://schemas.microsoft.com/office/drawing/2014/main" xmlns="" id="{79ACB823-DBF7-62FB-8554-3F351452A29A}"/>
              </a:ext>
            </a:extLst>
          </p:cNvPr>
          <p:cNvSpPr txBox="1"/>
          <p:nvPr/>
        </p:nvSpPr>
        <p:spPr>
          <a:xfrm>
            <a:off x="4908179" y="3295849"/>
            <a:ext cx="3192329" cy="461665"/>
          </a:xfrm>
          <a:prstGeom prst="rect">
            <a:avLst/>
          </a:prstGeom>
          <a:noFill/>
        </p:spPr>
        <p:txBody>
          <a:bodyPr wrap="square" rtlCol="0">
            <a:spAutoFit/>
          </a:bodyPr>
          <a:lstStyle/>
          <a:p>
            <a:r>
              <a:rPr lang="fr-MA" sz="2400" b="1" dirty="0" err="1">
                <a:solidFill>
                  <a:schemeClr val="bg1"/>
                </a:solidFill>
                <a:latin typeface="Overpass Mono" panose="020B0604020202020204" charset="0"/>
              </a:rPr>
              <a:t>FrameWork</a:t>
            </a:r>
            <a:r>
              <a:rPr lang="fr-MA" sz="2400" b="1" dirty="0">
                <a:solidFill>
                  <a:schemeClr val="bg1"/>
                </a:solidFill>
                <a:latin typeface="Overpass Mono" panose="020B0604020202020204" charset="0"/>
              </a:rPr>
              <a:t> de PHP</a:t>
            </a:r>
          </a:p>
        </p:txBody>
      </p:sp>
    </p:spTree>
    <p:extLst>
      <p:ext uri="{BB962C8B-B14F-4D97-AF65-F5344CB8AC3E}">
        <p14:creationId xmlns:p14="http://schemas.microsoft.com/office/powerpoint/2010/main" val="7646160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2711</Words>
  <Application>Microsoft Office PowerPoint</Application>
  <PresentationFormat>Affichage à l'écran (16:9)</PresentationFormat>
  <Paragraphs>231</Paragraphs>
  <Slides>47</Slides>
  <Notes>23</Notes>
  <HiddenSlides>0</HiddenSlides>
  <MMClips>0</MMClips>
  <ScaleCrop>false</ScaleCrop>
  <HeadingPairs>
    <vt:vector size="6" baseType="variant">
      <vt:variant>
        <vt:lpstr>Polices utilisées</vt:lpstr>
      </vt:variant>
      <vt:variant>
        <vt:i4>13</vt:i4>
      </vt:variant>
      <vt:variant>
        <vt:lpstr>Thème</vt:lpstr>
      </vt:variant>
      <vt:variant>
        <vt:i4>3</vt:i4>
      </vt:variant>
      <vt:variant>
        <vt:lpstr>Titres des diapositives</vt:lpstr>
      </vt:variant>
      <vt:variant>
        <vt:i4>47</vt:i4>
      </vt:variant>
    </vt:vector>
  </HeadingPairs>
  <TitlesOfParts>
    <vt:vector size="63" baseType="lpstr">
      <vt:lpstr>Algerian</vt:lpstr>
      <vt:lpstr>Anaheim</vt:lpstr>
      <vt:lpstr>-apple-system</vt:lpstr>
      <vt:lpstr>Arial</vt:lpstr>
      <vt:lpstr>Barlow</vt:lpstr>
      <vt:lpstr>Barlow Condensed ExtraBold</vt:lpstr>
      <vt:lpstr>Calibri</vt:lpstr>
      <vt:lpstr>Nunito Light</vt:lpstr>
      <vt:lpstr>Overpass Mono</vt:lpstr>
      <vt:lpstr>Raleway SemiBold</vt:lpstr>
      <vt:lpstr>Roboto</vt:lpstr>
      <vt:lpstr>Roboto Condensed Light</vt:lpstr>
      <vt:lpstr>Times New Roman</vt:lpstr>
      <vt:lpstr>Programming Lesson by Slidesgo</vt:lpstr>
      <vt:lpstr>1_Programming Lesson by Slidesgo</vt:lpstr>
      <vt:lpstr>2_Programming Lesson by Slidesgo</vt:lpstr>
      <vt:lpstr>Présentation PowerPoint</vt:lpstr>
      <vt:lpstr>Les applications mobiles et les plateformes de développement sont deux domaines distincts qui présentent des différences, des similitudes. Dans cette exploration, nous découvrirons les particularités de chaque approche et les relations qui les lient!</vt:lpstr>
      <vt:lpstr>—SOMEONE FAMOUS  </vt:lpstr>
      <vt:lpstr>Différences entre les applications web  et les plateformes           </vt:lpstr>
      <vt:lpstr>Ressemblances entre les applications web  et les plateformes  </vt:lpstr>
      <vt:lpstr>PHP</vt:lpstr>
      <vt:lpstr>PHP de Hypertext Preprocessor est un sous-ensemble de langages de script comme JavaScript et Python. La différence est que PHP est principalement utilisé pour la communication côté serveur, tandis que JavaScript peut être utilisé à la fois pour le frontend et le backend et Python – pour le côté client uniquement (backend) </vt:lpstr>
      <vt:lpstr>PHP</vt:lpstr>
      <vt:lpstr>Présentation PowerPoint</vt:lpstr>
      <vt:lpstr>C’est quoi ?</vt:lpstr>
      <vt:lpstr>Un FrameWork</vt:lpstr>
      <vt:lpstr>A quoi sert ?</vt:lpstr>
      <vt:lpstr>Présentation PowerPoint</vt:lpstr>
      <vt:lpstr>Comment sont les FrameWorks réalisés? </vt:lpstr>
      <vt:lpstr>Présentation PowerPoint</vt:lpstr>
      <vt:lpstr>PHP FrameWork ?</vt:lpstr>
      <vt:lpstr>Symfony</vt:lpstr>
      <vt:lpstr>Symfony</vt:lpstr>
      <vt:lpstr>HTML</vt:lpstr>
      <vt:lpstr>C’est quoi HTML?</vt:lpstr>
      <vt:lpstr>HTML</vt:lpstr>
      <vt:lpstr>—SOMEONE FAMOUS  </vt:lpstr>
      <vt:lpstr>C’est quoi HTML 5?</vt:lpstr>
      <vt:lpstr>Pourquoi HTML 5 ?</vt:lpstr>
      <vt:lpstr>HTML5 Amélioration de la sémantique </vt:lpstr>
      <vt:lpstr>CSS</vt:lpstr>
      <vt:lpstr>01</vt:lpstr>
      <vt:lpstr>C’est quoi ?</vt:lpstr>
      <vt:lpstr>CSS</vt:lpstr>
      <vt:lpstr>Les outils de CSS?</vt:lpstr>
      <vt:lpstr>Editeurs de texte ou IDE </vt:lpstr>
      <vt:lpstr>Les FrameWork de CSS ?</vt:lpstr>
      <vt:lpstr>Bulma</vt:lpstr>
      <vt:lpstr>Présentation PowerPoint</vt:lpstr>
      <vt:lpstr>Front end</vt:lpstr>
      <vt:lpstr>Qu’est ce qu’un Front End ?</vt:lpstr>
      <vt:lpstr>HTML</vt:lpstr>
      <vt:lpstr>HTML</vt:lpstr>
      <vt:lpstr>React.js</vt:lpstr>
      <vt:lpstr>Présentation PowerPoint</vt:lpstr>
      <vt:lpstr>Back-end</vt:lpstr>
      <vt:lpstr>LES RESPONSABILITÉS DU BACKEND</vt:lpstr>
      <vt:lpstr>C’est quoi Back-end?</vt:lpstr>
      <vt:lpstr>Les langages utilisés pour le Back End </vt:lpstr>
      <vt:lpstr>les Framework utilisés pour le Back End </vt:lpstr>
      <vt:lpstr>les outils du Front End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rajaa bousensar</dc:creator>
  <cp:lastModifiedBy>client</cp:lastModifiedBy>
  <cp:revision>22</cp:revision>
  <dcterms:modified xsi:type="dcterms:W3CDTF">2024-04-13T14:08:44Z</dcterms:modified>
</cp:coreProperties>
</file>