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5" r:id="rId1"/>
  </p:sldMasterIdLst>
  <p:notesMasterIdLst>
    <p:notesMasterId r:id="rId22"/>
  </p:notesMasterIdLst>
  <p:handoutMasterIdLst>
    <p:handoutMasterId r:id="rId23"/>
  </p:handoutMasterIdLst>
  <p:sldIdLst>
    <p:sldId id="256" r:id="rId2"/>
    <p:sldId id="257" r:id="rId3"/>
    <p:sldId id="303" r:id="rId4"/>
    <p:sldId id="258" r:id="rId5"/>
    <p:sldId id="304" r:id="rId6"/>
    <p:sldId id="261" r:id="rId7"/>
    <p:sldId id="308" r:id="rId8"/>
    <p:sldId id="262" r:id="rId9"/>
    <p:sldId id="267" r:id="rId10"/>
    <p:sldId id="306" r:id="rId11"/>
    <p:sldId id="307" r:id="rId12"/>
    <p:sldId id="265" r:id="rId13"/>
    <p:sldId id="309" r:id="rId14"/>
    <p:sldId id="310" r:id="rId15"/>
    <p:sldId id="311" r:id="rId16"/>
    <p:sldId id="312" r:id="rId17"/>
    <p:sldId id="314" r:id="rId18"/>
    <p:sldId id="315" r:id="rId19"/>
    <p:sldId id="316" r:id="rId20"/>
    <p:sldId id="300" r:id="rId21"/>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fsa Farooq" initials="HF" lastIdx="1" clrIdx="0">
    <p:extLst>
      <p:ext uri="{19B8F6BF-5375-455C-9EA6-DF929625EA0E}">
        <p15:presenceInfo xmlns:p15="http://schemas.microsoft.com/office/powerpoint/2012/main" userId="77c252b19ac2fd4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62A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260AEE-0C6B-41EB-9AF2-758DC25FDBA4}" type="doc">
      <dgm:prSet loTypeId="urn:microsoft.com/office/officeart/2005/8/layout/StepDownProcess" loCatId="process" qsTypeId="urn:microsoft.com/office/officeart/2005/8/quickstyle/simple1" qsCatId="simple" csTypeId="urn:microsoft.com/office/officeart/2005/8/colors/accent6_2" csCatId="accent6" phldr="1"/>
      <dgm:spPr/>
      <dgm:t>
        <a:bodyPr/>
        <a:lstStyle/>
        <a:p>
          <a:endParaRPr lang="en-PK"/>
        </a:p>
      </dgm:t>
    </dgm:pt>
    <dgm:pt modelId="{C4FDB122-74EE-4285-87EE-008CA56D2160}" type="pres">
      <dgm:prSet presAssocID="{D0260AEE-0C6B-41EB-9AF2-758DC25FDBA4}" presName="rootnode" presStyleCnt="0">
        <dgm:presLayoutVars>
          <dgm:chMax/>
          <dgm:chPref/>
          <dgm:dir/>
          <dgm:animLvl val="lvl"/>
        </dgm:presLayoutVars>
      </dgm:prSet>
      <dgm:spPr/>
    </dgm:pt>
  </dgm:ptLst>
  <dgm:cxnLst>
    <dgm:cxn modelId="{E105E78D-3E24-4A41-B8BC-D6429408E315}" type="presOf" srcId="{D0260AEE-0C6B-41EB-9AF2-758DC25FDBA4}" destId="{C4FDB122-74EE-4285-87EE-008CA56D2160}"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0898B08-9750-464C-94A2-050E0AE2031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a:extLst>
              <a:ext uri="{FF2B5EF4-FFF2-40B4-BE49-F238E27FC236}">
                <a16:creationId xmlns:a16="http://schemas.microsoft.com/office/drawing/2014/main" id="{FEDE546A-5147-4963-B346-12D13F2E44F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890A59E-4545-4B7B-A64D-68E2F24F315F}" type="datetimeFigureOut">
              <a:rPr lang="en-PK" smtClean="0"/>
              <a:t>11/11/2019</a:t>
            </a:fld>
            <a:endParaRPr lang="en-PK"/>
          </a:p>
        </p:txBody>
      </p:sp>
      <p:sp>
        <p:nvSpPr>
          <p:cNvPr id="4" name="Footer Placeholder 3">
            <a:extLst>
              <a:ext uri="{FF2B5EF4-FFF2-40B4-BE49-F238E27FC236}">
                <a16:creationId xmlns:a16="http://schemas.microsoft.com/office/drawing/2014/main" id="{E85815B2-400E-41B8-8C07-B5F63F87950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State-of-the-art in Speech Technologies by Preethi Jyothi IIT Bombay, Academic Research Summit 2018</a:t>
            </a:r>
            <a:endParaRPr lang="en-PK"/>
          </a:p>
        </p:txBody>
      </p:sp>
      <p:sp>
        <p:nvSpPr>
          <p:cNvPr id="5" name="Slide Number Placeholder 4">
            <a:extLst>
              <a:ext uri="{FF2B5EF4-FFF2-40B4-BE49-F238E27FC236}">
                <a16:creationId xmlns:a16="http://schemas.microsoft.com/office/drawing/2014/main" id="{F86B20C0-882A-4066-8DD4-A5D2E7E8EDE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4C69EF-4A14-4ED1-9AE3-1C6CAF4BC841}" type="slidenum">
              <a:rPr lang="en-PK" smtClean="0"/>
              <a:t>‹#›</a:t>
            </a:fld>
            <a:endParaRPr lang="en-PK"/>
          </a:p>
        </p:txBody>
      </p:sp>
    </p:spTree>
    <p:extLst>
      <p:ext uri="{BB962C8B-B14F-4D97-AF65-F5344CB8AC3E}">
        <p14:creationId xmlns:p14="http://schemas.microsoft.com/office/powerpoint/2010/main" val="426925716"/>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33E554-CC9F-4FB8-85C6-0C3A39255600}" type="datetimeFigureOut">
              <a:rPr lang="en-PK" smtClean="0"/>
              <a:t>11/11/2019</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State-of-the-art in Speech Technologies by Preethi Jyothi IIT Bombay, Academic Research Summit 2018</a:t>
            </a:r>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F4A4B6-0615-49CB-A11A-B3B77B3ECA98}" type="slidenum">
              <a:rPr lang="en-PK" smtClean="0"/>
              <a:t>‹#›</a:t>
            </a:fld>
            <a:endParaRPr lang="en-PK"/>
          </a:p>
        </p:txBody>
      </p:sp>
    </p:spTree>
    <p:extLst>
      <p:ext uri="{BB962C8B-B14F-4D97-AF65-F5344CB8AC3E}">
        <p14:creationId xmlns:p14="http://schemas.microsoft.com/office/powerpoint/2010/main" val="517109019"/>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C7047-804D-48C6-B1F2-C4FDB2721A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15A04168-80C0-4112-8F0B-3B3577A5A9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B306608D-EE38-4096-AE80-0AE169DFBF37}"/>
              </a:ext>
            </a:extLst>
          </p:cNvPr>
          <p:cNvSpPr>
            <a:spLocks noGrp="1"/>
          </p:cNvSpPr>
          <p:nvPr>
            <p:ph type="dt" sz="half" idx="10"/>
          </p:nvPr>
        </p:nvSpPr>
        <p:spPr/>
        <p:txBody>
          <a:bodyPr/>
          <a:lstStyle/>
          <a:p>
            <a:fld id="{95F0B6BE-0C50-4AC4-BFBE-2A37B853A892}" type="datetime1">
              <a:rPr lang="en-US" smtClean="0"/>
              <a:t>11/11/2019</a:t>
            </a:fld>
            <a:endParaRPr lang="en-US" dirty="0"/>
          </a:p>
        </p:txBody>
      </p:sp>
      <p:sp>
        <p:nvSpPr>
          <p:cNvPr id="5" name="Footer Placeholder 4">
            <a:extLst>
              <a:ext uri="{FF2B5EF4-FFF2-40B4-BE49-F238E27FC236}">
                <a16:creationId xmlns:a16="http://schemas.microsoft.com/office/drawing/2014/main" id="{750017AB-A5DE-421F-9568-F70A67FBB755}"/>
              </a:ext>
            </a:extLst>
          </p:cNvPr>
          <p:cNvSpPr>
            <a:spLocks noGrp="1"/>
          </p:cNvSpPr>
          <p:nvPr>
            <p:ph type="ftr" sz="quarter" idx="11"/>
          </p:nvPr>
        </p:nvSpPr>
        <p:spPr/>
        <p:txBody>
          <a:bodyPr/>
          <a:lstStyle/>
          <a:p>
            <a:r>
              <a:rPr lang="en-US"/>
              <a:t>https://kaldi-asr.org/</a:t>
            </a:r>
            <a:endParaRPr lang="en-US" dirty="0"/>
          </a:p>
        </p:txBody>
      </p:sp>
      <p:sp>
        <p:nvSpPr>
          <p:cNvPr id="6" name="Slide Number Placeholder 5">
            <a:extLst>
              <a:ext uri="{FF2B5EF4-FFF2-40B4-BE49-F238E27FC236}">
                <a16:creationId xmlns:a16="http://schemas.microsoft.com/office/drawing/2014/main" id="{52D85133-10B0-4802-B203-FF45AD12F37F}"/>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1293150"/>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87DEB-EB22-442A-98CB-BEAE8621D0AE}"/>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382CD067-89AF-4F8D-B83A-8A5E3AA58C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B2E72D3E-26BE-4FA8-B624-6CBE7F4223A5}"/>
              </a:ext>
            </a:extLst>
          </p:cNvPr>
          <p:cNvSpPr>
            <a:spLocks noGrp="1"/>
          </p:cNvSpPr>
          <p:nvPr>
            <p:ph type="dt" sz="half" idx="10"/>
          </p:nvPr>
        </p:nvSpPr>
        <p:spPr/>
        <p:txBody>
          <a:bodyPr/>
          <a:lstStyle/>
          <a:p>
            <a:fld id="{E7A6221E-1EE9-4418-BCD8-9EF2CC63138D}" type="datetime1">
              <a:rPr lang="en-US" smtClean="0"/>
              <a:t>11/11/2019</a:t>
            </a:fld>
            <a:endParaRPr lang="en-US" dirty="0"/>
          </a:p>
        </p:txBody>
      </p:sp>
      <p:sp>
        <p:nvSpPr>
          <p:cNvPr id="5" name="Footer Placeholder 4">
            <a:extLst>
              <a:ext uri="{FF2B5EF4-FFF2-40B4-BE49-F238E27FC236}">
                <a16:creationId xmlns:a16="http://schemas.microsoft.com/office/drawing/2014/main" id="{6D407792-9E12-467B-BB3F-7F46623B70C7}"/>
              </a:ext>
            </a:extLst>
          </p:cNvPr>
          <p:cNvSpPr>
            <a:spLocks noGrp="1"/>
          </p:cNvSpPr>
          <p:nvPr>
            <p:ph type="ftr" sz="quarter" idx="11"/>
          </p:nvPr>
        </p:nvSpPr>
        <p:spPr/>
        <p:txBody>
          <a:bodyPr/>
          <a:lstStyle/>
          <a:p>
            <a:r>
              <a:rPr lang="en-US"/>
              <a:t>https://kaldi-asr.org/</a:t>
            </a:r>
            <a:endParaRPr lang="en-US" dirty="0"/>
          </a:p>
        </p:txBody>
      </p:sp>
      <p:sp>
        <p:nvSpPr>
          <p:cNvPr id="6" name="Slide Number Placeholder 5">
            <a:extLst>
              <a:ext uri="{FF2B5EF4-FFF2-40B4-BE49-F238E27FC236}">
                <a16:creationId xmlns:a16="http://schemas.microsoft.com/office/drawing/2014/main" id="{497D5278-F085-4A89-B60A-B95C5DB7D8A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75509905"/>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59BCBE-3B32-4056-8F68-C763A387CD8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557A4268-3CA0-4304-A080-ACE2638BE8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F452B46F-5CB9-4DDB-B1B8-F2953C069119}"/>
              </a:ext>
            </a:extLst>
          </p:cNvPr>
          <p:cNvSpPr>
            <a:spLocks noGrp="1"/>
          </p:cNvSpPr>
          <p:nvPr>
            <p:ph type="dt" sz="half" idx="10"/>
          </p:nvPr>
        </p:nvSpPr>
        <p:spPr/>
        <p:txBody>
          <a:bodyPr/>
          <a:lstStyle/>
          <a:p>
            <a:fld id="{5496BABF-503D-41F4-B81F-F9B9922811B9}" type="datetime1">
              <a:rPr lang="en-US" smtClean="0"/>
              <a:t>11/11/2019</a:t>
            </a:fld>
            <a:endParaRPr lang="en-US" dirty="0"/>
          </a:p>
        </p:txBody>
      </p:sp>
      <p:sp>
        <p:nvSpPr>
          <p:cNvPr id="5" name="Footer Placeholder 4">
            <a:extLst>
              <a:ext uri="{FF2B5EF4-FFF2-40B4-BE49-F238E27FC236}">
                <a16:creationId xmlns:a16="http://schemas.microsoft.com/office/drawing/2014/main" id="{482F9B38-F9AA-4EC4-A89B-D47EB8045750}"/>
              </a:ext>
            </a:extLst>
          </p:cNvPr>
          <p:cNvSpPr>
            <a:spLocks noGrp="1"/>
          </p:cNvSpPr>
          <p:nvPr>
            <p:ph type="ftr" sz="quarter" idx="11"/>
          </p:nvPr>
        </p:nvSpPr>
        <p:spPr/>
        <p:txBody>
          <a:bodyPr/>
          <a:lstStyle/>
          <a:p>
            <a:r>
              <a:rPr lang="en-US"/>
              <a:t>https://kaldi-asr.org/</a:t>
            </a:r>
            <a:endParaRPr lang="en-US" dirty="0"/>
          </a:p>
        </p:txBody>
      </p:sp>
      <p:sp>
        <p:nvSpPr>
          <p:cNvPr id="6" name="Slide Number Placeholder 5">
            <a:extLst>
              <a:ext uri="{FF2B5EF4-FFF2-40B4-BE49-F238E27FC236}">
                <a16:creationId xmlns:a16="http://schemas.microsoft.com/office/drawing/2014/main" id="{76874205-3A04-4000-8AF0-8EECCD8FEA43}"/>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38432195"/>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6_Title Only">
    <p:spTree>
      <p:nvGrpSpPr>
        <p:cNvPr id="1" name=""/>
        <p:cNvGrpSpPr/>
        <p:nvPr/>
      </p:nvGrpSpPr>
      <p:grpSpPr>
        <a:xfrm>
          <a:off x="0" y="0"/>
          <a:ext cx="0" cy="0"/>
          <a:chOff x="0" y="0"/>
          <a:chExt cx="0" cy="0"/>
        </a:xfrm>
      </p:grpSpPr>
      <p:sp>
        <p:nvSpPr>
          <p:cNvPr id="7" name="Freeform 408">
            <a:extLst>
              <a:ext uri="{FF2B5EF4-FFF2-40B4-BE49-F238E27FC236}">
                <a16:creationId xmlns:a16="http://schemas.microsoft.com/office/drawing/2014/main" id="{905E3F81-51D5-456F-86F2-2039D18EC44E}"/>
              </a:ext>
            </a:extLst>
          </p:cNvPr>
          <p:cNvSpPr>
            <a:spLocks noEditPoints="1"/>
          </p:cNvSpPr>
          <p:nvPr userDrawn="1"/>
        </p:nvSpPr>
        <p:spPr bwMode="auto">
          <a:xfrm>
            <a:off x="7468571" y="-805078"/>
            <a:ext cx="8115880" cy="6140031"/>
          </a:xfrm>
          <a:custGeom>
            <a:avLst/>
            <a:gdLst>
              <a:gd name="T0" fmla="*/ 331 w 404"/>
              <a:gd name="T1" fmla="*/ 219 h 305"/>
              <a:gd name="T2" fmla="*/ 333 w 404"/>
              <a:gd name="T3" fmla="*/ 215 h 305"/>
              <a:gd name="T4" fmla="*/ 383 w 404"/>
              <a:gd name="T5" fmla="*/ 186 h 305"/>
              <a:gd name="T6" fmla="*/ 366 w 404"/>
              <a:gd name="T7" fmla="*/ 178 h 305"/>
              <a:gd name="T8" fmla="*/ 387 w 404"/>
              <a:gd name="T9" fmla="*/ 160 h 305"/>
              <a:gd name="T10" fmla="*/ 385 w 404"/>
              <a:gd name="T11" fmla="*/ 115 h 305"/>
              <a:gd name="T12" fmla="*/ 378 w 404"/>
              <a:gd name="T13" fmla="*/ 85 h 305"/>
              <a:gd name="T14" fmla="*/ 362 w 404"/>
              <a:gd name="T15" fmla="*/ 43 h 305"/>
              <a:gd name="T16" fmla="*/ 304 w 404"/>
              <a:gd name="T17" fmla="*/ 29 h 305"/>
              <a:gd name="T18" fmla="*/ 249 w 404"/>
              <a:gd name="T19" fmla="*/ 18 h 305"/>
              <a:gd name="T20" fmla="*/ 187 w 404"/>
              <a:gd name="T21" fmla="*/ 21 h 305"/>
              <a:gd name="T22" fmla="*/ 47 w 404"/>
              <a:gd name="T23" fmla="*/ 71 h 305"/>
              <a:gd name="T24" fmla="*/ 73 w 404"/>
              <a:gd name="T25" fmla="*/ 72 h 305"/>
              <a:gd name="T26" fmla="*/ 26 w 404"/>
              <a:gd name="T27" fmla="*/ 93 h 305"/>
              <a:gd name="T28" fmla="*/ 82 w 404"/>
              <a:gd name="T29" fmla="*/ 84 h 305"/>
              <a:gd name="T30" fmla="*/ 42 w 404"/>
              <a:gd name="T31" fmla="*/ 101 h 305"/>
              <a:gd name="T32" fmla="*/ 34 w 404"/>
              <a:gd name="T33" fmla="*/ 121 h 305"/>
              <a:gd name="T34" fmla="*/ 48 w 404"/>
              <a:gd name="T35" fmla="*/ 127 h 305"/>
              <a:gd name="T36" fmla="*/ 79 w 404"/>
              <a:gd name="T37" fmla="*/ 121 h 305"/>
              <a:gd name="T38" fmla="*/ 12 w 404"/>
              <a:gd name="T39" fmla="*/ 144 h 305"/>
              <a:gd name="T40" fmla="*/ 79 w 404"/>
              <a:gd name="T41" fmla="*/ 137 h 305"/>
              <a:gd name="T42" fmla="*/ 39 w 404"/>
              <a:gd name="T43" fmla="*/ 160 h 305"/>
              <a:gd name="T44" fmla="*/ 61 w 404"/>
              <a:gd name="T45" fmla="*/ 168 h 305"/>
              <a:gd name="T46" fmla="*/ 33 w 404"/>
              <a:gd name="T47" fmla="*/ 183 h 305"/>
              <a:gd name="T48" fmla="*/ 31 w 404"/>
              <a:gd name="T49" fmla="*/ 210 h 305"/>
              <a:gd name="T50" fmla="*/ 19 w 404"/>
              <a:gd name="T51" fmla="*/ 266 h 305"/>
              <a:gd name="T52" fmla="*/ 91 w 404"/>
              <a:gd name="T53" fmla="*/ 276 h 305"/>
              <a:gd name="T54" fmla="*/ 107 w 404"/>
              <a:gd name="T55" fmla="*/ 303 h 305"/>
              <a:gd name="T56" fmla="*/ 191 w 404"/>
              <a:gd name="T57" fmla="*/ 285 h 305"/>
              <a:gd name="T58" fmla="*/ 309 w 404"/>
              <a:gd name="T59" fmla="*/ 249 h 305"/>
              <a:gd name="T60" fmla="*/ 340 w 404"/>
              <a:gd name="T61" fmla="*/ 233 h 305"/>
              <a:gd name="T62" fmla="*/ 379 w 404"/>
              <a:gd name="T63" fmla="*/ 219 h 305"/>
              <a:gd name="T64" fmla="*/ 372 w 404"/>
              <a:gd name="T65" fmla="*/ 113 h 305"/>
              <a:gd name="T66" fmla="*/ 291 w 404"/>
              <a:gd name="T67" fmla="*/ 35 h 305"/>
              <a:gd name="T68" fmla="*/ 33 w 404"/>
              <a:gd name="T69" fmla="*/ 79 h 305"/>
              <a:gd name="T70" fmla="*/ 60 w 404"/>
              <a:gd name="T71" fmla="*/ 79 h 305"/>
              <a:gd name="T72" fmla="*/ 85 w 404"/>
              <a:gd name="T73" fmla="*/ 64 h 305"/>
              <a:gd name="T74" fmla="*/ 49 w 404"/>
              <a:gd name="T75" fmla="*/ 100 h 305"/>
              <a:gd name="T76" fmla="*/ 14 w 404"/>
              <a:gd name="T77" fmla="*/ 147 h 305"/>
              <a:gd name="T78" fmla="*/ 33 w 404"/>
              <a:gd name="T79" fmla="*/ 131 h 305"/>
              <a:gd name="T80" fmla="*/ 80 w 404"/>
              <a:gd name="T81" fmla="*/ 124 h 305"/>
              <a:gd name="T82" fmla="*/ 58 w 404"/>
              <a:gd name="T83" fmla="*/ 166 h 305"/>
              <a:gd name="T84" fmla="*/ 227 w 404"/>
              <a:gd name="T85" fmla="*/ 286 h 305"/>
              <a:gd name="T86" fmla="*/ 373 w 404"/>
              <a:gd name="T87" fmla="*/ 120 h 305"/>
              <a:gd name="T88" fmla="*/ 364 w 404"/>
              <a:gd name="T89" fmla="*/ 180 h 305"/>
              <a:gd name="T90" fmla="*/ 380 w 404"/>
              <a:gd name="T91" fmla="*/ 119 h 305"/>
              <a:gd name="T92" fmla="*/ 315 w 404"/>
              <a:gd name="T93" fmla="*/ 137 h 305"/>
              <a:gd name="T94" fmla="*/ 93 w 404"/>
              <a:gd name="T95" fmla="*/ 135 h 305"/>
              <a:gd name="T96" fmla="*/ 56 w 404"/>
              <a:gd name="T97" fmla="*/ 235 h 305"/>
              <a:gd name="T98" fmla="*/ 89 w 404"/>
              <a:gd name="T99" fmla="*/ 272 h 305"/>
              <a:gd name="T100" fmla="*/ 106 w 404"/>
              <a:gd name="T101" fmla="*/ 104 h 305"/>
              <a:gd name="T102" fmla="*/ 98 w 404"/>
              <a:gd name="T103" fmla="*/ 81 h 305"/>
              <a:gd name="T104" fmla="*/ 68 w 404"/>
              <a:gd name="T105" fmla="*/ 92 h 305"/>
              <a:gd name="T106" fmla="*/ 63 w 404"/>
              <a:gd name="T107" fmla="*/ 118 h 305"/>
              <a:gd name="T108" fmla="*/ 69 w 404"/>
              <a:gd name="T109" fmla="*/ 113 h 305"/>
              <a:gd name="T110" fmla="*/ 81 w 404"/>
              <a:gd name="T111" fmla="*/ 172 h 305"/>
              <a:gd name="T112" fmla="*/ 38 w 404"/>
              <a:gd name="T113" fmla="*/ 183 h 305"/>
              <a:gd name="T114" fmla="*/ 31 w 404"/>
              <a:gd name="T115" fmla="*/ 236 h 305"/>
              <a:gd name="T116" fmla="*/ 150 w 404"/>
              <a:gd name="T117" fmla="*/ 288 h 305"/>
              <a:gd name="T118" fmla="*/ 309 w 404"/>
              <a:gd name="T119" fmla="*/ 249 h 305"/>
              <a:gd name="T120" fmla="*/ 318 w 404"/>
              <a:gd name="T121" fmla="*/ 236 h 305"/>
              <a:gd name="T122" fmla="*/ 327 w 404"/>
              <a:gd name="T123" fmla="*/ 231 h 305"/>
              <a:gd name="T124" fmla="*/ 368 w 404"/>
              <a:gd name="T125" fmla="*/ 216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4" h="305">
                <a:moveTo>
                  <a:pt x="393" y="216"/>
                </a:moveTo>
                <a:cubicBezTo>
                  <a:pt x="392" y="216"/>
                  <a:pt x="392" y="215"/>
                  <a:pt x="392" y="215"/>
                </a:cubicBezTo>
                <a:cubicBezTo>
                  <a:pt x="392" y="214"/>
                  <a:pt x="392" y="215"/>
                  <a:pt x="392" y="215"/>
                </a:cubicBezTo>
                <a:cubicBezTo>
                  <a:pt x="393" y="214"/>
                  <a:pt x="392" y="215"/>
                  <a:pt x="392" y="214"/>
                </a:cubicBezTo>
                <a:cubicBezTo>
                  <a:pt x="392" y="215"/>
                  <a:pt x="391" y="215"/>
                  <a:pt x="391" y="214"/>
                </a:cubicBezTo>
                <a:cubicBezTo>
                  <a:pt x="391" y="215"/>
                  <a:pt x="391" y="215"/>
                  <a:pt x="391" y="215"/>
                </a:cubicBezTo>
                <a:cubicBezTo>
                  <a:pt x="391" y="215"/>
                  <a:pt x="391" y="215"/>
                  <a:pt x="392" y="216"/>
                </a:cubicBezTo>
                <a:cubicBezTo>
                  <a:pt x="391" y="216"/>
                  <a:pt x="391" y="215"/>
                  <a:pt x="391" y="216"/>
                </a:cubicBezTo>
                <a:cubicBezTo>
                  <a:pt x="390" y="215"/>
                  <a:pt x="391" y="215"/>
                  <a:pt x="390" y="215"/>
                </a:cubicBezTo>
                <a:cubicBezTo>
                  <a:pt x="391" y="216"/>
                  <a:pt x="390" y="215"/>
                  <a:pt x="389" y="215"/>
                </a:cubicBezTo>
                <a:cubicBezTo>
                  <a:pt x="389" y="215"/>
                  <a:pt x="389" y="215"/>
                  <a:pt x="389" y="215"/>
                </a:cubicBezTo>
                <a:cubicBezTo>
                  <a:pt x="389" y="214"/>
                  <a:pt x="388" y="214"/>
                  <a:pt x="388" y="215"/>
                </a:cubicBezTo>
                <a:cubicBezTo>
                  <a:pt x="387" y="214"/>
                  <a:pt x="387" y="215"/>
                  <a:pt x="386" y="214"/>
                </a:cubicBezTo>
                <a:cubicBezTo>
                  <a:pt x="386" y="214"/>
                  <a:pt x="386" y="215"/>
                  <a:pt x="385" y="215"/>
                </a:cubicBezTo>
                <a:cubicBezTo>
                  <a:pt x="385" y="215"/>
                  <a:pt x="385" y="214"/>
                  <a:pt x="385" y="214"/>
                </a:cubicBezTo>
                <a:cubicBezTo>
                  <a:pt x="385" y="213"/>
                  <a:pt x="384" y="214"/>
                  <a:pt x="384" y="214"/>
                </a:cubicBezTo>
                <a:cubicBezTo>
                  <a:pt x="384" y="214"/>
                  <a:pt x="384" y="214"/>
                  <a:pt x="384" y="214"/>
                </a:cubicBezTo>
                <a:cubicBezTo>
                  <a:pt x="384" y="215"/>
                  <a:pt x="384" y="214"/>
                  <a:pt x="384" y="215"/>
                </a:cubicBezTo>
                <a:cubicBezTo>
                  <a:pt x="384" y="215"/>
                  <a:pt x="383" y="214"/>
                  <a:pt x="383" y="215"/>
                </a:cubicBezTo>
                <a:cubicBezTo>
                  <a:pt x="383" y="214"/>
                  <a:pt x="383" y="214"/>
                  <a:pt x="383" y="214"/>
                </a:cubicBezTo>
                <a:cubicBezTo>
                  <a:pt x="383" y="214"/>
                  <a:pt x="382" y="215"/>
                  <a:pt x="381" y="214"/>
                </a:cubicBezTo>
                <a:cubicBezTo>
                  <a:pt x="382" y="215"/>
                  <a:pt x="380" y="213"/>
                  <a:pt x="380" y="215"/>
                </a:cubicBezTo>
                <a:cubicBezTo>
                  <a:pt x="380" y="214"/>
                  <a:pt x="380" y="215"/>
                  <a:pt x="380" y="214"/>
                </a:cubicBezTo>
                <a:cubicBezTo>
                  <a:pt x="380" y="214"/>
                  <a:pt x="380" y="214"/>
                  <a:pt x="381" y="214"/>
                </a:cubicBezTo>
                <a:cubicBezTo>
                  <a:pt x="381" y="213"/>
                  <a:pt x="382" y="213"/>
                  <a:pt x="383" y="214"/>
                </a:cubicBezTo>
                <a:cubicBezTo>
                  <a:pt x="383" y="213"/>
                  <a:pt x="383" y="213"/>
                  <a:pt x="383" y="213"/>
                </a:cubicBezTo>
                <a:cubicBezTo>
                  <a:pt x="382" y="214"/>
                  <a:pt x="379" y="212"/>
                  <a:pt x="379" y="214"/>
                </a:cubicBezTo>
                <a:cubicBezTo>
                  <a:pt x="379" y="214"/>
                  <a:pt x="378" y="215"/>
                  <a:pt x="377" y="215"/>
                </a:cubicBezTo>
                <a:cubicBezTo>
                  <a:pt x="377" y="215"/>
                  <a:pt x="377" y="215"/>
                  <a:pt x="378" y="215"/>
                </a:cubicBezTo>
                <a:cubicBezTo>
                  <a:pt x="377" y="216"/>
                  <a:pt x="377" y="216"/>
                  <a:pt x="377" y="216"/>
                </a:cubicBezTo>
                <a:cubicBezTo>
                  <a:pt x="377" y="216"/>
                  <a:pt x="377" y="216"/>
                  <a:pt x="377" y="216"/>
                </a:cubicBezTo>
                <a:cubicBezTo>
                  <a:pt x="377" y="215"/>
                  <a:pt x="377" y="216"/>
                  <a:pt x="377" y="215"/>
                </a:cubicBezTo>
                <a:cubicBezTo>
                  <a:pt x="377" y="215"/>
                  <a:pt x="377" y="215"/>
                  <a:pt x="376" y="215"/>
                </a:cubicBezTo>
                <a:cubicBezTo>
                  <a:pt x="376" y="215"/>
                  <a:pt x="376" y="215"/>
                  <a:pt x="376" y="215"/>
                </a:cubicBezTo>
                <a:cubicBezTo>
                  <a:pt x="376" y="215"/>
                  <a:pt x="376" y="215"/>
                  <a:pt x="376" y="215"/>
                </a:cubicBezTo>
                <a:cubicBezTo>
                  <a:pt x="375" y="215"/>
                  <a:pt x="375" y="215"/>
                  <a:pt x="375" y="214"/>
                </a:cubicBezTo>
                <a:cubicBezTo>
                  <a:pt x="375" y="214"/>
                  <a:pt x="376" y="216"/>
                  <a:pt x="375" y="216"/>
                </a:cubicBezTo>
                <a:cubicBezTo>
                  <a:pt x="375" y="216"/>
                  <a:pt x="375" y="216"/>
                  <a:pt x="375" y="216"/>
                </a:cubicBezTo>
                <a:cubicBezTo>
                  <a:pt x="375" y="216"/>
                  <a:pt x="375" y="217"/>
                  <a:pt x="374" y="217"/>
                </a:cubicBezTo>
                <a:cubicBezTo>
                  <a:pt x="374" y="215"/>
                  <a:pt x="373" y="216"/>
                  <a:pt x="372" y="215"/>
                </a:cubicBezTo>
                <a:cubicBezTo>
                  <a:pt x="372" y="215"/>
                  <a:pt x="374" y="215"/>
                  <a:pt x="374" y="214"/>
                </a:cubicBezTo>
                <a:cubicBezTo>
                  <a:pt x="374" y="214"/>
                  <a:pt x="375" y="214"/>
                  <a:pt x="376" y="214"/>
                </a:cubicBezTo>
                <a:cubicBezTo>
                  <a:pt x="375" y="213"/>
                  <a:pt x="375" y="214"/>
                  <a:pt x="374" y="214"/>
                </a:cubicBezTo>
                <a:cubicBezTo>
                  <a:pt x="375" y="213"/>
                  <a:pt x="375" y="213"/>
                  <a:pt x="375" y="212"/>
                </a:cubicBezTo>
                <a:cubicBezTo>
                  <a:pt x="376" y="214"/>
                  <a:pt x="376" y="212"/>
                  <a:pt x="376" y="213"/>
                </a:cubicBezTo>
                <a:cubicBezTo>
                  <a:pt x="377" y="213"/>
                  <a:pt x="376" y="212"/>
                  <a:pt x="376" y="212"/>
                </a:cubicBezTo>
                <a:cubicBezTo>
                  <a:pt x="376" y="212"/>
                  <a:pt x="376" y="212"/>
                  <a:pt x="377" y="213"/>
                </a:cubicBezTo>
                <a:cubicBezTo>
                  <a:pt x="377" y="212"/>
                  <a:pt x="377" y="212"/>
                  <a:pt x="377" y="212"/>
                </a:cubicBezTo>
                <a:cubicBezTo>
                  <a:pt x="378" y="212"/>
                  <a:pt x="377" y="212"/>
                  <a:pt x="378" y="212"/>
                </a:cubicBezTo>
                <a:cubicBezTo>
                  <a:pt x="378" y="212"/>
                  <a:pt x="378" y="212"/>
                  <a:pt x="379" y="212"/>
                </a:cubicBezTo>
                <a:cubicBezTo>
                  <a:pt x="379" y="212"/>
                  <a:pt x="379" y="212"/>
                  <a:pt x="380" y="211"/>
                </a:cubicBezTo>
                <a:cubicBezTo>
                  <a:pt x="380" y="211"/>
                  <a:pt x="380" y="212"/>
                  <a:pt x="380" y="212"/>
                </a:cubicBezTo>
                <a:cubicBezTo>
                  <a:pt x="380" y="212"/>
                  <a:pt x="379" y="212"/>
                  <a:pt x="379" y="213"/>
                </a:cubicBezTo>
                <a:cubicBezTo>
                  <a:pt x="379" y="213"/>
                  <a:pt x="380" y="213"/>
                  <a:pt x="380" y="212"/>
                </a:cubicBezTo>
                <a:cubicBezTo>
                  <a:pt x="380" y="213"/>
                  <a:pt x="380" y="213"/>
                  <a:pt x="380" y="213"/>
                </a:cubicBezTo>
                <a:cubicBezTo>
                  <a:pt x="380" y="212"/>
                  <a:pt x="380" y="212"/>
                  <a:pt x="381" y="212"/>
                </a:cubicBezTo>
                <a:cubicBezTo>
                  <a:pt x="381" y="212"/>
                  <a:pt x="381" y="211"/>
                  <a:pt x="381" y="211"/>
                </a:cubicBezTo>
                <a:cubicBezTo>
                  <a:pt x="381" y="211"/>
                  <a:pt x="381" y="211"/>
                  <a:pt x="381" y="211"/>
                </a:cubicBezTo>
                <a:cubicBezTo>
                  <a:pt x="382" y="211"/>
                  <a:pt x="381" y="211"/>
                  <a:pt x="382" y="212"/>
                </a:cubicBezTo>
                <a:cubicBezTo>
                  <a:pt x="382" y="212"/>
                  <a:pt x="382" y="211"/>
                  <a:pt x="383" y="212"/>
                </a:cubicBezTo>
                <a:cubicBezTo>
                  <a:pt x="383" y="212"/>
                  <a:pt x="383" y="211"/>
                  <a:pt x="382" y="211"/>
                </a:cubicBezTo>
                <a:cubicBezTo>
                  <a:pt x="383" y="211"/>
                  <a:pt x="384" y="212"/>
                  <a:pt x="384" y="210"/>
                </a:cubicBezTo>
                <a:cubicBezTo>
                  <a:pt x="385" y="210"/>
                  <a:pt x="386" y="210"/>
                  <a:pt x="387" y="210"/>
                </a:cubicBezTo>
                <a:cubicBezTo>
                  <a:pt x="387" y="209"/>
                  <a:pt x="388" y="210"/>
                  <a:pt x="388" y="210"/>
                </a:cubicBezTo>
                <a:cubicBezTo>
                  <a:pt x="388" y="209"/>
                  <a:pt x="388" y="209"/>
                  <a:pt x="388" y="208"/>
                </a:cubicBezTo>
                <a:cubicBezTo>
                  <a:pt x="387" y="208"/>
                  <a:pt x="387" y="208"/>
                  <a:pt x="387" y="208"/>
                </a:cubicBezTo>
                <a:cubicBezTo>
                  <a:pt x="387" y="208"/>
                  <a:pt x="387" y="208"/>
                  <a:pt x="387" y="209"/>
                </a:cubicBezTo>
                <a:cubicBezTo>
                  <a:pt x="386" y="209"/>
                  <a:pt x="386" y="209"/>
                  <a:pt x="385" y="210"/>
                </a:cubicBezTo>
                <a:cubicBezTo>
                  <a:pt x="385" y="209"/>
                  <a:pt x="386" y="209"/>
                  <a:pt x="385" y="208"/>
                </a:cubicBezTo>
                <a:cubicBezTo>
                  <a:pt x="385" y="208"/>
                  <a:pt x="384" y="209"/>
                  <a:pt x="384" y="208"/>
                </a:cubicBezTo>
                <a:cubicBezTo>
                  <a:pt x="384" y="208"/>
                  <a:pt x="383" y="209"/>
                  <a:pt x="382" y="208"/>
                </a:cubicBezTo>
                <a:cubicBezTo>
                  <a:pt x="382" y="208"/>
                  <a:pt x="383" y="208"/>
                  <a:pt x="383" y="207"/>
                </a:cubicBezTo>
                <a:cubicBezTo>
                  <a:pt x="383" y="207"/>
                  <a:pt x="383" y="207"/>
                  <a:pt x="382" y="207"/>
                </a:cubicBezTo>
                <a:cubicBezTo>
                  <a:pt x="382" y="208"/>
                  <a:pt x="382" y="208"/>
                  <a:pt x="382" y="207"/>
                </a:cubicBezTo>
                <a:cubicBezTo>
                  <a:pt x="381" y="208"/>
                  <a:pt x="380" y="207"/>
                  <a:pt x="380" y="208"/>
                </a:cubicBezTo>
                <a:cubicBezTo>
                  <a:pt x="379" y="208"/>
                  <a:pt x="379" y="207"/>
                  <a:pt x="379" y="207"/>
                </a:cubicBezTo>
                <a:cubicBezTo>
                  <a:pt x="379" y="207"/>
                  <a:pt x="379" y="207"/>
                  <a:pt x="379" y="207"/>
                </a:cubicBezTo>
                <a:cubicBezTo>
                  <a:pt x="379" y="207"/>
                  <a:pt x="379" y="208"/>
                  <a:pt x="380" y="208"/>
                </a:cubicBezTo>
                <a:cubicBezTo>
                  <a:pt x="380" y="208"/>
                  <a:pt x="380" y="209"/>
                  <a:pt x="380" y="209"/>
                </a:cubicBezTo>
                <a:cubicBezTo>
                  <a:pt x="380" y="209"/>
                  <a:pt x="379" y="209"/>
                  <a:pt x="379" y="209"/>
                </a:cubicBezTo>
                <a:cubicBezTo>
                  <a:pt x="379" y="209"/>
                  <a:pt x="379" y="208"/>
                  <a:pt x="379" y="208"/>
                </a:cubicBezTo>
                <a:cubicBezTo>
                  <a:pt x="379" y="209"/>
                  <a:pt x="379" y="209"/>
                  <a:pt x="379" y="209"/>
                </a:cubicBezTo>
                <a:cubicBezTo>
                  <a:pt x="379" y="209"/>
                  <a:pt x="378" y="209"/>
                  <a:pt x="378" y="209"/>
                </a:cubicBezTo>
                <a:cubicBezTo>
                  <a:pt x="378" y="209"/>
                  <a:pt x="378" y="209"/>
                  <a:pt x="378" y="208"/>
                </a:cubicBezTo>
                <a:cubicBezTo>
                  <a:pt x="378" y="208"/>
                  <a:pt x="379" y="209"/>
                  <a:pt x="379" y="208"/>
                </a:cubicBezTo>
                <a:cubicBezTo>
                  <a:pt x="376" y="208"/>
                  <a:pt x="373" y="210"/>
                  <a:pt x="369" y="210"/>
                </a:cubicBezTo>
                <a:cubicBezTo>
                  <a:pt x="370" y="211"/>
                  <a:pt x="368" y="211"/>
                  <a:pt x="368" y="210"/>
                </a:cubicBezTo>
                <a:cubicBezTo>
                  <a:pt x="368" y="211"/>
                  <a:pt x="368" y="211"/>
                  <a:pt x="368" y="212"/>
                </a:cubicBezTo>
                <a:cubicBezTo>
                  <a:pt x="368" y="212"/>
                  <a:pt x="368" y="211"/>
                  <a:pt x="367" y="212"/>
                </a:cubicBezTo>
                <a:cubicBezTo>
                  <a:pt x="367" y="211"/>
                  <a:pt x="367" y="211"/>
                  <a:pt x="367" y="211"/>
                </a:cubicBezTo>
                <a:cubicBezTo>
                  <a:pt x="367" y="211"/>
                  <a:pt x="366" y="212"/>
                  <a:pt x="366" y="212"/>
                </a:cubicBezTo>
                <a:cubicBezTo>
                  <a:pt x="366" y="210"/>
                  <a:pt x="364" y="211"/>
                  <a:pt x="363" y="211"/>
                </a:cubicBezTo>
                <a:cubicBezTo>
                  <a:pt x="363" y="211"/>
                  <a:pt x="363" y="211"/>
                  <a:pt x="364" y="211"/>
                </a:cubicBezTo>
                <a:cubicBezTo>
                  <a:pt x="363" y="211"/>
                  <a:pt x="363" y="211"/>
                  <a:pt x="362" y="211"/>
                </a:cubicBezTo>
                <a:cubicBezTo>
                  <a:pt x="362" y="211"/>
                  <a:pt x="363" y="211"/>
                  <a:pt x="363" y="212"/>
                </a:cubicBezTo>
                <a:cubicBezTo>
                  <a:pt x="362" y="212"/>
                  <a:pt x="362" y="212"/>
                  <a:pt x="362" y="212"/>
                </a:cubicBezTo>
                <a:cubicBezTo>
                  <a:pt x="362" y="212"/>
                  <a:pt x="362" y="212"/>
                  <a:pt x="362" y="213"/>
                </a:cubicBezTo>
                <a:cubicBezTo>
                  <a:pt x="362" y="213"/>
                  <a:pt x="361" y="212"/>
                  <a:pt x="361" y="213"/>
                </a:cubicBezTo>
                <a:cubicBezTo>
                  <a:pt x="361" y="213"/>
                  <a:pt x="361" y="212"/>
                  <a:pt x="361" y="212"/>
                </a:cubicBezTo>
                <a:cubicBezTo>
                  <a:pt x="360" y="212"/>
                  <a:pt x="360" y="212"/>
                  <a:pt x="358" y="212"/>
                </a:cubicBezTo>
                <a:cubicBezTo>
                  <a:pt x="358" y="212"/>
                  <a:pt x="358" y="212"/>
                  <a:pt x="358" y="212"/>
                </a:cubicBezTo>
                <a:cubicBezTo>
                  <a:pt x="358" y="212"/>
                  <a:pt x="358" y="212"/>
                  <a:pt x="357" y="213"/>
                </a:cubicBezTo>
                <a:cubicBezTo>
                  <a:pt x="357" y="212"/>
                  <a:pt x="357" y="212"/>
                  <a:pt x="357" y="213"/>
                </a:cubicBezTo>
                <a:cubicBezTo>
                  <a:pt x="357" y="213"/>
                  <a:pt x="357" y="213"/>
                  <a:pt x="357" y="213"/>
                </a:cubicBezTo>
                <a:cubicBezTo>
                  <a:pt x="356" y="213"/>
                  <a:pt x="356" y="213"/>
                  <a:pt x="356" y="213"/>
                </a:cubicBezTo>
                <a:cubicBezTo>
                  <a:pt x="356" y="213"/>
                  <a:pt x="355" y="213"/>
                  <a:pt x="355" y="213"/>
                </a:cubicBezTo>
                <a:cubicBezTo>
                  <a:pt x="355" y="213"/>
                  <a:pt x="355" y="213"/>
                  <a:pt x="355" y="214"/>
                </a:cubicBezTo>
                <a:cubicBezTo>
                  <a:pt x="354" y="214"/>
                  <a:pt x="354" y="214"/>
                  <a:pt x="354" y="213"/>
                </a:cubicBezTo>
                <a:cubicBezTo>
                  <a:pt x="353" y="214"/>
                  <a:pt x="352" y="213"/>
                  <a:pt x="351" y="215"/>
                </a:cubicBezTo>
                <a:cubicBezTo>
                  <a:pt x="350" y="214"/>
                  <a:pt x="351" y="214"/>
                  <a:pt x="350" y="214"/>
                </a:cubicBezTo>
                <a:cubicBezTo>
                  <a:pt x="350" y="214"/>
                  <a:pt x="351" y="214"/>
                  <a:pt x="351" y="213"/>
                </a:cubicBezTo>
                <a:cubicBezTo>
                  <a:pt x="350" y="214"/>
                  <a:pt x="349" y="215"/>
                  <a:pt x="348" y="215"/>
                </a:cubicBezTo>
                <a:cubicBezTo>
                  <a:pt x="348" y="215"/>
                  <a:pt x="349" y="215"/>
                  <a:pt x="348" y="216"/>
                </a:cubicBezTo>
                <a:cubicBezTo>
                  <a:pt x="348" y="215"/>
                  <a:pt x="347" y="215"/>
                  <a:pt x="347" y="215"/>
                </a:cubicBezTo>
                <a:cubicBezTo>
                  <a:pt x="347" y="216"/>
                  <a:pt x="347" y="215"/>
                  <a:pt x="347" y="216"/>
                </a:cubicBezTo>
                <a:cubicBezTo>
                  <a:pt x="347" y="216"/>
                  <a:pt x="347" y="216"/>
                  <a:pt x="347" y="216"/>
                </a:cubicBezTo>
                <a:cubicBezTo>
                  <a:pt x="346" y="216"/>
                  <a:pt x="346" y="216"/>
                  <a:pt x="346" y="215"/>
                </a:cubicBezTo>
                <a:cubicBezTo>
                  <a:pt x="345" y="216"/>
                  <a:pt x="345" y="217"/>
                  <a:pt x="344" y="217"/>
                </a:cubicBezTo>
                <a:cubicBezTo>
                  <a:pt x="344" y="216"/>
                  <a:pt x="344" y="216"/>
                  <a:pt x="343" y="216"/>
                </a:cubicBezTo>
                <a:cubicBezTo>
                  <a:pt x="343" y="216"/>
                  <a:pt x="343" y="216"/>
                  <a:pt x="343" y="216"/>
                </a:cubicBezTo>
                <a:cubicBezTo>
                  <a:pt x="343" y="216"/>
                  <a:pt x="343" y="216"/>
                  <a:pt x="343" y="216"/>
                </a:cubicBezTo>
                <a:cubicBezTo>
                  <a:pt x="343" y="216"/>
                  <a:pt x="343" y="216"/>
                  <a:pt x="343" y="216"/>
                </a:cubicBezTo>
                <a:cubicBezTo>
                  <a:pt x="343" y="216"/>
                  <a:pt x="343" y="216"/>
                  <a:pt x="343" y="216"/>
                </a:cubicBezTo>
                <a:cubicBezTo>
                  <a:pt x="343" y="216"/>
                  <a:pt x="343" y="216"/>
                  <a:pt x="343" y="217"/>
                </a:cubicBezTo>
                <a:cubicBezTo>
                  <a:pt x="342" y="217"/>
                  <a:pt x="342" y="216"/>
                  <a:pt x="342" y="216"/>
                </a:cubicBezTo>
                <a:cubicBezTo>
                  <a:pt x="342" y="216"/>
                  <a:pt x="341" y="217"/>
                  <a:pt x="341" y="217"/>
                </a:cubicBezTo>
                <a:cubicBezTo>
                  <a:pt x="341" y="217"/>
                  <a:pt x="341" y="216"/>
                  <a:pt x="341" y="216"/>
                </a:cubicBezTo>
                <a:cubicBezTo>
                  <a:pt x="341" y="216"/>
                  <a:pt x="341" y="216"/>
                  <a:pt x="341" y="215"/>
                </a:cubicBezTo>
                <a:cubicBezTo>
                  <a:pt x="340" y="216"/>
                  <a:pt x="340" y="216"/>
                  <a:pt x="340" y="216"/>
                </a:cubicBezTo>
                <a:cubicBezTo>
                  <a:pt x="340" y="216"/>
                  <a:pt x="341" y="216"/>
                  <a:pt x="341" y="216"/>
                </a:cubicBezTo>
                <a:cubicBezTo>
                  <a:pt x="341" y="216"/>
                  <a:pt x="340" y="216"/>
                  <a:pt x="340" y="216"/>
                </a:cubicBezTo>
                <a:cubicBezTo>
                  <a:pt x="340" y="216"/>
                  <a:pt x="340" y="216"/>
                  <a:pt x="340" y="216"/>
                </a:cubicBezTo>
                <a:cubicBezTo>
                  <a:pt x="340" y="216"/>
                  <a:pt x="339" y="216"/>
                  <a:pt x="339" y="217"/>
                </a:cubicBezTo>
                <a:cubicBezTo>
                  <a:pt x="340" y="217"/>
                  <a:pt x="340" y="217"/>
                  <a:pt x="340" y="217"/>
                </a:cubicBezTo>
                <a:cubicBezTo>
                  <a:pt x="340" y="217"/>
                  <a:pt x="340" y="217"/>
                  <a:pt x="340" y="218"/>
                </a:cubicBezTo>
                <a:cubicBezTo>
                  <a:pt x="339" y="218"/>
                  <a:pt x="339" y="217"/>
                  <a:pt x="339" y="217"/>
                </a:cubicBezTo>
                <a:cubicBezTo>
                  <a:pt x="339" y="217"/>
                  <a:pt x="338" y="218"/>
                  <a:pt x="338" y="218"/>
                </a:cubicBezTo>
                <a:cubicBezTo>
                  <a:pt x="338" y="218"/>
                  <a:pt x="338" y="218"/>
                  <a:pt x="338" y="218"/>
                </a:cubicBezTo>
                <a:cubicBezTo>
                  <a:pt x="338" y="218"/>
                  <a:pt x="338" y="218"/>
                  <a:pt x="337" y="218"/>
                </a:cubicBezTo>
                <a:cubicBezTo>
                  <a:pt x="337" y="218"/>
                  <a:pt x="338" y="217"/>
                  <a:pt x="338" y="218"/>
                </a:cubicBezTo>
                <a:cubicBezTo>
                  <a:pt x="338" y="217"/>
                  <a:pt x="337" y="217"/>
                  <a:pt x="337" y="217"/>
                </a:cubicBezTo>
                <a:cubicBezTo>
                  <a:pt x="337" y="217"/>
                  <a:pt x="337" y="217"/>
                  <a:pt x="337" y="217"/>
                </a:cubicBezTo>
                <a:cubicBezTo>
                  <a:pt x="337" y="216"/>
                  <a:pt x="337" y="217"/>
                  <a:pt x="337" y="216"/>
                </a:cubicBezTo>
                <a:cubicBezTo>
                  <a:pt x="337" y="216"/>
                  <a:pt x="336" y="216"/>
                  <a:pt x="336" y="216"/>
                </a:cubicBezTo>
                <a:cubicBezTo>
                  <a:pt x="336" y="216"/>
                  <a:pt x="336" y="217"/>
                  <a:pt x="336" y="217"/>
                </a:cubicBezTo>
                <a:cubicBezTo>
                  <a:pt x="336" y="217"/>
                  <a:pt x="336" y="217"/>
                  <a:pt x="336" y="217"/>
                </a:cubicBezTo>
                <a:cubicBezTo>
                  <a:pt x="336" y="218"/>
                  <a:pt x="336" y="218"/>
                  <a:pt x="335" y="219"/>
                </a:cubicBezTo>
                <a:cubicBezTo>
                  <a:pt x="335" y="218"/>
                  <a:pt x="335" y="218"/>
                  <a:pt x="335" y="218"/>
                </a:cubicBezTo>
                <a:cubicBezTo>
                  <a:pt x="335" y="218"/>
                  <a:pt x="334" y="218"/>
                  <a:pt x="334" y="219"/>
                </a:cubicBezTo>
                <a:cubicBezTo>
                  <a:pt x="334" y="219"/>
                  <a:pt x="333" y="219"/>
                  <a:pt x="332" y="219"/>
                </a:cubicBezTo>
                <a:cubicBezTo>
                  <a:pt x="332" y="219"/>
                  <a:pt x="332" y="219"/>
                  <a:pt x="332" y="219"/>
                </a:cubicBezTo>
                <a:cubicBezTo>
                  <a:pt x="332" y="219"/>
                  <a:pt x="332" y="219"/>
                  <a:pt x="332" y="219"/>
                </a:cubicBezTo>
                <a:cubicBezTo>
                  <a:pt x="332" y="219"/>
                  <a:pt x="331" y="219"/>
                  <a:pt x="331" y="219"/>
                </a:cubicBezTo>
                <a:cubicBezTo>
                  <a:pt x="331" y="219"/>
                  <a:pt x="331" y="218"/>
                  <a:pt x="331" y="218"/>
                </a:cubicBezTo>
                <a:cubicBezTo>
                  <a:pt x="331" y="219"/>
                  <a:pt x="331" y="219"/>
                  <a:pt x="331" y="219"/>
                </a:cubicBezTo>
                <a:cubicBezTo>
                  <a:pt x="331" y="219"/>
                  <a:pt x="331" y="219"/>
                  <a:pt x="331" y="219"/>
                </a:cubicBezTo>
                <a:cubicBezTo>
                  <a:pt x="331" y="219"/>
                  <a:pt x="331" y="218"/>
                  <a:pt x="330" y="218"/>
                </a:cubicBezTo>
                <a:cubicBezTo>
                  <a:pt x="330" y="218"/>
                  <a:pt x="330" y="218"/>
                  <a:pt x="330" y="218"/>
                </a:cubicBezTo>
                <a:cubicBezTo>
                  <a:pt x="330" y="218"/>
                  <a:pt x="330" y="218"/>
                  <a:pt x="330" y="218"/>
                </a:cubicBezTo>
                <a:cubicBezTo>
                  <a:pt x="330" y="218"/>
                  <a:pt x="330" y="218"/>
                  <a:pt x="330" y="218"/>
                </a:cubicBezTo>
                <a:cubicBezTo>
                  <a:pt x="330" y="218"/>
                  <a:pt x="330" y="218"/>
                  <a:pt x="330" y="218"/>
                </a:cubicBezTo>
                <a:cubicBezTo>
                  <a:pt x="329" y="218"/>
                  <a:pt x="329" y="218"/>
                  <a:pt x="329" y="218"/>
                </a:cubicBezTo>
                <a:cubicBezTo>
                  <a:pt x="329" y="218"/>
                  <a:pt x="329" y="219"/>
                  <a:pt x="330" y="219"/>
                </a:cubicBezTo>
                <a:cubicBezTo>
                  <a:pt x="330" y="219"/>
                  <a:pt x="329" y="219"/>
                  <a:pt x="329" y="219"/>
                </a:cubicBezTo>
                <a:cubicBezTo>
                  <a:pt x="329" y="219"/>
                  <a:pt x="330" y="219"/>
                  <a:pt x="330" y="219"/>
                </a:cubicBezTo>
                <a:cubicBezTo>
                  <a:pt x="330" y="219"/>
                  <a:pt x="330" y="219"/>
                  <a:pt x="330" y="219"/>
                </a:cubicBezTo>
                <a:cubicBezTo>
                  <a:pt x="330" y="219"/>
                  <a:pt x="330" y="219"/>
                  <a:pt x="331" y="219"/>
                </a:cubicBezTo>
                <a:cubicBezTo>
                  <a:pt x="330" y="219"/>
                  <a:pt x="330" y="219"/>
                  <a:pt x="330" y="219"/>
                </a:cubicBezTo>
                <a:cubicBezTo>
                  <a:pt x="330" y="219"/>
                  <a:pt x="331" y="219"/>
                  <a:pt x="330" y="220"/>
                </a:cubicBezTo>
                <a:cubicBezTo>
                  <a:pt x="330" y="220"/>
                  <a:pt x="330" y="220"/>
                  <a:pt x="329" y="219"/>
                </a:cubicBezTo>
                <a:cubicBezTo>
                  <a:pt x="329" y="220"/>
                  <a:pt x="329" y="220"/>
                  <a:pt x="329" y="220"/>
                </a:cubicBezTo>
                <a:cubicBezTo>
                  <a:pt x="329" y="220"/>
                  <a:pt x="328" y="219"/>
                  <a:pt x="328" y="221"/>
                </a:cubicBezTo>
                <a:cubicBezTo>
                  <a:pt x="328" y="220"/>
                  <a:pt x="328" y="220"/>
                  <a:pt x="328" y="220"/>
                </a:cubicBezTo>
                <a:cubicBezTo>
                  <a:pt x="328" y="220"/>
                  <a:pt x="328" y="220"/>
                  <a:pt x="329" y="220"/>
                </a:cubicBezTo>
                <a:cubicBezTo>
                  <a:pt x="329" y="220"/>
                  <a:pt x="329" y="220"/>
                  <a:pt x="329" y="220"/>
                </a:cubicBezTo>
                <a:cubicBezTo>
                  <a:pt x="329" y="219"/>
                  <a:pt x="329" y="219"/>
                  <a:pt x="329" y="219"/>
                </a:cubicBezTo>
                <a:cubicBezTo>
                  <a:pt x="329" y="219"/>
                  <a:pt x="329" y="219"/>
                  <a:pt x="329" y="219"/>
                </a:cubicBezTo>
                <a:cubicBezTo>
                  <a:pt x="329" y="219"/>
                  <a:pt x="329" y="219"/>
                  <a:pt x="329" y="219"/>
                </a:cubicBezTo>
                <a:cubicBezTo>
                  <a:pt x="329" y="219"/>
                  <a:pt x="329" y="218"/>
                  <a:pt x="329" y="218"/>
                </a:cubicBezTo>
                <a:cubicBezTo>
                  <a:pt x="329" y="218"/>
                  <a:pt x="328" y="218"/>
                  <a:pt x="328" y="218"/>
                </a:cubicBezTo>
                <a:cubicBezTo>
                  <a:pt x="328" y="219"/>
                  <a:pt x="328" y="219"/>
                  <a:pt x="328" y="219"/>
                </a:cubicBezTo>
                <a:cubicBezTo>
                  <a:pt x="328" y="219"/>
                  <a:pt x="328" y="219"/>
                  <a:pt x="328" y="219"/>
                </a:cubicBezTo>
                <a:cubicBezTo>
                  <a:pt x="328" y="219"/>
                  <a:pt x="328" y="219"/>
                  <a:pt x="328" y="219"/>
                </a:cubicBezTo>
                <a:cubicBezTo>
                  <a:pt x="328" y="219"/>
                  <a:pt x="328" y="219"/>
                  <a:pt x="328" y="219"/>
                </a:cubicBezTo>
                <a:cubicBezTo>
                  <a:pt x="328" y="219"/>
                  <a:pt x="328" y="219"/>
                  <a:pt x="328" y="219"/>
                </a:cubicBezTo>
                <a:cubicBezTo>
                  <a:pt x="327" y="219"/>
                  <a:pt x="327" y="219"/>
                  <a:pt x="327" y="219"/>
                </a:cubicBezTo>
                <a:cubicBezTo>
                  <a:pt x="327" y="219"/>
                  <a:pt x="327" y="219"/>
                  <a:pt x="327" y="219"/>
                </a:cubicBezTo>
                <a:cubicBezTo>
                  <a:pt x="327" y="219"/>
                  <a:pt x="327" y="219"/>
                  <a:pt x="326" y="219"/>
                </a:cubicBezTo>
                <a:cubicBezTo>
                  <a:pt x="326" y="219"/>
                  <a:pt x="326" y="219"/>
                  <a:pt x="326" y="220"/>
                </a:cubicBezTo>
                <a:cubicBezTo>
                  <a:pt x="326" y="220"/>
                  <a:pt x="326" y="219"/>
                  <a:pt x="326" y="219"/>
                </a:cubicBezTo>
                <a:cubicBezTo>
                  <a:pt x="326" y="219"/>
                  <a:pt x="326" y="219"/>
                  <a:pt x="326" y="219"/>
                </a:cubicBezTo>
                <a:cubicBezTo>
                  <a:pt x="325" y="219"/>
                  <a:pt x="325" y="219"/>
                  <a:pt x="325" y="219"/>
                </a:cubicBezTo>
                <a:cubicBezTo>
                  <a:pt x="325" y="220"/>
                  <a:pt x="325" y="219"/>
                  <a:pt x="324" y="219"/>
                </a:cubicBezTo>
                <a:cubicBezTo>
                  <a:pt x="324" y="220"/>
                  <a:pt x="325" y="220"/>
                  <a:pt x="324" y="220"/>
                </a:cubicBezTo>
                <a:cubicBezTo>
                  <a:pt x="324" y="220"/>
                  <a:pt x="324" y="219"/>
                  <a:pt x="324" y="220"/>
                </a:cubicBezTo>
                <a:cubicBezTo>
                  <a:pt x="324" y="220"/>
                  <a:pt x="324" y="220"/>
                  <a:pt x="324" y="221"/>
                </a:cubicBezTo>
                <a:cubicBezTo>
                  <a:pt x="323" y="221"/>
                  <a:pt x="323" y="221"/>
                  <a:pt x="323" y="221"/>
                </a:cubicBezTo>
                <a:cubicBezTo>
                  <a:pt x="323" y="221"/>
                  <a:pt x="322" y="220"/>
                  <a:pt x="322" y="220"/>
                </a:cubicBezTo>
                <a:cubicBezTo>
                  <a:pt x="322" y="220"/>
                  <a:pt x="322" y="220"/>
                  <a:pt x="322" y="220"/>
                </a:cubicBezTo>
                <a:cubicBezTo>
                  <a:pt x="322" y="220"/>
                  <a:pt x="322" y="220"/>
                  <a:pt x="322" y="220"/>
                </a:cubicBezTo>
                <a:cubicBezTo>
                  <a:pt x="322" y="220"/>
                  <a:pt x="322" y="220"/>
                  <a:pt x="321" y="219"/>
                </a:cubicBezTo>
                <a:cubicBezTo>
                  <a:pt x="322" y="220"/>
                  <a:pt x="322" y="220"/>
                  <a:pt x="322" y="220"/>
                </a:cubicBezTo>
                <a:cubicBezTo>
                  <a:pt x="322" y="220"/>
                  <a:pt x="321" y="220"/>
                  <a:pt x="321" y="220"/>
                </a:cubicBezTo>
                <a:cubicBezTo>
                  <a:pt x="321" y="220"/>
                  <a:pt x="321" y="220"/>
                  <a:pt x="321" y="221"/>
                </a:cubicBezTo>
                <a:cubicBezTo>
                  <a:pt x="321" y="221"/>
                  <a:pt x="321" y="221"/>
                  <a:pt x="321" y="221"/>
                </a:cubicBezTo>
                <a:cubicBezTo>
                  <a:pt x="321" y="221"/>
                  <a:pt x="321" y="221"/>
                  <a:pt x="320" y="221"/>
                </a:cubicBezTo>
                <a:cubicBezTo>
                  <a:pt x="320" y="221"/>
                  <a:pt x="321" y="221"/>
                  <a:pt x="321" y="220"/>
                </a:cubicBezTo>
                <a:cubicBezTo>
                  <a:pt x="320" y="221"/>
                  <a:pt x="320" y="220"/>
                  <a:pt x="320" y="221"/>
                </a:cubicBezTo>
                <a:cubicBezTo>
                  <a:pt x="320" y="221"/>
                  <a:pt x="320" y="221"/>
                  <a:pt x="320" y="221"/>
                </a:cubicBezTo>
                <a:cubicBezTo>
                  <a:pt x="319" y="221"/>
                  <a:pt x="319" y="220"/>
                  <a:pt x="319" y="220"/>
                </a:cubicBezTo>
                <a:cubicBezTo>
                  <a:pt x="319" y="220"/>
                  <a:pt x="319" y="221"/>
                  <a:pt x="319" y="221"/>
                </a:cubicBezTo>
                <a:cubicBezTo>
                  <a:pt x="319" y="221"/>
                  <a:pt x="319" y="221"/>
                  <a:pt x="319" y="221"/>
                </a:cubicBezTo>
                <a:cubicBezTo>
                  <a:pt x="318" y="220"/>
                  <a:pt x="318" y="221"/>
                  <a:pt x="318" y="221"/>
                </a:cubicBezTo>
                <a:cubicBezTo>
                  <a:pt x="318" y="221"/>
                  <a:pt x="318" y="221"/>
                  <a:pt x="318" y="221"/>
                </a:cubicBezTo>
                <a:cubicBezTo>
                  <a:pt x="317" y="221"/>
                  <a:pt x="316" y="222"/>
                  <a:pt x="315" y="222"/>
                </a:cubicBezTo>
                <a:cubicBezTo>
                  <a:pt x="315" y="222"/>
                  <a:pt x="315" y="222"/>
                  <a:pt x="315" y="222"/>
                </a:cubicBezTo>
                <a:cubicBezTo>
                  <a:pt x="315" y="222"/>
                  <a:pt x="314" y="222"/>
                  <a:pt x="314" y="222"/>
                </a:cubicBezTo>
                <a:cubicBezTo>
                  <a:pt x="314" y="222"/>
                  <a:pt x="314" y="223"/>
                  <a:pt x="313" y="222"/>
                </a:cubicBezTo>
                <a:cubicBezTo>
                  <a:pt x="313" y="223"/>
                  <a:pt x="313" y="223"/>
                  <a:pt x="313" y="223"/>
                </a:cubicBezTo>
                <a:cubicBezTo>
                  <a:pt x="313" y="223"/>
                  <a:pt x="313" y="223"/>
                  <a:pt x="313" y="223"/>
                </a:cubicBezTo>
                <a:cubicBezTo>
                  <a:pt x="313" y="223"/>
                  <a:pt x="313" y="223"/>
                  <a:pt x="313" y="223"/>
                </a:cubicBezTo>
                <a:cubicBezTo>
                  <a:pt x="313" y="223"/>
                  <a:pt x="313" y="223"/>
                  <a:pt x="313" y="223"/>
                </a:cubicBezTo>
                <a:cubicBezTo>
                  <a:pt x="313" y="223"/>
                  <a:pt x="313" y="223"/>
                  <a:pt x="312" y="223"/>
                </a:cubicBezTo>
                <a:cubicBezTo>
                  <a:pt x="312" y="223"/>
                  <a:pt x="312" y="223"/>
                  <a:pt x="312" y="223"/>
                </a:cubicBezTo>
                <a:cubicBezTo>
                  <a:pt x="312" y="223"/>
                  <a:pt x="311" y="223"/>
                  <a:pt x="311" y="223"/>
                </a:cubicBezTo>
                <a:cubicBezTo>
                  <a:pt x="311" y="223"/>
                  <a:pt x="311" y="223"/>
                  <a:pt x="311" y="223"/>
                </a:cubicBezTo>
                <a:cubicBezTo>
                  <a:pt x="311" y="223"/>
                  <a:pt x="311" y="223"/>
                  <a:pt x="311" y="224"/>
                </a:cubicBezTo>
                <a:cubicBezTo>
                  <a:pt x="311" y="224"/>
                  <a:pt x="311" y="224"/>
                  <a:pt x="311" y="224"/>
                </a:cubicBezTo>
                <a:cubicBezTo>
                  <a:pt x="311" y="224"/>
                  <a:pt x="311" y="223"/>
                  <a:pt x="311" y="223"/>
                </a:cubicBezTo>
                <a:cubicBezTo>
                  <a:pt x="311" y="223"/>
                  <a:pt x="311" y="223"/>
                  <a:pt x="311" y="223"/>
                </a:cubicBezTo>
                <a:cubicBezTo>
                  <a:pt x="311" y="223"/>
                  <a:pt x="311" y="223"/>
                  <a:pt x="311" y="223"/>
                </a:cubicBezTo>
                <a:cubicBezTo>
                  <a:pt x="311" y="223"/>
                  <a:pt x="311" y="223"/>
                  <a:pt x="311" y="223"/>
                </a:cubicBezTo>
                <a:cubicBezTo>
                  <a:pt x="311" y="223"/>
                  <a:pt x="310" y="223"/>
                  <a:pt x="310" y="223"/>
                </a:cubicBezTo>
                <a:cubicBezTo>
                  <a:pt x="310" y="223"/>
                  <a:pt x="310" y="223"/>
                  <a:pt x="310" y="223"/>
                </a:cubicBezTo>
                <a:cubicBezTo>
                  <a:pt x="310" y="223"/>
                  <a:pt x="310" y="223"/>
                  <a:pt x="310" y="224"/>
                </a:cubicBezTo>
                <a:cubicBezTo>
                  <a:pt x="310" y="223"/>
                  <a:pt x="309" y="223"/>
                  <a:pt x="310" y="223"/>
                </a:cubicBezTo>
                <a:cubicBezTo>
                  <a:pt x="310" y="223"/>
                  <a:pt x="310" y="223"/>
                  <a:pt x="310" y="222"/>
                </a:cubicBezTo>
                <a:cubicBezTo>
                  <a:pt x="310" y="222"/>
                  <a:pt x="310" y="222"/>
                  <a:pt x="310" y="222"/>
                </a:cubicBezTo>
                <a:cubicBezTo>
                  <a:pt x="311" y="222"/>
                  <a:pt x="311" y="223"/>
                  <a:pt x="311" y="223"/>
                </a:cubicBezTo>
                <a:cubicBezTo>
                  <a:pt x="311" y="222"/>
                  <a:pt x="311" y="222"/>
                  <a:pt x="311" y="222"/>
                </a:cubicBezTo>
                <a:cubicBezTo>
                  <a:pt x="311" y="222"/>
                  <a:pt x="311" y="222"/>
                  <a:pt x="311" y="222"/>
                </a:cubicBezTo>
                <a:cubicBezTo>
                  <a:pt x="311" y="222"/>
                  <a:pt x="311" y="222"/>
                  <a:pt x="311" y="222"/>
                </a:cubicBezTo>
                <a:cubicBezTo>
                  <a:pt x="312" y="222"/>
                  <a:pt x="312" y="222"/>
                  <a:pt x="312" y="222"/>
                </a:cubicBezTo>
                <a:cubicBezTo>
                  <a:pt x="312" y="222"/>
                  <a:pt x="311" y="222"/>
                  <a:pt x="312" y="222"/>
                </a:cubicBezTo>
                <a:cubicBezTo>
                  <a:pt x="312" y="222"/>
                  <a:pt x="312" y="222"/>
                  <a:pt x="312" y="222"/>
                </a:cubicBezTo>
                <a:cubicBezTo>
                  <a:pt x="313" y="222"/>
                  <a:pt x="313" y="221"/>
                  <a:pt x="313" y="221"/>
                </a:cubicBezTo>
                <a:cubicBezTo>
                  <a:pt x="313" y="221"/>
                  <a:pt x="313" y="221"/>
                  <a:pt x="313" y="221"/>
                </a:cubicBezTo>
                <a:cubicBezTo>
                  <a:pt x="313" y="221"/>
                  <a:pt x="313" y="221"/>
                  <a:pt x="313" y="221"/>
                </a:cubicBezTo>
                <a:cubicBezTo>
                  <a:pt x="313" y="221"/>
                  <a:pt x="313" y="221"/>
                  <a:pt x="313" y="221"/>
                </a:cubicBezTo>
                <a:cubicBezTo>
                  <a:pt x="313" y="221"/>
                  <a:pt x="314" y="221"/>
                  <a:pt x="314" y="221"/>
                </a:cubicBezTo>
                <a:cubicBezTo>
                  <a:pt x="314" y="221"/>
                  <a:pt x="314" y="221"/>
                  <a:pt x="314" y="221"/>
                </a:cubicBezTo>
                <a:cubicBezTo>
                  <a:pt x="314" y="220"/>
                  <a:pt x="313" y="220"/>
                  <a:pt x="314" y="220"/>
                </a:cubicBezTo>
                <a:cubicBezTo>
                  <a:pt x="314" y="220"/>
                  <a:pt x="314" y="220"/>
                  <a:pt x="314" y="220"/>
                </a:cubicBezTo>
                <a:cubicBezTo>
                  <a:pt x="314" y="220"/>
                  <a:pt x="314" y="220"/>
                  <a:pt x="314" y="220"/>
                </a:cubicBezTo>
                <a:cubicBezTo>
                  <a:pt x="314" y="220"/>
                  <a:pt x="315" y="220"/>
                  <a:pt x="315" y="220"/>
                </a:cubicBezTo>
                <a:cubicBezTo>
                  <a:pt x="315" y="220"/>
                  <a:pt x="315" y="221"/>
                  <a:pt x="315" y="221"/>
                </a:cubicBezTo>
                <a:cubicBezTo>
                  <a:pt x="315" y="220"/>
                  <a:pt x="315" y="220"/>
                  <a:pt x="315" y="220"/>
                </a:cubicBezTo>
                <a:cubicBezTo>
                  <a:pt x="316" y="220"/>
                  <a:pt x="316" y="220"/>
                  <a:pt x="316" y="220"/>
                </a:cubicBezTo>
                <a:cubicBezTo>
                  <a:pt x="316" y="219"/>
                  <a:pt x="316" y="219"/>
                  <a:pt x="316" y="220"/>
                </a:cubicBezTo>
                <a:cubicBezTo>
                  <a:pt x="316" y="220"/>
                  <a:pt x="317" y="220"/>
                  <a:pt x="317" y="220"/>
                </a:cubicBezTo>
                <a:cubicBezTo>
                  <a:pt x="316" y="220"/>
                  <a:pt x="316" y="220"/>
                  <a:pt x="316" y="221"/>
                </a:cubicBezTo>
                <a:cubicBezTo>
                  <a:pt x="316" y="220"/>
                  <a:pt x="317" y="220"/>
                  <a:pt x="317" y="220"/>
                </a:cubicBezTo>
                <a:cubicBezTo>
                  <a:pt x="317" y="220"/>
                  <a:pt x="317" y="220"/>
                  <a:pt x="317" y="220"/>
                </a:cubicBezTo>
                <a:cubicBezTo>
                  <a:pt x="316" y="220"/>
                  <a:pt x="316" y="221"/>
                  <a:pt x="317" y="221"/>
                </a:cubicBezTo>
                <a:cubicBezTo>
                  <a:pt x="316" y="221"/>
                  <a:pt x="317" y="221"/>
                  <a:pt x="317" y="221"/>
                </a:cubicBezTo>
                <a:cubicBezTo>
                  <a:pt x="317" y="220"/>
                  <a:pt x="317" y="220"/>
                  <a:pt x="317" y="220"/>
                </a:cubicBezTo>
                <a:cubicBezTo>
                  <a:pt x="317" y="220"/>
                  <a:pt x="317" y="220"/>
                  <a:pt x="318" y="220"/>
                </a:cubicBezTo>
                <a:cubicBezTo>
                  <a:pt x="318" y="220"/>
                  <a:pt x="318" y="220"/>
                  <a:pt x="318" y="220"/>
                </a:cubicBezTo>
                <a:cubicBezTo>
                  <a:pt x="318" y="220"/>
                  <a:pt x="318" y="220"/>
                  <a:pt x="319" y="220"/>
                </a:cubicBezTo>
                <a:cubicBezTo>
                  <a:pt x="319" y="220"/>
                  <a:pt x="318" y="220"/>
                  <a:pt x="318" y="220"/>
                </a:cubicBezTo>
                <a:cubicBezTo>
                  <a:pt x="319" y="220"/>
                  <a:pt x="319" y="220"/>
                  <a:pt x="319" y="219"/>
                </a:cubicBezTo>
                <a:cubicBezTo>
                  <a:pt x="319" y="219"/>
                  <a:pt x="319" y="219"/>
                  <a:pt x="319" y="219"/>
                </a:cubicBezTo>
                <a:cubicBezTo>
                  <a:pt x="319" y="219"/>
                  <a:pt x="318" y="219"/>
                  <a:pt x="318" y="219"/>
                </a:cubicBezTo>
                <a:cubicBezTo>
                  <a:pt x="318" y="219"/>
                  <a:pt x="318" y="219"/>
                  <a:pt x="318" y="219"/>
                </a:cubicBezTo>
                <a:cubicBezTo>
                  <a:pt x="318" y="219"/>
                  <a:pt x="318" y="219"/>
                  <a:pt x="318" y="219"/>
                </a:cubicBezTo>
                <a:cubicBezTo>
                  <a:pt x="318" y="219"/>
                  <a:pt x="318" y="219"/>
                  <a:pt x="318" y="219"/>
                </a:cubicBezTo>
                <a:cubicBezTo>
                  <a:pt x="318" y="218"/>
                  <a:pt x="318" y="218"/>
                  <a:pt x="319" y="218"/>
                </a:cubicBezTo>
                <a:cubicBezTo>
                  <a:pt x="319" y="219"/>
                  <a:pt x="319" y="219"/>
                  <a:pt x="319" y="219"/>
                </a:cubicBezTo>
                <a:cubicBezTo>
                  <a:pt x="319" y="219"/>
                  <a:pt x="319" y="219"/>
                  <a:pt x="319" y="219"/>
                </a:cubicBezTo>
                <a:cubicBezTo>
                  <a:pt x="319" y="219"/>
                  <a:pt x="319" y="219"/>
                  <a:pt x="319" y="219"/>
                </a:cubicBezTo>
                <a:cubicBezTo>
                  <a:pt x="319" y="219"/>
                  <a:pt x="320" y="218"/>
                  <a:pt x="320" y="218"/>
                </a:cubicBezTo>
                <a:cubicBezTo>
                  <a:pt x="320" y="218"/>
                  <a:pt x="320" y="218"/>
                  <a:pt x="320" y="219"/>
                </a:cubicBezTo>
                <a:cubicBezTo>
                  <a:pt x="321" y="219"/>
                  <a:pt x="320" y="218"/>
                  <a:pt x="321" y="218"/>
                </a:cubicBezTo>
                <a:cubicBezTo>
                  <a:pt x="321" y="218"/>
                  <a:pt x="321" y="219"/>
                  <a:pt x="321" y="219"/>
                </a:cubicBezTo>
                <a:cubicBezTo>
                  <a:pt x="322" y="219"/>
                  <a:pt x="322" y="219"/>
                  <a:pt x="322" y="220"/>
                </a:cubicBezTo>
                <a:cubicBezTo>
                  <a:pt x="322" y="219"/>
                  <a:pt x="322" y="219"/>
                  <a:pt x="322" y="218"/>
                </a:cubicBezTo>
                <a:cubicBezTo>
                  <a:pt x="321" y="218"/>
                  <a:pt x="322" y="219"/>
                  <a:pt x="321" y="219"/>
                </a:cubicBezTo>
                <a:cubicBezTo>
                  <a:pt x="321" y="218"/>
                  <a:pt x="321" y="218"/>
                  <a:pt x="321" y="218"/>
                </a:cubicBezTo>
                <a:cubicBezTo>
                  <a:pt x="321" y="218"/>
                  <a:pt x="321" y="218"/>
                  <a:pt x="321" y="218"/>
                </a:cubicBezTo>
                <a:cubicBezTo>
                  <a:pt x="321" y="218"/>
                  <a:pt x="321" y="218"/>
                  <a:pt x="321" y="218"/>
                </a:cubicBezTo>
                <a:cubicBezTo>
                  <a:pt x="321" y="218"/>
                  <a:pt x="321" y="218"/>
                  <a:pt x="321" y="218"/>
                </a:cubicBezTo>
                <a:cubicBezTo>
                  <a:pt x="322" y="217"/>
                  <a:pt x="323" y="218"/>
                  <a:pt x="324" y="218"/>
                </a:cubicBezTo>
                <a:cubicBezTo>
                  <a:pt x="324" y="218"/>
                  <a:pt x="324" y="218"/>
                  <a:pt x="323" y="218"/>
                </a:cubicBezTo>
                <a:cubicBezTo>
                  <a:pt x="324" y="219"/>
                  <a:pt x="324" y="218"/>
                  <a:pt x="324" y="218"/>
                </a:cubicBezTo>
                <a:cubicBezTo>
                  <a:pt x="324" y="218"/>
                  <a:pt x="324" y="218"/>
                  <a:pt x="324" y="217"/>
                </a:cubicBezTo>
                <a:cubicBezTo>
                  <a:pt x="324" y="217"/>
                  <a:pt x="324" y="218"/>
                  <a:pt x="324" y="217"/>
                </a:cubicBezTo>
                <a:cubicBezTo>
                  <a:pt x="325" y="217"/>
                  <a:pt x="325" y="216"/>
                  <a:pt x="326" y="217"/>
                </a:cubicBezTo>
                <a:cubicBezTo>
                  <a:pt x="326" y="216"/>
                  <a:pt x="327" y="216"/>
                  <a:pt x="327" y="217"/>
                </a:cubicBezTo>
                <a:cubicBezTo>
                  <a:pt x="327" y="215"/>
                  <a:pt x="328" y="215"/>
                  <a:pt x="329" y="215"/>
                </a:cubicBezTo>
                <a:cubicBezTo>
                  <a:pt x="329" y="215"/>
                  <a:pt x="329" y="215"/>
                  <a:pt x="329" y="215"/>
                </a:cubicBezTo>
                <a:cubicBezTo>
                  <a:pt x="329" y="215"/>
                  <a:pt x="329" y="215"/>
                  <a:pt x="329" y="215"/>
                </a:cubicBezTo>
                <a:cubicBezTo>
                  <a:pt x="329" y="215"/>
                  <a:pt x="329" y="215"/>
                  <a:pt x="329" y="215"/>
                </a:cubicBezTo>
                <a:cubicBezTo>
                  <a:pt x="329" y="215"/>
                  <a:pt x="329" y="215"/>
                  <a:pt x="329" y="215"/>
                </a:cubicBezTo>
                <a:cubicBezTo>
                  <a:pt x="329" y="215"/>
                  <a:pt x="329" y="215"/>
                  <a:pt x="329" y="215"/>
                </a:cubicBezTo>
                <a:cubicBezTo>
                  <a:pt x="330" y="215"/>
                  <a:pt x="330" y="215"/>
                  <a:pt x="330" y="215"/>
                </a:cubicBezTo>
                <a:cubicBezTo>
                  <a:pt x="330" y="215"/>
                  <a:pt x="330" y="215"/>
                  <a:pt x="330" y="215"/>
                </a:cubicBezTo>
                <a:cubicBezTo>
                  <a:pt x="330" y="215"/>
                  <a:pt x="330" y="215"/>
                  <a:pt x="330" y="215"/>
                </a:cubicBezTo>
                <a:cubicBezTo>
                  <a:pt x="331" y="215"/>
                  <a:pt x="331" y="215"/>
                  <a:pt x="331" y="215"/>
                </a:cubicBezTo>
                <a:cubicBezTo>
                  <a:pt x="331" y="215"/>
                  <a:pt x="331" y="215"/>
                  <a:pt x="331" y="216"/>
                </a:cubicBezTo>
                <a:cubicBezTo>
                  <a:pt x="331" y="215"/>
                  <a:pt x="332" y="215"/>
                  <a:pt x="332" y="215"/>
                </a:cubicBezTo>
                <a:cubicBezTo>
                  <a:pt x="332" y="215"/>
                  <a:pt x="333" y="214"/>
                  <a:pt x="333" y="214"/>
                </a:cubicBezTo>
                <a:cubicBezTo>
                  <a:pt x="333" y="214"/>
                  <a:pt x="332" y="215"/>
                  <a:pt x="333" y="215"/>
                </a:cubicBezTo>
                <a:cubicBezTo>
                  <a:pt x="333" y="214"/>
                  <a:pt x="334" y="214"/>
                  <a:pt x="335" y="214"/>
                </a:cubicBezTo>
                <a:cubicBezTo>
                  <a:pt x="335" y="214"/>
                  <a:pt x="335" y="214"/>
                  <a:pt x="335" y="213"/>
                </a:cubicBezTo>
                <a:cubicBezTo>
                  <a:pt x="335" y="213"/>
                  <a:pt x="335" y="213"/>
                  <a:pt x="336" y="213"/>
                </a:cubicBezTo>
                <a:cubicBezTo>
                  <a:pt x="336" y="214"/>
                  <a:pt x="336" y="214"/>
                  <a:pt x="336" y="214"/>
                </a:cubicBezTo>
                <a:cubicBezTo>
                  <a:pt x="336" y="214"/>
                  <a:pt x="336" y="214"/>
                  <a:pt x="336" y="215"/>
                </a:cubicBezTo>
                <a:cubicBezTo>
                  <a:pt x="336" y="215"/>
                  <a:pt x="336" y="215"/>
                  <a:pt x="336" y="215"/>
                </a:cubicBezTo>
                <a:cubicBezTo>
                  <a:pt x="336" y="215"/>
                  <a:pt x="336" y="215"/>
                  <a:pt x="336" y="215"/>
                </a:cubicBezTo>
                <a:cubicBezTo>
                  <a:pt x="337" y="215"/>
                  <a:pt x="336" y="214"/>
                  <a:pt x="336" y="214"/>
                </a:cubicBezTo>
                <a:cubicBezTo>
                  <a:pt x="337" y="213"/>
                  <a:pt x="337" y="214"/>
                  <a:pt x="338" y="215"/>
                </a:cubicBezTo>
                <a:cubicBezTo>
                  <a:pt x="338" y="214"/>
                  <a:pt x="338" y="215"/>
                  <a:pt x="339" y="214"/>
                </a:cubicBezTo>
                <a:cubicBezTo>
                  <a:pt x="338" y="213"/>
                  <a:pt x="338" y="214"/>
                  <a:pt x="337" y="214"/>
                </a:cubicBezTo>
                <a:cubicBezTo>
                  <a:pt x="337" y="214"/>
                  <a:pt x="337" y="214"/>
                  <a:pt x="337" y="213"/>
                </a:cubicBezTo>
                <a:cubicBezTo>
                  <a:pt x="337" y="213"/>
                  <a:pt x="337" y="213"/>
                  <a:pt x="338" y="213"/>
                </a:cubicBezTo>
                <a:cubicBezTo>
                  <a:pt x="338" y="213"/>
                  <a:pt x="337" y="213"/>
                  <a:pt x="338" y="212"/>
                </a:cubicBezTo>
                <a:cubicBezTo>
                  <a:pt x="338" y="213"/>
                  <a:pt x="339" y="212"/>
                  <a:pt x="340" y="212"/>
                </a:cubicBezTo>
                <a:cubicBezTo>
                  <a:pt x="340" y="212"/>
                  <a:pt x="339" y="212"/>
                  <a:pt x="339" y="212"/>
                </a:cubicBezTo>
                <a:cubicBezTo>
                  <a:pt x="339" y="212"/>
                  <a:pt x="339" y="212"/>
                  <a:pt x="339" y="211"/>
                </a:cubicBezTo>
                <a:cubicBezTo>
                  <a:pt x="339" y="212"/>
                  <a:pt x="339" y="212"/>
                  <a:pt x="339" y="212"/>
                </a:cubicBezTo>
                <a:cubicBezTo>
                  <a:pt x="339" y="212"/>
                  <a:pt x="339" y="211"/>
                  <a:pt x="339" y="211"/>
                </a:cubicBezTo>
                <a:cubicBezTo>
                  <a:pt x="340" y="211"/>
                  <a:pt x="340" y="211"/>
                  <a:pt x="340" y="211"/>
                </a:cubicBezTo>
                <a:cubicBezTo>
                  <a:pt x="340" y="212"/>
                  <a:pt x="339" y="212"/>
                  <a:pt x="340" y="212"/>
                </a:cubicBezTo>
                <a:cubicBezTo>
                  <a:pt x="340" y="213"/>
                  <a:pt x="340" y="211"/>
                  <a:pt x="341" y="212"/>
                </a:cubicBezTo>
                <a:cubicBezTo>
                  <a:pt x="340" y="213"/>
                  <a:pt x="342" y="211"/>
                  <a:pt x="343" y="212"/>
                </a:cubicBezTo>
                <a:cubicBezTo>
                  <a:pt x="343" y="211"/>
                  <a:pt x="344" y="211"/>
                  <a:pt x="344" y="210"/>
                </a:cubicBezTo>
                <a:cubicBezTo>
                  <a:pt x="344" y="211"/>
                  <a:pt x="346" y="210"/>
                  <a:pt x="346" y="209"/>
                </a:cubicBezTo>
                <a:cubicBezTo>
                  <a:pt x="346" y="209"/>
                  <a:pt x="346" y="209"/>
                  <a:pt x="346" y="210"/>
                </a:cubicBezTo>
                <a:cubicBezTo>
                  <a:pt x="346" y="209"/>
                  <a:pt x="347" y="210"/>
                  <a:pt x="347" y="209"/>
                </a:cubicBezTo>
                <a:cubicBezTo>
                  <a:pt x="348" y="210"/>
                  <a:pt x="348" y="209"/>
                  <a:pt x="348" y="208"/>
                </a:cubicBezTo>
                <a:cubicBezTo>
                  <a:pt x="348" y="208"/>
                  <a:pt x="348" y="209"/>
                  <a:pt x="349" y="209"/>
                </a:cubicBezTo>
                <a:cubicBezTo>
                  <a:pt x="350" y="208"/>
                  <a:pt x="351" y="208"/>
                  <a:pt x="352" y="207"/>
                </a:cubicBezTo>
                <a:cubicBezTo>
                  <a:pt x="352" y="208"/>
                  <a:pt x="352" y="208"/>
                  <a:pt x="352" y="208"/>
                </a:cubicBezTo>
                <a:cubicBezTo>
                  <a:pt x="352" y="207"/>
                  <a:pt x="353" y="207"/>
                  <a:pt x="353" y="208"/>
                </a:cubicBezTo>
                <a:cubicBezTo>
                  <a:pt x="353" y="207"/>
                  <a:pt x="353" y="206"/>
                  <a:pt x="354" y="207"/>
                </a:cubicBezTo>
                <a:cubicBezTo>
                  <a:pt x="354" y="207"/>
                  <a:pt x="353" y="207"/>
                  <a:pt x="354" y="207"/>
                </a:cubicBezTo>
                <a:cubicBezTo>
                  <a:pt x="354" y="208"/>
                  <a:pt x="354" y="207"/>
                  <a:pt x="354" y="208"/>
                </a:cubicBezTo>
                <a:cubicBezTo>
                  <a:pt x="354" y="207"/>
                  <a:pt x="354" y="207"/>
                  <a:pt x="354" y="207"/>
                </a:cubicBezTo>
                <a:cubicBezTo>
                  <a:pt x="355" y="207"/>
                  <a:pt x="354" y="207"/>
                  <a:pt x="355" y="207"/>
                </a:cubicBezTo>
                <a:cubicBezTo>
                  <a:pt x="355" y="208"/>
                  <a:pt x="355" y="207"/>
                  <a:pt x="355" y="207"/>
                </a:cubicBezTo>
                <a:cubicBezTo>
                  <a:pt x="356" y="206"/>
                  <a:pt x="355" y="208"/>
                  <a:pt x="356" y="207"/>
                </a:cubicBezTo>
                <a:cubicBezTo>
                  <a:pt x="356" y="207"/>
                  <a:pt x="356" y="206"/>
                  <a:pt x="356" y="206"/>
                </a:cubicBezTo>
                <a:cubicBezTo>
                  <a:pt x="357" y="207"/>
                  <a:pt x="357" y="206"/>
                  <a:pt x="357" y="206"/>
                </a:cubicBezTo>
                <a:cubicBezTo>
                  <a:pt x="357" y="206"/>
                  <a:pt x="357" y="206"/>
                  <a:pt x="358" y="206"/>
                </a:cubicBezTo>
                <a:cubicBezTo>
                  <a:pt x="358" y="206"/>
                  <a:pt x="358" y="206"/>
                  <a:pt x="358" y="206"/>
                </a:cubicBezTo>
                <a:cubicBezTo>
                  <a:pt x="358" y="206"/>
                  <a:pt x="360" y="206"/>
                  <a:pt x="359" y="205"/>
                </a:cubicBezTo>
                <a:cubicBezTo>
                  <a:pt x="360" y="205"/>
                  <a:pt x="359" y="204"/>
                  <a:pt x="360" y="204"/>
                </a:cubicBezTo>
                <a:cubicBezTo>
                  <a:pt x="360" y="205"/>
                  <a:pt x="360" y="205"/>
                  <a:pt x="360" y="205"/>
                </a:cubicBezTo>
                <a:cubicBezTo>
                  <a:pt x="360" y="205"/>
                  <a:pt x="360" y="205"/>
                  <a:pt x="361" y="205"/>
                </a:cubicBezTo>
                <a:cubicBezTo>
                  <a:pt x="360" y="203"/>
                  <a:pt x="362" y="204"/>
                  <a:pt x="362" y="203"/>
                </a:cubicBezTo>
                <a:cubicBezTo>
                  <a:pt x="362" y="204"/>
                  <a:pt x="362" y="204"/>
                  <a:pt x="362" y="204"/>
                </a:cubicBezTo>
                <a:cubicBezTo>
                  <a:pt x="362" y="204"/>
                  <a:pt x="362" y="204"/>
                  <a:pt x="362" y="204"/>
                </a:cubicBezTo>
                <a:cubicBezTo>
                  <a:pt x="361" y="204"/>
                  <a:pt x="362" y="204"/>
                  <a:pt x="361" y="205"/>
                </a:cubicBezTo>
                <a:cubicBezTo>
                  <a:pt x="362" y="205"/>
                  <a:pt x="362" y="204"/>
                  <a:pt x="363" y="205"/>
                </a:cubicBezTo>
                <a:cubicBezTo>
                  <a:pt x="363" y="205"/>
                  <a:pt x="363" y="205"/>
                  <a:pt x="363" y="204"/>
                </a:cubicBezTo>
                <a:cubicBezTo>
                  <a:pt x="364" y="205"/>
                  <a:pt x="365" y="203"/>
                  <a:pt x="366" y="203"/>
                </a:cubicBezTo>
                <a:cubicBezTo>
                  <a:pt x="367" y="203"/>
                  <a:pt x="367" y="202"/>
                  <a:pt x="367" y="202"/>
                </a:cubicBezTo>
                <a:cubicBezTo>
                  <a:pt x="367" y="201"/>
                  <a:pt x="368" y="202"/>
                  <a:pt x="367" y="201"/>
                </a:cubicBezTo>
                <a:cubicBezTo>
                  <a:pt x="368" y="202"/>
                  <a:pt x="368" y="202"/>
                  <a:pt x="368" y="202"/>
                </a:cubicBezTo>
                <a:cubicBezTo>
                  <a:pt x="368" y="203"/>
                  <a:pt x="367" y="202"/>
                  <a:pt x="367" y="202"/>
                </a:cubicBezTo>
                <a:cubicBezTo>
                  <a:pt x="367" y="203"/>
                  <a:pt x="368" y="203"/>
                  <a:pt x="367" y="203"/>
                </a:cubicBezTo>
                <a:cubicBezTo>
                  <a:pt x="368" y="203"/>
                  <a:pt x="368" y="203"/>
                  <a:pt x="368" y="202"/>
                </a:cubicBezTo>
                <a:cubicBezTo>
                  <a:pt x="368" y="202"/>
                  <a:pt x="368" y="202"/>
                  <a:pt x="368" y="203"/>
                </a:cubicBezTo>
                <a:cubicBezTo>
                  <a:pt x="369" y="202"/>
                  <a:pt x="368" y="202"/>
                  <a:pt x="368" y="202"/>
                </a:cubicBezTo>
                <a:cubicBezTo>
                  <a:pt x="368" y="201"/>
                  <a:pt x="369" y="202"/>
                  <a:pt x="369" y="201"/>
                </a:cubicBezTo>
                <a:cubicBezTo>
                  <a:pt x="367" y="201"/>
                  <a:pt x="365" y="201"/>
                  <a:pt x="364" y="202"/>
                </a:cubicBezTo>
                <a:cubicBezTo>
                  <a:pt x="363" y="202"/>
                  <a:pt x="364" y="201"/>
                  <a:pt x="363" y="201"/>
                </a:cubicBezTo>
                <a:cubicBezTo>
                  <a:pt x="363" y="201"/>
                  <a:pt x="363" y="202"/>
                  <a:pt x="363" y="202"/>
                </a:cubicBezTo>
                <a:cubicBezTo>
                  <a:pt x="363" y="202"/>
                  <a:pt x="363" y="201"/>
                  <a:pt x="363" y="200"/>
                </a:cubicBezTo>
                <a:cubicBezTo>
                  <a:pt x="364" y="200"/>
                  <a:pt x="365" y="201"/>
                  <a:pt x="366" y="200"/>
                </a:cubicBezTo>
                <a:cubicBezTo>
                  <a:pt x="366" y="199"/>
                  <a:pt x="367" y="200"/>
                  <a:pt x="367" y="200"/>
                </a:cubicBezTo>
                <a:cubicBezTo>
                  <a:pt x="367" y="199"/>
                  <a:pt x="367" y="199"/>
                  <a:pt x="367" y="199"/>
                </a:cubicBezTo>
                <a:cubicBezTo>
                  <a:pt x="368" y="199"/>
                  <a:pt x="367" y="199"/>
                  <a:pt x="367" y="198"/>
                </a:cubicBezTo>
                <a:cubicBezTo>
                  <a:pt x="368" y="199"/>
                  <a:pt x="368" y="198"/>
                  <a:pt x="369" y="198"/>
                </a:cubicBezTo>
                <a:cubicBezTo>
                  <a:pt x="369" y="198"/>
                  <a:pt x="369" y="199"/>
                  <a:pt x="370" y="199"/>
                </a:cubicBezTo>
                <a:cubicBezTo>
                  <a:pt x="369" y="198"/>
                  <a:pt x="370" y="198"/>
                  <a:pt x="370" y="198"/>
                </a:cubicBezTo>
                <a:cubicBezTo>
                  <a:pt x="371" y="198"/>
                  <a:pt x="370" y="199"/>
                  <a:pt x="370" y="199"/>
                </a:cubicBezTo>
                <a:cubicBezTo>
                  <a:pt x="370" y="198"/>
                  <a:pt x="371" y="198"/>
                  <a:pt x="371" y="199"/>
                </a:cubicBezTo>
                <a:cubicBezTo>
                  <a:pt x="371" y="198"/>
                  <a:pt x="371" y="198"/>
                  <a:pt x="371" y="198"/>
                </a:cubicBezTo>
                <a:cubicBezTo>
                  <a:pt x="372" y="198"/>
                  <a:pt x="372" y="198"/>
                  <a:pt x="373" y="198"/>
                </a:cubicBezTo>
                <a:cubicBezTo>
                  <a:pt x="373" y="197"/>
                  <a:pt x="374" y="198"/>
                  <a:pt x="374" y="197"/>
                </a:cubicBezTo>
                <a:cubicBezTo>
                  <a:pt x="375" y="198"/>
                  <a:pt x="374" y="198"/>
                  <a:pt x="374" y="198"/>
                </a:cubicBezTo>
                <a:cubicBezTo>
                  <a:pt x="374" y="198"/>
                  <a:pt x="375" y="198"/>
                  <a:pt x="375" y="198"/>
                </a:cubicBezTo>
                <a:cubicBezTo>
                  <a:pt x="375" y="198"/>
                  <a:pt x="375" y="197"/>
                  <a:pt x="375" y="197"/>
                </a:cubicBezTo>
                <a:cubicBezTo>
                  <a:pt x="375" y="197"/>
                  <a:pt x="375" y="197"/>
                  <a:pt x="375" y="196"/>
                </a:cubicBezTo>
                <a:cubicBezTo>
                  <a:pt x="375" y="196"/>
                  <a:pt x="374" y="196"/>
                  <a:pt x="374" y="196"/>
                </a:cubicBezTo>
                <a:cubicBezTo>
                  <a:pt x="373" y="196"/>
                  <a:pt x="374" y="196"/>
                  <a:pt x="373" y="196"/>
                </a:cubicBezTo>
                <a:cubicBezTo>
                  <a:pt x="373" y="196"/>
                  <a:pt x="373" y="196"/>
                  <a:pt x="373" y="197"/>
                </a:cubicBezTo>
                <a:cubicBezTo>
                  <a:pt x="373" y="197"/>
                  <a:pt x="373" y="197"/>
                  <a:pt x="373" y="197"/>
                </a:cubicBezTo>
                <a:cubicBezTo>
                  <a:pt x="373" y="197"/>
                  <a:pt x="372" y="197"/>
                  <a:pt x="372" y="197"/>
                </a:cubicBezTo>
                <a:cubicBezTo>
                  <a:pt x="371" y="197"/>
                  <a:pt x="372" y="197"/>
                  <a:pt x="372" y="196"/>
                </a:cubicBezTo>
                <a:cubicBezTo>
                  <a:pt x="371" y="196"/>
                  <a:pt x="372" y="196"/>
                  <a:pt x="371" y="197"/>
                </a:cubicBezTo>
                <a:cubicBezTo>
                  <a:pt x="371" y="197"/>
                  <a:pt x="371" y="196"/>
                  <a:pt x="370" y="196"/>
                </a:cubicBezTo>
                <a:cubicBezTo>
                  <a:pt x="370" y="197"/>
                  <a:pt x="370" y="197"/>
                  <a:pt x="370" y="198"/>
                </a:cubicBezTo>
                <a:cubicBezTo>
                  <a:pt x="370" y="197"/>
                  <a:pt x="370" y="197"/>
                  <a:pt x="369" y="197"/>
                </a:cubicBezTo>
                <a:cubicBezTo>
                  <a:pt x="369" y="197"/>
                  <a:pt x="369" y="197"/>
                  <a:pt x="368" y="197"/>
                </a:cubicBezTo>
                <a:cubicBezTo>
                  <a:pt x="368" y="196"/>
                  <a:pt x="368" y="196"/>
                  <a:pt x="368" y="196"/>
                </a:cubicBezTo>
                <a:cubicBezTo>
                  <a:pt x="367" y="197"/>
                  <a:pt x="366" y="197"/>
                  <a:pt x="365" y="197"/>
                </a:cubicBezTo>
                <a:cubicBezTo>
                  <a:pt x="364" y="198"/>
                  <a:pt x="363" y="197"/>
                  <a:pt x="363" y="198"/>
                </a:cubicBezTo>
                <a:cubicBezTo>
                  <a:pt x="362" y="197"/>
                  <a:pt x="361" y="199"/>
                  <a:pt x="360" y="198"/>
                </a:cubicBezTo>
                <a:cubicBezTo>
                  <a:pt x="360" y="198"/>
                  <a:pt x="359" y="198"/>
                  <a:pt x="359" y="199"/>
                </a:cubicBezTo>
                <a:cubicBezTo>
                  <a:pt x="359" y="198"/>
                  <a:pt x="358" y="198"/>
                  <a:pt x="358" y="198"/>
                </a:cubicBezTo>
                <a:cubicBezTo>
                  <a:pt x="358" y="198"/>
                  <a:pt x="359" y="198"/>
                  <a:pt x="359" y="197"/>
                </a:cubicBezTo>
                <a:cubicBezTo>
                  <a:pt x="359" y="198"/>
                  <a:pt x="359" y="197"/>
                  <a:pt x="360" y="197"/>
                </a:cubicBezTo>
                <a:cubicBezTo>
                  <a:pt x="360" y="197"/>
                  <a:pt x="359" y="197"/>
                  <a:pt x="359" y="197"/>
                </a:cubicBezTo>
                <a:cubicBezTo>
                  <a:pt x="359" y="196"/>
                  <a:pt x="360" y="197"/>
                  <a:pt x="360" y="196"/>
                </a:cubicBezTo>
                <a:cubicBezTo>
                  <a:pt x="360" y="197"/>
                  <a:pt x="360" y="197"/>
                  <a:pt x="360" y="197"/>
                </a:cubicBezTo>
                <a:cubicBezTo>
                  <a:pt x="360" y="197"/>
                  <a:pt x="361" y="196"/>
                  <a:pt x="361" y="196"/>
                </a:cubicBezTo>
                <a:cubicBezTo>
                  <a:pt x="361" y="196"/>
                  <a:pt x="361" y="197"/>
                  <a:pt x="361" y="196"/>
                </a:cubicBezTo>
                <a:cubicBezTo>
                  <a:pt x="362" y="196"/>
                  <a:pt x="362" y="195"/>
                  <a:pt x="362" y="195"/>
                </a:cubicBezTo>
                <a:cubicBezTo>
                  <a:pt x="363" y="195"/>
                  <a:pt x="362" y="196"/>
                  <a:pt x="363" y="196"/>
                </a:cubicBezTo>
                <a:cubicBezTo>
                  <a:pt x="363" y="195"/>
                  <a:pt x="363" y="195"/>
                  <a:pt x="363" y="195"/>
                </a:cubicBezTo>
                <a:cubicBezTo>
                  <a:pt x="364" y="195"/>
                  <a:pt x="365" y="195"/>
                  <a:pt x="365" y="194"/>
                </a:cubicBezTo>
                <a:cubicBezTo>
                  <a:pt x="365" y="195"/>
                  <a:pt x="366" y="194"/>
                  <a:pt x="366" y="194"/>
                </a:cubicBezTo>
                <a:cubicBezTo>
                  <a:pt x="366" y="194"/>
                  <a:pt x="366" y="194"/>
                  <a:pt x="366" y="194"/>
                </a:cubicBezTo>
                <a:cubicBezTo>
                  <a:pt x="366" y="192"/>
                  <a:pt x="367" y="194"/>
                  <a:pt x="367" y="193"/>
                </a:cubicBezTo>
                <a:cubicBezTo>
                  <a:pt x="368" y="193"/>
                  <a:pt x="368" y="194"/>
                  <a:pt x="368" y="194"/>
                </a:cubicBezTo>
                <a:cubicBezTo>
                  <a:pt x="368" y="194"/>
                  <a:pt x="368" y="193"/>
                  <a:pt x="368" y="193"/>
                </a:cubicBezTo>
                <a:cubicBezTo>
                  <a:pt x="368" y="192"/>
                  <a:pt x="369" y="193"/>
                  <a:pt x="369" y="192"/>
                </a:cubicBezTo>
                <a:cubicBezTo>
                  <a:pt x="369" y="192"/>
                  <a:pt x="370" y="192"/>
                  <a:pt x="370" y="193"/>
                </a:cubicBezTo>
                <a:cubicBezTo>
                  <a:pt x="370" y="192"/>
                  <a:pt x="371" y="192"/>
                  <a:pt x="372" y="192"/>
                </a:cubicBezTo>
                <a:cubicBezTo>
                  <a:pt x="372" y="192"/>
                  <a:pt x="372" y="192"/>
                  <a:pt x="372" y="192"/>
                </a:cubicBezTo>
                <a:cubicBezTo>
                  <a:pt x="372" y="192"/>
                  <a:pt x="372" y="192"/>
                  <a:pt x="372" y="192"/>
                </a:cubicBezTo>
                <a:cubicBezTo>
                  <a:pt x="372" y="192"/>
                  <a:pt x="372" y="192"/>
                  <a:pt x="372" y="192"/>
                </a:cubicBezTo>
                <a:cubicBezTo>
                  <a:pt x="372" y="193"/>
                  <a:pt x="372" y="193"/>
                  <a:pt x="372" y="193"/>
                </a:cubicBezTo>
                <a:cubicBezTo>
                  <a:pt x="372" y="193"/>
                  <a:pt x="373" y="193"/>
                  <a:pt x="373" y="193"/>
                </a:cubicBezTo>
                <a:cubicBezTo>
                  <a:pt x="373" y="193"/>
                  <a:pt x="372" y="193"/>
                  <a:pt x="373" y="193"/>
                </a:cubicBezTo>
                <a:cubicBezTo>
                  <a:pt x="373" y="192"/>
                  <a:pt x="372" y="193"/>
                  <a:pt x="372" y="193"/>
                </a:cubicBezTo>
                <a:cubicBezTo>
                  <a:pt x="372" y="193"/>
                  <a:pt x="372" y="193"/>
                  <a:pt x="372" y="193"/>
                </a:cubicBezTo>
                <a:cubicBezTo>
                  <a:pt x="372" y="193"/>
                  <a:pt x="372" y="193"/>
                  <a:pt x="372" y="193"/>
                </a:cubicBezTo>
                <a:cubicBezTo>
                  <a:pt x="372" y="193"/>
                  <a:pt x="372" y="193"/>
                  <a:pt x="372" y="193"/>
                </a:cubicBezTo>
                <a:cubicBezTo>
                  <a:pt x="372" y="193"/>
                  <a:pt x="372" y="193"/>
                  <a:pt x="372" y="192"/>
                </a:cubicBezTo>
                <a:cubicBezTo>
                  <a:pt x="372" y="192"/>
                  <a:pt x="373" y="192"/>
                  <a:pt x="373" y="192"/>
                </a:cubicBezTo>
                <a:cubicBezTo>
                  <a:pt x="373" y="192"/>
                  <a:pt x="373" y="192"/>
                  <a:pt x="372" y="192"/>
                </a:cubicBezTo>
                <a:cubicBezTo>
                  <a:pt x="373" y="192"/>
                  <a:pt x="373" y="191"/>
                  <a:pt x="374" y="192"/>
                </a:cubicBezTo>
                <a:cubicBezTo>
                  <a:pt x="374" y="192"/>
                  <a:pt x="374" y="190"/>
                  <a:pt x="375" y="190"/>
                </a:cubicBezTo>
                <a:cubicBezTo>
                  <a:pt x="375" y="190"/>
                  <a:pt x="375" y="190"/>
                  <a:pt x="375" y="190"/>
                </a:cubicBezTo>
                <a:cubicBezTo>
                  <a:pt x="376" y="190"/>
                  <a:pt x="376" y="190"/>
                  <a:pt x="376" y="190"/>
                </a:cubicBezTo>
                <a:cubicBezTo>
                  <a:pt x="376" y="191"/>
                  <a:pt x="376" y="189"/>
                  <a:pt x="377" y="190"/>
                </a:cubicBezTo>
                <a:cubicBezTo>
                  <a:pt x="377" y="190"/>
                  <a:pt x="377" y="190"/>
                  <a:pt x="377" y="191"/>
                </a:cubicBezTo>
                <a:cubicBezTo>
                  <a:pt x="378" y="190"/>
                  <a:pt x="378" y="189"/>
                  <a:pt x="379" y="190"/>
                </a:cubicBezTo>
                <a:cubicBezTo>
                  <a:pt x="380" y="190"/>
                  <a:pt x="380" y="190"/>
                  <a:pt x="380" y="189"/>
                </a:cubicBezTo>
                <a:cubicBezTo>
                  <a:pt x="380" y="190"/>
                  <a:pt x="381" y="189"/>
                  <a:pt x="381" y="189"/>
                </a:cubicBezTo>
                <a:cubicBezTo>
                  <a:pt x="381" y="189"/>
                  <a:pt x="381" y="189"/>
                  <a:pt x="381" y="189"/>
                </a:cubicBezTo>
                <a:cubicBezTo>
                  <a:pt x="382" y="189"/>
                  <a:pt x="382" y="189"/>
                  <a:pt x="382" y="189"/>
                </a:cubicBezTo>
                <a:cubicBezTo>
                  <a:pt x="381" y="189"/>
                  <a:pt x="381" y="189"/>
                  <a:pt x="381" y="189"/>
                </a:cubicBezTo>
                <a:cubicBezTo>
                  <a:pt x="381" y="189"/>
                  <a:pt x="381" y="189"/>
                  <a:pt x="380" y="189"/>
                </a:cubicBezTo>
                <a:cubicBezTo>
                  <a:pt x="380" y="189"/>
                  <a:pt x="380" y="189"/>
                  <a:pt x="380" y="189"/>
                </a:cubicBezTo>
                <a:cubicBezTo>
                  <a:pt x="380" y="189"/>
                  <a:pt x="380" y="189"/>
                  <a:pt x="380" y="189"/>
                </a:cubicBezTo>
                <a:cubicBezTo>
                  <a:pt x="380" y="189"/>
                  <a:pt x="380" y="189"/>
                  <a:pt x="380" y="188"/>
                </a:cubicBezTo>
                <a:cubicBezTo>
                  <a:pt x="381" y="189"/>
                  <a:pt x="381" y="188"/>
                  <a:pt x="382" y="188"/>
                </a:cubicBezTo>
                <a:cubicBezTo>
                  <a:pt x="382" y="188"/>
                  <a:pt x="382" y="189"/>
                  <a:pt x="382" y="189"/>
                </a:cubicBezTo>
                <a:cubicBezTo>
                  <a:pt x="382" y="189"/>
                  <a:pt x="383" y="189"/>
                  <a:pt x="384" y="188"/>
                </a:cubicBezTo>
                <a:cubicBezTo>
                  <a:pt x="384" y="188"/>
                  <a:pt x="383" y="189"/>
                  <a:pt x="383" y="188"/>
                </a:cubicBezTo>
                <a:cubicBezTo>
                  <a:pt x="383" y="187"/>
                  <a:pt x="383" y="188"/>
                  <a:pt x="384" y="187"/>
                </a:cubicBezTo>
                <a:cubicBezTo>
                  <a:pt x="383" y="187"/>
                  <a:pt x="383" y="187"/>
                  <a:pt x="383" y="187"/>
                </a:cubicBezTo>
                <a:cubicBezTo>
                  <a:pt x="383" y="186"/>
                  <a:pt x="383" y="187"/>
                  <a:pt x="383" y="186"/>
                </a:cubicBezTo>
                <a:cubicBezTo>
                  <a:pt x="383" y="186"/>
                  <a:pt x="383" y="186"/>
                  <a:pt x="383" y="186"/>
                </a:cubicBezTo>
                <a:cubicBezTo>
                  <a:pt x="384" y="187"/>
                  <a:pt x="384" y="186"/>
                  <a:pt x="385" y="186"/>
                </a:cubicBezTo>
                <a:cubicBezTo>
                  <a:pt x="385" y="187"/>
                  <a:pt x="384" y="186"/>
                  <a:pt x="384" y="187"/>
                </a:cubicBezTo>
                <a:cubicBezTo>
                  <a:pt x="384" y="187"/>
                  <a:pt x="385" y="187"/>
                  <a:pt x="385" y="187"/>
                </a:cubicBezTo>
                <a:cubicBezTo>
                  <a:pt x="385" y="187"/>
                  <a:pt x="385" y="186"/>
                  <a:pt x="386" y="186"/>
                </a:cubicBezTo>
                <a:cubicBezTo>
                  <a:pt x="386" y="186"/>
                  <a:pt x="386" y="187"/>
                  <a:pt x="386" y="187"/>
                </a:cubicBezTo>
                <a:cubicBezTo>
                  <a:pt x="386" y="187"/>
                  <a:pt x="386" y="187"/>
                  <a:pt x="387" y="187"/>
                </a:cubicBezTo>
                <a:cubicBezTo>
                  <a:pt x="387" y="187"/>
                  <a:pt x="386" y="187"/>
                  <a:pt x="386" y="186"/>
                </a:cubicBezTo>
                <a:cubicBezTo>
                  <a:pt x="387" y="186"/>
                  <a:pt x="388" y="186"/>
                  <a:pt x="388" y="185"/>
                </a:cubicBezTo>
                <a:cubicBezTo>
                  <a:pt x="388" y="185"/>
                  <a:pt x="388" y="186"/>
                  <a:pt x="387" y="185"/>
                </a:cubicBezTo>
                <a:cubicBezTo>
                  <a:pt x="387" y="185"/>
                  <a:pt x="387" y="185"/>
                  <a:pt x="387" y="185"/>
                </a:cubicBezTo>
                <a:cubicBezTo>
                  <a:pt x="388" y="185"/>
                  <a:pt x="387" y="185"/>
                  <a:pt x="388" y="184"/>
                </a:cubicBezTo>
                <a:cubicBezTo>
                  <a:pt x="388" y="183"/>
                  <a:pt x="387" y="184"/>
                  <a:pt x="387" y="185"/>
                </a:cubicBezTo>
                <a:cubicBezTo>
                  <a:pt x="387" y="184"/>
                  <a:pt x="387" y="184"/>
                  <a:pt x="387" y="184"/>
                </a:cubicBezTo>
                <a:cubicBezTo>
                  <a:pt x="387" y="183"/>
                  <a:pt x="388" y="183"/>
                  <a:pt x="387" y="183"/>
                </a:cubicBezTo>
                <a:cubicBezTo>
                  <a:pt x="387" y="183"/>
                  <a:pt x="387" y="183"/>
                  <a:pt x="387" y="183"/>
                </a:cubicBezTo>
                <a:cubicBezTo>
                  <a:pt x="387" y="183"/>
                  <a:pt x="387" y="183"/>
                  <a:pt x="386" y="183"/>
                </a:cubicBezTo>
                <a:cubicBezTo>
                  <a:pt x="386" y="183"/>
                  <a:pt x="386" y="184"/>
                  <a:pt x="386" y="184"/>
                </a:cubicBezTo>
                <a:cubicBezTo>
                  <a:pt x="386" y="184"/>
                  <a:pt x="385" y="184"/>
                  <a:pt x="385" y="185"/>
                </a:cubicBezTo>
                <a:cubicBezTo>
                  <a:pt x="384" y="184"/>
                  <a:pt x="383" y="185"/>
                  <a:pt x="382" y="185"/>
                </a:cubicBezTo>
                <a:cubicBezTo>
                  <a:pt x="382" y="184"/>
                  <a:pt x="383" y="185"/>
                  <a:pt x="383" y="184"/>
                </a:cubicBezTo>
                <a:cubicBezTo>
                  <a:pt x="382" y="184"/>
                  <a:pt x="381" y="184"/>
                  <a:pt x="380" y="185"/>
                </a:cubicBezTo>
                <a:cubicBezTo>
                  <a:pt x="380" y="185"/>
                  <a:pt x="380" y="184"/>
                  <a:pt x="379" y="185"/>
                </a:cubicBezTo>
                <a:cubicBezTo>
                  <a:pt x="379" y="185"/>
                  <a:pt x="379" y="184"/>
                  <a:pt x="379" y="184"/>
                </a:cubicBezTo>
                <a:cubicBezTo>
                  <a:pt x="379" y="183"/>
                  <a:pt x="379" y="184"/>
                  <a:pt x="379" y="184"/>
                </a:cubicBezTo>
                <a:cubicBezTo>
                  <a:pt x="379" y="184"/>
                  <a:pt x="378" y="185"/>
                  <a:pt x="379" y="185"/>
                </a:cubicBezTo>
                <a:cubicBezTo>
                  <a:pt x="378" y="185"/>
                  <a:pt x="378" y="186"/>
                  <a:pt x="377" y="186"/>
                </a:cubicBezTo>
                <a:cubicBezTo>
                  <a:pt x="378" y="185"/>
                  <a:pt x="378" y="184"/>
                  <a:pt x="378" y="184"/>
                </a:cubicBezTo>
                <a:cubicBezTo>
                  <a:pt x="378" y="183"/>
                  <a:pt x="377" y="185"/>
                  <a:pt x="376" y="186"/>
                </a:cubicBezTo>
                <a:cubicBezTo>
                  <a:pt x="376" y="185"/>
                  <a:pt x="376" y="185"/>
                  <a:pt x="375" y="186"/>
                </a:cubicBezTo>
                <a:cubicBezTo>
                  <a:pt x="375" y="186"/>
                  <a:pt x="376" y="186"/>
                  <a:pt x="375" y="186"/>
                </a:cubicBezTo>
                <a:cubicBezTo>
                  <a:pt x="375" y="186"/>
                  <a:pt x="375" y="186"/>
                  <a:pt x="375" y="186"/>
                </a:cubicBezTo>
                <a:cubicBezTo>
                  <a:pt x="375" y="186"/>
                  <a:pt x="375" y="186"/>
                  <a:pt x="375" y="186"/>
                </a:cubicBezTo>
                <a:cubicBezTo>
                  <a:pt x="374" y="186"/>
                  <a:pt x="374" y="187"/>
                  <a:pt x="373" y="187"/>
                </a:cubicBezTo>
                <a:cubicBezTo>
                  <a:pt x="373" y="187"/>
                  <a:pt x="373" y="187"/>
                  <a:pt x="373" y="187"/>
                </a:cubicBezTo>
                <a:cubicBezTo>
                  <a:pt x="373" y="186"/>
                  <a:pt x="373" y="186"/>
                  <a:pt x="374" y="185"/>
                </a:cubicBezTo>
                <a:cubicBezTo>
                  <a:pt x="373" y="185"/>
                  <a:pt x="373" y="186"/>
                  <a:pt x="372" y="186"/>
                </a:cubicBezTo>
                <a:cubicBezTo>
                  <a:pt x="372" y="186"/>
                  <a:pt x="372" y="186"/>
                  <a:pt x="372" y="186"/>
                </a:cubicBezTo>
                <a:cubicBezTo>
                  <a:pt x="372" y="186"/>
                  <a:pt x="372" y="186"/>
                  <a:pt x="372" y="186"/>
                </a:cubicBezTo>
                <a:cubicBezTo>
                  <a:pt x="372" y="186"/>
                  <a:pt x="372" y="185"/>
                  <a:pt x="371" y="186"/>
                </a:cubicBezTo>
                <a:cubicBezTo>
                  <a:pt x="371" y="186"/>
                  <a:pt x="371" y="186"/>
                  <a:pt x="371" y="186"/>
                </a:cubicBezTo>
                <a:cubicBezTo>
                  <a:pt x="371" y="186"/>
                  <a:pt x="371" y="186"/>
                  <a:pt x="371" y="186"/>
                </a:cubicBezTo>
                <a:cubicBezTo>
                  <a:pt x="372" y="186"/>
                  <a:pt x="372" y="187"/>
                  <a:pt x="372" y="187"/>
                </a:cubicBezTo>
                <a:cubicBezTo>
                  <a:pt x="373" y="187"/>
                  <a:pt x="372" y="188"/>
                  <a:pt x="372" y="188"/>
                </a:cubicBezTo>
                <a:cubicBezTo>
                  <a:pt x="372" y="187"/>
                  <a:pt x="371" y="187"/>
                  <a:pt x="371" y="187"/>
                </a:cubicBezTo>
                <a:cubicBezTo>
                  <a:pt x="371" y="186"/>
                  <a:pt x="371" y="187"/>
                  <a:pt x="371" y="187"/>
                </a:cubicBezTo>
                <a:cubicBezTo>
                  <a:pt x="370" y="187"/>
                  <a:pt x="371" y="186"/>
                  <a:pt x="371" y="186"/>
                </a:cubicBezTo>
                <a:cubicBezTo>
                  <a:pt x="371" y="186"/>
                  <a:pt x="370" y="186"/>
                  <a:pt x="371" y="185"/>
                </a:cubicBezTo>
                <a:cubicBezTo>
                  <a:pt x="370" y="185"/>
                  <a:pt x="370" y="186"/>
                  <a:pt x="369" y="186"/>
                </a:cubicBezTo>
                <a:cubicBezTo>
                  <a:pt x="369" y="185"/>
                  <a:pt x="370" y="185"/>
                  <a:pt x="370" y="184"/>
                </a:cubicBezTo>
                <a:cubicBezTo>
                  <a:pt x="369" y="184"/>
                  <a:pt x="369" y="185"/>
                  <a:pt x="368" y="184"/>
                </a:cubicBezTo>
                <a:cubicBezTo>
                  <a:pt x="368" y="185"/>
                  <a:pt x="369" y="184"/>
                  <a:pt x="369" y="185"/>
                </a:cubicBezTo>
                <a:cubicBezTo>
                  <a:pt x="369" y="185"/>
                  <a:pt x="369" y="185"/>
                  <a:pt x="368" y="185"/>
                </a:cubicBezTo>
                <a:cubicBezTo>
                  <a:pt x="369" y="185"/>
                  <a:pt x="369" y="186"/>
                  <a:pt x="369" y="186"/>
                </a:cubicBezTo>
                <a:cubicBezTo>
                  <a:pt x="369" y="186"/>
                  <a:pt x="369" y="186"/>
                  <a:pt x="369" y="187"/>
                </a:cubicBezTo>
                <a:cubicBezTo>
                  <a:pt x="368" y="187"/>
                  <a:pt x="369" y="186"/>
                  <a:pt x="368" y="186"/>
                </a:cubicBezTo>
                <a:cubicBezTo>
                  <a:pt x="368" y="187"/>
                  <a:pt x="366" y="187"/>
                  <a:pt x="366" y="186"/>
                </a:cubicBezTo>
                <a:cubicBezTo>
                  <a:pt x="365" y="187"/>
                  <a:pt x="365" y="186"/>
                  <a:pt x="365" y="187"/>
                </a:cubicBezTo>
                <a:cubicBezTo>
                  <a:pt x="365" y="187"/>
                  <a:pt x="365" y="186"/>
                  <a:pt x="364" y="186"/>
                </a:cubicBezTo>
                <a:cubicBezTo>
                  <a:pt x="365" y="186"/>
                  <a:pt x="365" y="185"/>
                  <a:pt x="366" y="185"/>
                </a:cubicBezTo>
                <a:cubicBezTo>
                  <a:pt x="365" y="185"/>
                  <a:pt x="364" y="185"/>
                  <a:pt x="364" y="186"/>
                </a:cubicBezTo>
                <a:cubicBezTo>
                  <a:pt x="363" y="186"/>
                  <a:pt x="364" y="185"/>
                  <a:pt x="363" y="185"/>
                </a:cubicBezTo>
                <a:cubicBezTo>
                  <a:pt x="363" y="186"/>
                  <a:pt x="363" y="186"/>
                  <a:pt x="362" y="186"/>
                </a:cubicBezTo>
                <a:cubicBezTo>
                  <a:pt x="362" y="186"/>
                  <a:pt x="361" y="186"/>
                  <a:pt x="362" y="187"/>
                </a:cubicBezTo>
                <a:cubicBezTo>
                  <a:pt x="361" y="187"/>
                  <a:pt x="361" y="188"/>
                  <a:pt x="361" y="187"/>
                </a:cubicBezTo>
                <a:cubicBezTo>
                  <a:pt x="361" y="188"/>
                  <a:pt x="360" y="188"/>
                  <a:pt x="360" y="188"/>
                </a:cubicBezTo>
                <a:cubicBezTo>
                  <a:pt x="360" y="188"/>
                  <a:pt x="360" y="188"/>
                  <a:pt x="360" y="187"/>
                </a:cubicBezTo>
                <a:cubicBezTo>
                  <a:pt x="360" y="188"/>
                  <a:pt x="359" y="188"/>
                  <a:pt x="359" y="188"/>
                </a:cubicBezTo>
                <a:cubicBezTo>
                  <a:pt x="359" y="188"/>
                  <a:pt x="359" y="187"/>
                  <a:pt x="359" y="187"/>
                </a:cubicBezTo>
                <a:cubicBezTo>
                  <a:pt x="360" y="186"/>
                  <a:pt x="361" y="187"/>
                  <a:pt x="361" y="186"/>
                </a:cubicBezTo>
                <a:cubicBezTo>
                  <a:pt x="361" y="185"/>
                  <a:pt x="361" y="186"/>
                  <a:pt x="361" y="185"/>
                </a:cubicBezTo>
                <a:cubicBezTo>
                  <a:pt x="360" y="187"/>
                  <a:pt x="358" y="186"/>
                  <a:pt x="357" y="187"/>
                </a:cubicBezTo>
                <a:cubicBezTo>
                  <a:pt x="356" y="186"/>
                  <a:pt x="354" y="188"/>
                  <a:pt x="353" y="188"/>
                </a:cubicBezTo>
                <a:cubicBezTo>
                  <a:pt x="353" y="188"/>
                  <a:pt x="353" y="188"/>
                  <a:pt x="353" y="187"/>
                </a:cubicBezTo>
                <a:cubicBezTo>
                  <a:pt x="353" y="188"/>
                  <a:pt x="353" y="188"/>
                  <a:pt x="353" y="188"/>
                </a:cubicBezTo>
                <a:cubicBezTo>
                  <a:pt x="353" y="188"/>
                  <a:pt x="353" y="187"/>
                  <a:pt x="352" y="187"/>
                </a:cubicBezTo>
                <a:cubicBezTo>
                  <a:pt x="352" y="187"/>
                  <a:pt x="352" y="187"/>
                  <a:pt x="352" y="187"/>
                </a:cubicBezTo>
                <a:cubicBezTo>
                  <a:pt x="352" y="187"/>
                  <a:pt x="353" y="186"/>
                  <a:pt x="354" y="186"/>
                </a:cubicBezTo>
                <a:cubicBezTo>
                  <a:pt x="354" y="186"/>
                  <a:pt x="354" y="186"/>
                  <a:pt x="354" y="186"/>
                </a:cubicBezTo>
                <a:cubicBezTo>
                  <a:pt x="354" y="186"/>
                  <a:pt x="354" y="186"/>
                  <a:pt x="354" y="186"/>
                </a:cubicBezTo>
                <a:cubicBezTo>
                  <a:pt x="355" y="186"/>
                  <a:pt x="355" y="186"/>
                  <a:pt x="355" y="186"/>
                </a:cubicBezTo>
                <a:cubicBezTo>
                  <a:pt x="355" y="186"/>
                  <a:pt x="355" y="186"/>
                  <a:pt x="355" y="186"/>
                </a:cubicBezTo>
                <a:cubicBezTo>
                  <a:pt x="355" y="186"/>
                  <a:pt x="355" y="186"/>
                  <a:pt x="355" y="186"/>
                </a:cubicBezTo>
                <a:cubicBezTo>
                  <a:pt x="356" y="186"/>
                  <a:pt x="356" y="186"/>
                  <a:pt x="356" y="186"/>
                </a:cubicBezTo>
                <a:cubicBezTo>
                  <a:pt x="356" y="186"/>
                  <a:pt x="356" y="186"/>
                  <a:pt x="356" y="186"/>
                </a:cubicBezTo>
                <a:cubicBezTo>
                  <a:pt x="356" y="186"/>
                  <a:pt x="357" y="186"/>
                  <a:pt x="357" y="186"/>
                </a:cubicBezTo>
                <a:cubicBezTo>
                  <a:pt x="357" y="186"/>
                  <a:pt x="356" y="185"/>
                  <a:pt x="356" y="185"/>
                </a:cubicBezTo>
                <a:cubicBezTo>
                  <a:pt x="356" y="185"/>
                  <a:pt x="357" y="185"/>
                  <a:pt x="357" y="185"/>
                </a:cubicBezTo>
                <a:cubicBezTo>
                  <a:pt x="357" y="185"/>
                  <a:pt x="357" y="185"/>
                  <a:pt x="358" y="185"/>
                </a:cubicBezTo>
                <a:cubicBezTo>
                  <a:pt x="358" y="185"/>
                  <a:pt x="358" y="185"/>
                  <a:pt x="358" y="185"/>
                </a:cubicBezTo>
                <a:cubicBezTo>
                  <a:pt x="358" y="185"/>
                  <a:pt x="359" y="185"/>
                  <a:pt x="359" y="185"/>
                </a:cubicBezTo>
                <a:cubicBezTo>
                  <a:pt x="359" y="185"/>
                  <a:pt x="359" y="185"/>
                  <a:pt x="359" y="185"/>
                </a:cubicBezTo>
                <a:cubicBezTo>
                  <a:pt x="359" y="185"/>
                  <a:pt x="359" y="184"/>
                  <a:pt x="360" y="185"/>
                </a:cubicBezTo>
                <a:cubicBezTo>
                  <a:pt x="360" y="185"/>
                  <a:pt x="360" y="185"/>
                  <a:pt x="360" y="184"/>
                </a:cubicBezTo>
                <a:cubicBezTo>
                  <a:pt x="360" y="184"/>
                  <a:pt x="360" y="184"/>
                  <a:pt x="360" y="184"/>
                </a:cubicBezTo>
                <a:cubicBezTo>
                  <a:pt x="360" y="184"/>
                  <a:pt x="360" y="184"/>
                  <a:pt x="360" y="184"/>
                </a:cubicBezTo>
                <a:cubicBezTo>
                  <a:pt x="360" y="184"/>
                  <a:pt x="360" y="184"/>
                  <a:pt x="359" y="184"/>
                </a:cubicBezTo>
                <a:cubicBezTo>
                  <a:pt x="359" y="184"/>
                  <a:pt x="359" y="184"/>
                  <a:pt x="359" y="184"/>
                </a:cubicBezTo>
                <a:cubicBezTo>
                  <a:pt x="358" y="184"/>
                  <a:pt x="357" y="185"/>
                  <a:pt x="356" y="185"/>
                </a:cubicBezTo>
                <a:cubicBezTo>
                  <a:pt x="356" y="185"/>
                  <a:pt x="356" y="184"/>
                  <a:pt x="356" y="184"/>
                </a:cubicBezTo>
                <a:cubicBezTo>
                  <a:pt x="357" y="184"/>
                  <a:pt x="357" y="184"/>
                  <a:pt x="357" y="184"/>
                </a:cubicBezTo>
                <a:cubicBezTo>
                  <a:pt x="357" y="184"/>
                  <a:pt x="357" y="184"/>
                  <a:pt x="357" y="184"/>
                </a:cubicBezTo>
                <a:cubicBezTo>
                  <a:pt x="357" y="184"/>
                  <a:pt x="357" y="184"/>
                  <a:pt x="357" y="184"/>
                </a:cubicBezTo>
                <a:cubicBezTo>
                  <a:pt x="357" y="184"/>
                  <a:pt x="357" y="184"/>
                  <a:pt x="357" y="184"/>
                </a:cubicBezTo>
                <a:cubicBezTo>
                  <a:pt x="358" y="183"/>
                  <a:pt x="358" y="182"/>
                  <a:pt x="359" y="182"/>
                </a:cubicBezTo>
                <a:cubicBezTo>
                  <a:pt x="359" y="182"/>
                  <a:pt x="359" y="183"/>
                  <a:pt x="358" y="183"/>
                </a:cubicBezTo>
                <a:cubicBezTo>
                  <a:pt x="358" y="184"/>
                  <a:pt x="359" y="184"/>
                  <a:pt x="359" y="184"/>
                </a:cubicBezTo>
                <a:cubicBezTo>
                  <a:pt x="359" y="184"/>
                  <a:pt x="359" y="182"/>
                  <a:pt x="360" y="182"/>
                </a:cubicBezTo>
                <a:cubicBezTo>
                  <a:pt x="360" y="183"/>
                  <a:pt x="360" y="183"/>
                  <a:pt x="360" y="183"/>
                </a:cubicBezTo>
                <a:cubicBezTo>
                  <a:pt x="361" y="184"/>
                  <a:pt x="361" y="182"/>
                  <a:pt x="362" y="182"/>
                </a:cubicBezTo>
                <a:cubicBezTo>
                  <a:pt x="362" y="182"/>
                  <a:pt x="362" y="182"/>
                  <a:pt x="362" y="182"/>
                </a:cubicBezTo>
                <a:cubicBezTo>
                  <a:pt x="362" y="182"/>
                  <a:pt x="362" y="182"/>
                  <a:pt x="362" y="182"/>
                </a:cubicBezTo>
                <a:cubicBezTo>
                  <a:pt x="362" y="182"/>
                  <a:pt x="362" y="182"/>
                  <a:pt x="362" y="182"/>
                </a:cubicBezTo>
                <a:cubicBezTo>
                  <a:pt x="362" y="183"/>
                  <a:pt x="362" y="183"/>
                  <a:pt x="362" y="183"/>
                </a:cubicBezTo>
                <a:cubicBezTo>
                  <a:pt x="362" y="183"/>
                  <a:pt x="362" y="183"/>
                  <a:pt x="362" y="183"/>
                </a:cubicBezTo>
                <a:cubicBezTo>
                  <a:pt x="362" y="183"/>
                  <a:pt x="362" y="183"/>
                  <a:pt x="362" y="183"/>
                </a:cubicBezTo>
                <a:cubicBezTo>
                  <a:pt x="362" y="183"/>
                  <a:pt x="362" y="183"/>
                  <a:pt x="363" y="183"/>
                </a:cubicBezTo>
                <a:cubicBezTo>
                  <a:pt x="362" y="183"/>
                  <a:pt x="362" y="182"/>
                  <a:pt x="362" y="182"/>
                </a:cubicBezTo>
                <a:cubicBezTo>
                  <a:pt x="362" y="182"/>
                  <a:pt x="363" y="182"/>
                  <a:pt x="363" y="182"/>
                </a:cubicBezTo>
                <a:cubicBezTo>
                  <a:pt x="363" y="182"/>
                  <a:pt x="364" y="182"/>
                  <a:pt x="364" y="182"/>
                </a:cubicBezTo>
                <a:cubicBezTo>
                  <a:pt x="364" y="182"/>
                  <a:pt x="364" y="182"/>
                  <a:pt x="364" y="183"/>
                </a:cubicBezTo>
                <a:cubicBezTo>
                  <a:pt x="364" y="182"/>
                  <a:pt x="365" y="182"/>
                  <a:pt x="365" y="182"/>
                </a:cubicBezTo>
                <a:cubicBezTo>
                  <a:pt x="365" y="182"/>
                  <a:pt x="365" y="182"/>
                  <a:pt x="366" y="182"/>
                </a:cubicBezTo>
                <a:cubicBezTo>
                  <a:pt x="366" y="182"/>
                  <a:pt x="367" y="182"/>
                  <a:pt x="368" y="181"/>
                </a:cubicBezTo>
                <a:cubicBezTo>
                  <a:pt x="368" y="182"/>
                  <a:pt x="367" y="182"/>
                  <a:pt x="367" y="182"/>
                </a:cubicBezTo>
                <a:cubicBezTo>
                  <a:pt x="368" y="182"/>
                  <a:pt x="368" y="181"/>
                  <a:pt x="369" y="181"/>
                </a:cubicBezTo>
                <a:cubicBezTo>
                  <a:pt x="369" y="181"/>
                  <a:pt x="369" y="181"/>
                  <a:pt x="369" y="181"/>
                </a:cubicBezTo>
                <a:cubicBezTo>
                  <a:pt x="369" y="181"/>
                  <a:pt x="369" y="181"/>
                  <a:pt x="369" y="181"/>
                </a:cubicBezTo>
                <a:cubicBezTo>
                  <a:pt x="369" y="181"/>
                  <a:pt x="369" y="181"/>
                  <a:pt x="369" y="181"/>
                </a:cubicBezTo>
                <a:cubicBezTo>
                  <a:pt x="370" y="181"/>
                  <a:pt x="370" y="180"/>
                  <a:pt x="370" y="181"/>
                </a:cubicBezTo>
                <a:cubicBezTo>
                  <a:pt x="370" y="180"/>
                  <a:pt x="370" y="181"/>
                  <a:pt x="369" y="180"/>
                </a:cubicBezTo>
                <a:cubicBezTo>
                  <a:pt x="369" y="180"/>
                  <a:pt x="369" y="180"/>
                  <a:pt x="369" y="180"/>
                </a:cubicBezTo>
                <a:cubicBezTo>
                  <a:pt x="370" y="180"/>
                  <a:pt x="371" y="179"/>
                  <a:pt x="372" y="179"/>
                </a:cubicBezTo>
                <a:cubicBezTo>
                  <a:pt x="372" y="180"/>
                  <a:pt x="371" y="181"/>
                  <a:pt x="371" y="180"/>
                </a:cubicBezTo>
                <a:cubicBezTo>
                  <a:pt x="370" y="180"/>
                  <a:pt x="370" y="181"/>
                  <a:pt x="370" y="181"/>
                </a:cubicBezTo>
                <a:cubicBezTo>
                  <a:pt x="370" y="181"/>
                  <a:pt x="371" y="181"/>
                  <a:pt x="372" y="180"/>
                </a:cubicBezTo>
                <a:cubicBezTo>
                  <a:pt x="372" y="180"/>
                  <a:pt x="372" y="181"/>
                  <a:pt x="372" y="181"/>
                </a:cubicBezTo>
                <a:cubicBezTo>
                  <a:pt x="373" y="180"/>
                  <a:pt x="374" y="180"/>
                  <a:pt x="375" y="179"/>
                </a:cubicBezTo>
                <a:cubicBezTo>
                  <a:pt x="376" y="180"/>
                  <a:pt x="375" y="180"/>
                  <a:pt x="375" y="180"/>
                </a:cubicBezTo>
                <a:cubicBezTo>
                  <a:pt x="375" y="180"/>
                  <a:pt x="375" y="180"/>
                  <a:pt x="376" y="181"/>
                </a:cubicBezTo>
                <a:cubicBezTo>
                  <a:pt x="376" y="180"/>
                  <a:pt x="377" y="180"/>
                  <a:pt x="378" y="180"/>
                </a:cubicBezTo>
                <a:cubicBezTo>
                  <a:pt x="379" y="180"/>
                  <a:pt x="379" y="179"/>
                  <a:pt x="380" y="178"/>
                </a:cubicBezTo>
                <a:cubicBezTo>
                  <a:pt x="379" y="178"/>
                  <a:pt x="379" y="179"/>
                  <a:pt x="378" y="178"/>
                </a:cubicBezTo>
                <a:cubicBezTo>
                  <a:pt x="378" y="179"/>
                  <a:pt x="378" y="179"/>
                  <a:pt x="378" y="179"/>
                </a:cubicBezTo>
                <a:cubicBezTo>
                  <a:pt x="378" y="179"/>
                  <a:pt x="378" y="179"/>
                  <a:pt x="377" y="179"/>
                </a:cubicBezTo>
                <a:cubicBezTo>
                  <a:pt x="377" y="179"/>
                  <a:pt x="377" y="179"/>
                  <a:pt x="378" y="179"/>
                </a:cubicBezTo>
                <a:cubicBezTo>
                  <a:pt x="377" y="178"/>
                  <a:pt x="376" y="178"/>
                  <a:pt x="375" y="179"/>
                </a:cubicBezTo>
                <a:cubicBezTo>
                  <a:pt x="375" y="178"/>
                  <a:pt x="373" y="179"/>
                  <a:pt x="373" y="179"/>
                </a:cubicBezTo>
                <a:cubicBezTo>
                  <a:pt x="372" y="179"/>
                  <a:pt x="372" y="178"/>
                  <a:pt x="372" y="179"/>
                </a:cubicBezTo>
                <a:cubicBezTo>
                  <a:pt x="370" y="179"/>
                  <a:pt x="369" y="179"/>
                  <a:pt x="368" y="180"/>
                </a:cubicBezTo>
                <a:cubicBezTo>
                  <a:pt x="368" y="179"/>
                  <a:pt x="367" y="180"/>
                  <a:pt x="367" y="179"/>
                </a:cubicBezTo>
                <a:cubicBezTo>
                  <a:pt x="367" y="179"/>
                  <a:pt x="366" y="179"/>
                  <a:pt x="366" y="179"/>
                </a:cubicBezTo>
                <a:cubicBezTo>
                  <a:pt x="366" y="179"/>
                  <a:pt x="366" y="179"/>
                  <a:pt x="366" y="178"/>
                </a:cubicBezTo>
                <a:cubicBezTo>
                  <a:pt x="366" y="178"/>
                  <a:pt x="366" y="178"/>
                  <a:pt x="366" y="178"/>
                </a:cubicBezTo>
                <a:cubicBezTo>
                  <a:pt x="366" y="178"/>
                  <a:pt x="366" y="178"/>
                  <a:pt x="366" y="178"/>
                </a:cubicBezTo>
                <a:cubicBezTo>
                  <a:pt x="366" y="178"/>
                  <a:pt x="366" y="178"/>
                  <a:pt x="366" y="178"/>
                </a:cubicBezTo>
                <a:cubicBezTo>
                  <a:pt x="366" y="178"/>
                  <a:pt x="366" y="178"/>
                  <a:pt x="366" y="178"/>
                </a:cubicBezTo>
                <a:cubicBezTo>
                  <a:pt x="366" y="178"/>
                  <a:pt x="366" y="178"/>
                  <a:pt x="366" y="178"/>
                </a:cubicBezTo>
                <a:cubicBezTo>
                  <a:pt x="367" y="178"/>
                  <a:pt x="366" y="179"/>
                  <a:pt x="366" y="179"/>
                </a:cubicBezTo>
                <a:cubicBezTo>
                  <a:pt x="367" y="179"/>
                  <a:pt x="367" y="178"/>
                  <a:pt x="367" y="178"/>
                </a:cubicBezTo>
                <a:cubicBezTo>
                  <a:pt x="368" y="179"/>
                  <a:pt x="367" y="178"/>
                  <a:pt x="368" y="179"/>
                </a:cubicBezTo>
                <a:cubicBezTo>
                  <a:pt x="369" y="178"/>
                  <a:pt x="369" y="178"/>
                  <a:pt x="369" y="178"/>
                </a:cubicBezTo>
                <a:cubicBezTo>
                  <a:pt x="369" y="178"/>
                  <a:pt x="369" y="178"/>
                  <a:pt x="369" y="179"/>
                </a:cubicBezTo>
                <a:cubicBezTo>
                  <a:pt x="369" y="179"/>
                  <a:pt x="369" y="178"/>
                  <a:pt x="369" y="179"/>
                </a:cubicBezTo>
                <a:cubicBezTo>
                  <a:pt x="370" y="179"/>
                  <a:pt x="370" y="178"/>
                  <a:pt x="371" y="178"/>
                </a:cubicBezTo>
                <a:cubicBezTo>
                  <a:pt x="371" y="178"/>
                  <a:pt x="371" y="178"/>
                  <a:pt x="371" y="178"/>
                </a:cubicBezTo>
                <a:cubicBezTo>
                  <a:pt x="371" y="178"/>
                  <a:pt x="371" y="178"/>
                  <a:pt x="371" y="178"/>
                </a:cubicBezTo>
                <a:cubicBezTo>
                  <a:pt x="371" y="177"/>
                  <a:pt x="371" y="178"/>
                  <a:pt x="371" y="177"/>
                </a:cubicBezTo>
                <a:cubicBezTo>
                  <a:pt x="371" y="177"/>
                  <a:pt x="371" y="177"/>
                  <a:pt x="371" y="177"/>
                </a:cubicBezTo>
                <a:cubicBezTo>
                  <a:pt x="371" y="177"/>
                  <a:pt x="371" y="177"/>
                  <a:pt x="371" y="178"/>
                </a:cubicBezTo>
                <a:cubicBezTo>
                  <a:pt x="371" y="178"/>
                  <a:pt x="371" y="177"/>
                  <a:pt x="371" y="177"/>
                </a:cubicBezTo>
                <a:cubicBezTo>
                  <a:pt x="371" y="177"/>
                  <a:pt x="372" y="178"/>
                  <a:pt x="372" y="178"/>
                </a:cubicBezTo>
                <a:cubicBezTo>
                  <a:pt x="372" y="177"/>
                  <a:pt x="372" y="177"/>
                  <a:pt x="372" y="177"/>
                </a:cubicBezTo>
                <a:cubicBezTo>
                  <a:pt x="372" y="177"/>
                  <a:pt x="373" y="177"/>
                  <a:pt x="372" y="176"/>
                </a:cubicBezTo>
                <a:cubicBezTo>
                  <a:pt x="372" y="176"/>
                  <a:pt x="372" y="177"/>
                  <a:pt x="372" y="176"/>
                </a:cubicBezTo>
                <a:cubicBezTo>
                  <a:pt x="372" y="176"/>
                  <a:pt x="372" y="177"/>
                  <a:pt x="372" y="177"/>
                </a:cubicBezTo>
                <a:cubicBezTo>
                  <a:pt x="372" y="177"/>
                  <a:pt x="372" y="177"/>
                  <a:pt x="372" y="176"/>
                </a:cubicBezTo>
                <a:cubicBezTo>
                  <a:pt x="372" y="177"/>
                  <a:pt x="372" y="177"/>
                  <a:pt x="372" y="177"/>
                </a:cubicBezTo>
                <a:cubicBezTo>
                  <a:pt x="371" y="176"/>
                  <a:pt x="371" y="176"/>
                  <a:pt x="371" y="176"/>
                </a:cubicBezTo>
                <a:cubicBezTo>
                  <a:pt x="371" y="177"/>
                  <a:pt x="370" y="177"/>
                  <a:pt x="370" y="178"/>
                </a:cubicBezTo>
                <a:cubicBezTo>
                  <a:pt x="370" y="178"/>
                  <a:pt x="370" y="178"/>
                  <a:pt x="369" y="178"/>
                </a:cubicBezTo>
                <a:cubicBezTo>
                  <a:pt x="369" y="178"/>
                  <a:pt x="369" y="177"/>
                  <a:pt x="369" y="177"/>
                </a:cubicBezTo>
                <a:cubicBezTo>
                  <a:pt x="369" y="177"/>
                  <a:pt x="369" y="177"/>
                  <a:pt x="369" y="177"/>
                </a:cubicBezTo>
                <a:cubicBezTo>
                  <a:pt x="370" y="177"/>
                  <a:pt x="370" y="177"/>
                  <a:pt x="370" y="176"/>
                </a:cubicBezTo>
                <a:cubicBezTo>
                  <a:pt x="370" y="176"/>
                  <a:pt x="369" y="177"/>
                  <a:pt x="369" y="176"/>
                </a:cubicBezTo>
                <a:cubicBezTo>
                  <a:pt x="369" y="176"/>
                  <a:pt x="369" y="177"/>
                  <a:pt x="369" y="177"/>
                </a:cubicBezTo>
                <a:cubicBezTo>
                  <a:pt x="369" y="177"/>
                  <a:pt x="369" y="177"/>
                  <a:pt x="369" y="177"/>
                </a:cubicBezTo>
                <a:cubicBezTo>
                  <a:pt x="368" y="177"/>
                  <a:pt x="369" y="177"/>
                  <a:pt x="368" y="177"/>
                </a:cubicBezTo>
                <a:cubicBezTo>
                  <a:pt x="368" y="177"/>
                  <a:pt x="368" y="177"/>
                  <a:pt x="368" y="177"/>
                </a:cubicBezTo>
                <a:cubicBezTo>
                  <a:pt x="368" y="177"/>
                  <a:pt x="368" y="177"/>
                  <a:pt x="368" y="177"/>
                </a:cubicBezTo>
                <a:cubicBezTo>
                  <a:pt x="368" y="178"/>
                  <a:pt x="367" y="178"/>
                  <a:pt x="367" y="178"/>
                </a:cubicBezTo>
                <a:cubicBezTo>
                  <a:pt x="367" y="177"/>
                  <a:pt x="367" y="177"/>
                  <a:pt x="366" y="177"/>
                </a:cubicBezTo>
                <a:cubicBezTo>
                  <a:pt x="367" y="176"/>
                  <a:pt x="367" y="176"/>
                  <a:pt x="368" y="177"/>
                </a:cubicBezTo>
                <a:cubicBezTo>
                  <a:pt x="368" y="176"/>
                  <a:pt x="368" y="176"/>
                  <a:pt x="369" y="176"/>
                </a:cubicBezTo>
                <a:cubicBezTo>
                  <a:pt x="369" y="176"/>
                  <a:pt x="369" y="176"/>
                  <a:pt x="369" y="175"/>
                </a:cubicBezTo>
                <a:cubicBezTo>
                  <a:pt x="369" y="175"/>
                  <a:pt x="370" y="175"/>
                  <a:pt x="370" y="176"/>
                </a:cubicBezTo>
                <a:cubicBezTo>
                  <a:pt x="371" y="175"/>
                  <a:pt x="372" y="175"/>
                  <a:pt x="373" y="175"/>
                </a:cubicBezTo>
                <a:cubicBezTo>
                  <a:pt x="373" y="176"/>
                  <a:pt x="373" y="176"/>
                  <a:pt x="373" y="177"/>
                </a:cubicBezTo>
                <a:cubicBezTo>
                  <a:pt x="374" y="176"/>
                  <a:pt x="375" y="175"/>
                  <a:pt x="376" y="176"/>
                </a:cubicBezTo>
                <a:cubicBezTo>
                  <a:pt x="376" y="176"/>
                  <a:pt x="376" y="176"/>
                  <a:pt x="376" y="177"/>
                </a:cubicBezTo>
                <a:cubicBezTo>
                  <a:pt x="376" y="176"/>
                  <a:pt x="376" y="176"/>
                  <a:pt x="376" y="176"/>
                </a:cubicBezTo>
                <a:cubicBezTo>
                  <a:pt x="376" y="176"/>
                  <a:pt x="376" y="176"/>
                  <a:pt x="376" y="175"/>
                </a:cubicBezTo>
                <a:cubicBezTo>
                  <a:pt x="376" y="175"/>
                  <a:pt x="376" y="176"/>
                  <a:pt x="376" y="176"/>
                </a:cubicBezTo>
                <a:cubicBezTo>
                  <a:pt x="375" y="175"/>
                  <a:pt x="376" y="174"/>
                  <a:pt x="375" y="173"/>
                </a:cubicBezTo>
                <a:cubicBezTo>
                  <a:pt x="376" y="173"/>
                  <a:pt x="377" y="173"/>
                  <a:pt x="377" y="173"/>
                </a:cubicBezTo>
                <a:cubicBezTo>
                  <a:pt x="377" y="173"/>
                  <a:pt x="377" y="173"/>
                  <a:pt x="377" y="172"/>
                </a:cubicBezTo>
                <a:cubicBezTo>
                  <a:pt x="377" y="172"/>
                  <a:pt x="377" y="172"/>
                  <a:pt x="377" y="172"/>
                </a:cubicBezTo>
                <a:cubicBezTo>
                  <a:pt x="377" y="172"/>
                  <a:pt x="377" y="172"/>
                  <a:pt x="377" y="172"/>
                </a:cubicBezTo>
                <a:cubicBezTo>
                  <a:pt x="377" y="172"/>
                  <a:pt x="377" y="172"/>
                  <a:pt x="377" y="172"/>
                </a:cubicBezTo>
                <a:cubicBezTo>
                  <a:pt x="377" y="172"/>
                  <a:pt x="377" y="172"/>
                  <a:pt x="378" y="172"/>
                </a:cubicBezTo>
                <a:cubicBezTo>
                  <a:pt x="378" y="172"/>
                  <a:pt x="377" y="172"/>
                  <a:pt x="377" y="172"/>
                </a:cubicBezTo>
                <a:cubicBezTo>
                  <a:pt x="377" y="171"/>
                  <a:pt x="378" y="171"/>
                  <a:pt x="378" y="170"/>
                </a:cubicBezTo>
                <a:cubicBezTo>
                  <a:pt x="378" y="171"/>
                  <a:pt x="379" y="171"/>
                  <a:pt x="379" y="171"/>
                </a:cubicBezTo>
                <a:cubicBezTo>
                  <a:pt x="379" y="171"/>
                  <a:pt x="379" y="171"/>
                  <a:pt x="379" y="170"/>
                </a:cubicBezTo>
                <a:cubicBezTo>
                  <a:pt x="379" y="170"/>
                  <a:pt x="379" y="170"/>
                  <a:pt x="379" y="170"/>
                </a:cubicBezTo>
                <a:cubicBezTo>
                  <a:pt x="379" y="171"/>
                  <a:pt x="379" y="171"/>
                  <a:pt x="379" y="171"/>
                </a:cubicBezTo>
                <a:cubicBezTo>
                  <a:pt x="380" y="171"/>
                  <a:pt x="380" y="171"/>
                  <a:pt x="380" y="171"/>
                </a:cubicBezTo>
                <a:cubicBezTo>
                  <a:pt x="380" y="171"/>
                  <a:pt x="380" y="171"/>
                  <a:pt x="380" y="171"/>
                </a:cubicBezTo>
                <a:cubicBezTo>
                  <a:pt x="381" y="171"/>
                  <a:pt x="380" y="171"/>
                  <a:pt x="380" y="172"/>
                </a:cubicBezTo>
                <a:cubicBezTo>
                  <a:pt x="381" y="172"/>
                  <a:pt x="381" y="172"/>
                  <a:pt x="382" y="171"/>
                </a:cubicBezTo>
                <a:cubicBezTo>
                  <a:pt x="382" y="171"/>
                  <a:pt x="381" y="172"/>
                  <a:pt x="382" y="172"/>
                </a:cubicBezTo>
                <a:cubicBezTo>
                  <a:pt x="382" y="172"/>
                  <a:pt x="382" y="171"/>
                  <a:pt x="383" y="171"/>
                </a:cubicBezTo>
                <a:cubicBezTo>
                  <a:pt x="383" y="171"/>
                  <a:pt x="383" y="171"/>
                  <a:pt x="382" y="171"/>
                </a:cubicBezTo>
                <a:cubicBezTo>
                  <a:pt x="383" y="170"/>
                  <a:pt x="383" y="170"/>
                  <a:pt x="383" y="170"/>
                </a:cubicBezTo>
                <a:cubicBezTo>
                  <a:pt x="384" y="170"/>
                  <a:pt x="385" y="170"/>
                  <a:pt x="386" y="169"/>
                </a:cubicBezTo>
                <a:cubicBezTo>
                  <a:pt x="386" y="169"/>
                  <a:pt x="386" y="169"/>
                  <a:pt x="386" y="168"/>
                </a:cubicBezTo>
                <a:cubicBezTo>
                  <a:pt x="387" y="168"/>
                  <a:pt x="387" y="168"/>
                  <a:pt x="387" y="169"/>
                </a:cubicBezTo>
                <a:cubicBezTo>
                  <a:pt x="387" y="169"/>
                  <a:pt x="387" y="169"/>
                  <a:pt x="387" y="169"/>
                </a:cubicBezTo>
                <a:cubicBezTo>
                  <a:pt x="387" y="169"/>
                  <a:pt x="387" y="169"/>
                  <a:pt x="388" y="169"/>
                </a:cubicBezTo>
                <a:cubicBezTo>
                  <a:pt x="388" y="169"/>
                  <a:pt x="388" y="169"/>
                  <a:pt x="388" y="169"/>
                </a:cubicBezTo>
                <a:cubicBezTo>
                  <a:pt x="388" y="169"/>
                  <a:pt x="388" y="169"/>
                  <a:pt x="388" y="168"/>
                </a:cubicBezTo>
                <a:cubicBezTo>
                  <a:pt x="388" y="168"/>
                  <a:pt x="388" y="168"/>
                  <a:pt x="389" y="168"/>
                </a:cubicBezTo>
                <a:cubicBezTo>
                  <a:pt x="388" y="168"/>
                  <a:pt x="388" y="168"/>
                  <a:pt x="388" y="167"/>
                </a:cubicBezTo>
                <a:cubicBezTo>
                  <a:pt x="388" y="167"/>
                  <a:pt x="388" y="167"/>
                  <a:pt x="388" y="167"/>
                </a:cubicBezTo>
                <a:cubicBezTo>
                  <a:pt x="388" y="167"/>
                  <a:pt x="388" y="167"/>
                  <a:pt x="388" y="168"/>
                </a:cubicBezTo>
                <a:cubicBezTo>
                  <a:pt x="387" y="168"/>
                  <a:pt x="387" y="167"/>
                  <a:pt x="387" y="167"/>
                </a:cubicBezTo>
                <a:cubicBezTo>
                  <a:pt x="387" y="168"/>
                  <a:pt x="387" y="168"/>
                  <a:pt x="387" y="168"/>
                </a:cubicBezTo>
                <a:cubicBezTo>
                  <a:pt x="387" y="168"/>
                  <a:pt x="387" y="168"/>
                  <a:pt x="387" y="168"/>
                </a:cubicBezTo>
                <a:cubicBezTo>
                  <a:pt x="387" y="168"/>
                  <a:pt x="387" y="168"/>
                  <a:pt x="387" y="167"/>
                </a:cubicBezTo>
                <a:cubicBezTo>
                  <a:pt x="387" y="167"/>
                  <a:pt x="387" y="167"/>
                  <a:pt x="387" y="167"/>
                </a:cubicBezTo>
                <a:cubicBezTo>
                  <a:pt x="386" y="167"/>
                  <a:pt x="386" y="167"/>
                  <a:pt x="385" y="167"/>
                </a:cubicBezTo>
                <a:cubicBezTo>
                  <a:pt x="385" y="167"/>
                  <a:pt x="386" y="167"/>
                  <a:pt x="386" y="167"/>
                </a:cubicBezTo>
                <a:cubicBezTo>
                  <a:pt x="386" y="167"/>
                  <a:pt x="386" y="167"/>
                  <a:pt x="386" y="167"/>
                </a:cubicBezTo>
                <a:cubicBezTo>
                  <a:pt x="386" y="167"/>
                  <a:pt x="386" y="167"/>
                  <a:pt x="386" y="167"/>
                </a:cubicBezTo>
                <a:cubicBezTo>
                  <a:pt x="386" y="167"/>
                  <a:pt x="386" y="166"/>
                  <a:pt x="386" y="166"/>
                </a:cubicBezTo>
                <a:cubicBezTo>
                  <a:pt x="386" y="166"/>
                  <a:pt x="386" y="166"/>
                  <a:pt x="386" y="166"/>
                </a:cubicBezTo>
                <a:cubicBezTo>
                  <a:pt x="386" y="166"/>
                  <a:pt x="386" y="166"/>
                  <a:pt x="386" y="166"/>
                </a:cubicBezTo>
                <a:cubicBezTo>
                  <a:pt x="386" y="166"/>
                  <a:pt x="386" y="166"/>
                  <a:pt x="386" y="166"/>
                </a:cubicBezTo>
                <a:cubicBezTo>
                  <a:pt x="387" y="166"/>
                  <a:pt x="386" y="167"/>
                  <a:pt x="387" y="167"/>
                </a:cubicBezTo>
                <a:cubicBezTo>
                  <a:pt x="387" y="167"/>
                  <a:pt x="387" y="167"/>
                  <a:pt x="388" y="166"/>
                </a:cubicBezTo>
                <a:cubicBezTo>
                  <a:pt x="388" y="167"/>
                  <a:pt x="388" y="167"/>
                  <a:pt x="388" y="167"/>
                </a:cubicBezTo>
                <a:cubicBezTo>
                  <a:pt x="388" y="167"/>
                  <a:pt x="388" y="167"/>
                  <a:pt x="388" y="167"/>
                </a:cubicBezTo>
                <a:cubicBezTo>
                  <a:pt x="388" y="166"/>
                  <a:pt x="389" y="167"/>
                  <a:pt x="389" y="166"/>
                </a:cubicBezTo>
                <a:cubicBezTo>
                  <a:pt x="390" y="166"/>
                  <a:pt x="389" y="167"/>
                  <a:pt x="390" y="167"/>
                </a:cubicBezTo>
                <a:cubicBezTo>
                  <a:pt x="390" y="166"/>
                  <a:pt x="391" y="166"/>
                  <a:pt x="392" y="167"/>
                </a:cubicBezTo>
                <a:cubicBezTo>
                  <a:pt x="392" y="167"/>
                  <a:pt x="392" y="167"/>
                  <a:pt x="392" y="167"/>
                </a:cubicBezTo>
                <a:cubicBezTo>
                  <a:pt x="392" y="167"/>
                  <a:pt x="392" y="167"/>
                  <a:pt x="392" y="167"/>
                </a:cubicBezTo>
                <a:cubicBezTo>
                  <a:pt x="392" y="167"/>
                  <a:pt x="392" y="167"/>
                  <a:pt x="392" y="167"/>
                </a:cubicBezTo>
                <a:cubicBezTo>
                  <a:pt x="393" y="166"/>
                  <a:pt x="393" y="167"/>
                  <a:pt x="393" y="166"/>
                </a:cubicBezTo>
                <a:cubicBezTo>
                  <a:pt x="394" y="167"/>
                  <a:pt x="393" y="167"/>
                  <a:pt x="393" y="167"/>
                </a:cubicBezTo>
                <a:cubicBezTo>
                  <a:pt x="394" y="167"/>
                  <a:pt x="394" y="167"/>
                  <a:pt x="395" y="167"/>
                </a:cubicBezTo>
                <a:cubicBezTo>
                  <a:pt x="395" y="166"/>
                  <a:pt x="395" y="166"/>
                  <a:pt x="395" y="166"/>
                </a:cubicBezTo>
                <a:cubicBezTo>
                  <a:pt x="396" y="166"/>
                  <a:pt x="396" y="165"/>
                  <a:pt x="396" y="164"/>
                </a:cubicBezTo>
                <a:cubicBezTo>
                  <a:pt x="397" y="164"/>
                  <a:pt x="396" y="165"/>
                  <a:pt x="397" y="165"/>
                </a:cubicBezTo>
                <a:cubicBezTo>
                  <a:pt x="397" y="165"/>
                  <a:pt x="397" y="164"/>
                  <a:pt x="398" y="165"/>
                </a:cubicBezTo>
                <a:cubicBezTo>
                  <a:pt x="398" y="164"/>
                  <a:pt x="398" y="164"/>
                  <a:pt x="398" y="164"/>
                </a:cubicBezTo>
                <a:cubicBezTo>
                  <a:pt x="399" y="164"/>
                  <a:pt x="398" y="165"/>
                  <a:pt x="398" y="165"/>
                </a:cubicBezTo>
                <a:cubicBezTo>
                  <a:pt x="398" y="166"/>
                  <a:pt x="397" y="165"/>
                  <a:pt x="397" y="166"/>
                </a:cubicBezTo>
                <a:cubicBezTo>
                  <a:pt x="398" y="166"/>
                  <a:pt x="399" y="166"/>
                  <a:pt x="399" y="165"/>
                </a:cubicBezTo>
                <a:cubicBezTo>
                  <a:pt x="399" y="165"/>
                  <a:pt x="399" y="166"/>
                  <a:pt x="400" y="166"/>
                </a:cubicBezTo>
                <a:cubicBezTo>
                  <a:pt x="400" y="165"/>
                  <a:pt x="401" y="164"/>
                  <a:pt x="402" y="165"/>
                </a:cubicBezTo>
                <a:cubicBezTo>
                  <a:pt x="402" y="165"/>
                  <a:pt x="402" y="164"/>
                  <a:pt x="402" y="164"/>
                </a:cubicBezTo>
                <a:cubicBezTo>
                  <a:pt x="402" y="164"/>
                  <a:pt x="402" y="164"/>
                  <a:pt x="403" y="164"/>
                </a:cubicBezTo>
                <a:cubicBezTo>
                  <a:pt x="403" y="164"/>
                  <a:pt x="404" y="164"/>
                  <a:pt x="404" y="163"/>
                </a:cubicBezTo>
                <a:cubicBezTo>
                  <a:pt x="403" y="164"/>
                  <a:pt x="402" y="163"/>
                  <a:pt x="402" y="164"/>
                </a:cubicBezTo>
                <a:cubicBezTo>
                  <a:pt x="402" y="164"/>
                  <a:pt x="402" y="164"/>
                  <a:pt x="402" y="163"/>
                </a:cubicBezTo>
                <a:cubicBezTo>
                  <a:pt x="402" y="163"/>
                  <a:pt x="402" y="163"/>
                  <a:pt x="402" y="163"/>
                </a:cubicBezTo>
                <a:cubicBezTo>
                  <a:pt x="402" y="163"/>
                  <a:pt x="402" y="163"/>
                  <a:pt x="402" y="163"/>
                </a:cubicBezTo>
                <a:cubicBezTo>
                  <a:pt x="402" y="163"/>
                  <a:pt x="402" y="163"/>
                  <a:pt x="401" y="163"/>
                </a:cubicBezTo>
                <a:cubicBezTo>
                  <a:pt x="401" y="162"/>
                  <a:pt x="402" y="162"/>
                  <a:pt x="402" y="162"/>
                </a:cubicBezTo>
                <a:cubicBezTo>
                  <a:pt x="402" y="162"/>
                  <a:pt x="402" y="163"/>
                  <a:pt x="402" y="163"/>
                </a:cubicBezTo>
                <a:cubicBezTo>
                  <a:pt x="403" y="163"/>
                  <a:pt x="403" y="162"/>
                  <a:pt x="403" y="162"/>
                </a:cubicBezTo>
                <a:cubicBezTo>
                  <a:pt x="403" y="162"/>
                  <a:pt x="402" y="162"/>
                  <a:pt x="402" y="162"/>
                </a:cubicBezTo>
                <a:cubicBezTo>
                  <a:pt x="402" y="162"/>
                  <a:pt x="401" y="162"/>
                  <a:pt x="401" y="162"/>
                </a:cubicBezTo>
                <a:cubicBezTo>
                  <a:pt x="401" y="162"/>
                  <a:pt x="401" y="162"/>
                  <a:pt x="400" y="162"/>
                </a:cubicBezTo>
                <a:cubicBezTo>
                  <a:pt x="400" y="162"/>
                  <a:pt x="400" y="162"/>
                  <a:pt x="400" y="163"/>
                </a:cubicBezTo>
                <a:cubicBezTo>
                  <a:pt x="401" y="163"/>
                  <a:pt x="401" y="162"/>
                  <a:pt x="401" y="163"/>
                </a:cubicBezTo>
                <a:cubicBezTo>
                  <a:pt x="401" y="163"/>
                  <a:pt x="400" y="163"/>
                  <a:pt x="400" y="163"/>
                </a:cubicBezTo>
                <a:cubicBezTo>
                  <a:pt x="400" y="163"/>
                  <a:pt x="400" y="162"/>
                  <a:pt x="399" y="162"/>
                </a:cubicBezTo>
                <a:cubicBezTo>
                  <a:pt x="400" y="163"/>
                  <a:pt x="399" y="163"/>
                  <a:pt x="398" y="163"/>
                </a:cubicBezTo>
                <a:cubicBezTo>
                  <a:pt x="398" y="163"/>
                  <a:pt x="398" y="162"/>
                  <a:pt x="398" y="162"/>
                </a:cubicBezTo>
                <a:cubicBezTo>
                  <a:pt x="398" y="162"/>
                  <a:pt x="397" y="162"/>
                  <a:pt x="397" y="162"/>
                </a:cubicBezTo>
                <a:cubicBezTo>
                  <a:pt x="396" y="161"/>
                  <a:pt x="395" y="162"/>
                  <a:pt x="395" y="161"/>
                </a:cubicBezTo>
                <a:cubicBezTo>
                  <a:pt x="394" y="162"/>
                  <a:pt x="394" y="162"/>
                  <a:pt x="394" y="162"/>
                </a:cubicBezTo>
                <a:cubicBezTo>
                  <a:pt x="393" y="162"/>
                  <a:pt x="394" y="162"/>
                  <a:pt x="394" y="162"/>
                </a:cubicBezTo>
                <a:cubicBezTo>
                  <a:pt x="393" y="161"/>
                  <a:pt x="393" y="162"/>
                  <a:pt x="392" y="161"/>
                </a:cubicBezTo>
                <a:cubicBezTo>
                  <a:pt x="392" y="162"/>
                  <a:pt x="392" y="162"/>
                  <a:pt x="392" y="162"/>
                </a:cubicBezTo>
                <a:cubicBezTo>
                  <a:pt x="392" y="163"/>
                  <a:pt x="391" y="162"/>
                  <a:pt x="392" y="163"/>
                </a:cubicBezTo>
                <a:cubicBezTo>
                  <a:pt x="392" y="163"/>
                  <a:pt x="391" y="162"/>
                  <a:pt x="391" y="162"/>
                </a:cubicBezTo>
                <a:cubicBezTo>
                  <a:pt x="391" y="162"/>
                  <a:pt x="391" y="162"/>
                  <a:pt x="391" y="162"/>
                </a:cubicBezTo>
                <a:cubicBezTo>
                  <a:pt x="390" y="161"/>
                  <a:pt x="390" y="162"/>
                  <a:pt x="389" y="162"/>
                </a:cubicBezTo>
                <a:cubicBezTo>
                  <a:pt x="389" y="163"/>
                  <a:pt x="388" y="161"/>
                  <a:pt x="388" y="163"/>
                </a:cubicBezTo>
                <a:cubicBezTo>
                  <a:pt x="388" y="162"/>
                  <a:pt x="387" y="162"/>
                  <a:pt x="387" y="162"/>
                </a:cubicBezTo>
                <a:cubicBezTo>
                  <a:pt x="387" y="162"/>
                  <a:pt x="388" y="161"/>
                  <a:pt x="388" y="162"/>
                </a:cubicBezTo>
                <a:cubicBezTo>
                  <a:pt x="388" y="161"/>
                  <a:pt x="390" y="161"/>
                  <a:pt x="391" y="161"/>
                </a:cubicBezTo>
                <a:cubicBezTo>
                  <a:pt x="391" y="161"/>
                  <a:pt x="391" y="161"/>
                  <a:pt x="391" y="160"/>
                </a:cubicBezTo>
                <a:cubicBezTo>
                  <a:pt x="390" y="161"/>
                  <a:pt x="387" y="159"/>
                  <a:pt x="386" y="162"/>
                </a:cubicBezTo>
                <a:cubicBezTo>
                  <a:pt x="386" y="162"/>
                  <a:pt x="385" y="162"/>
                  <a:pt x="385" y="162"/>
                </a:cubicBezTo>
                <a:cubicBezTo>
                  <a:pt x="385" y="162"/>
                  <a:pt x="386" y="162"/>
                  <a:pt x="386" y="161"/>
                </a:cubicBezTo>
                <a:cubicBezTo>
                  <a:pt x="386" y="161"/>
                  <a:pt x="386" y="161"/>
                  <a:pt x="386" y="161"/>
                </a:cubicBezTo>
                <a:cubicBezTo>
                  <a:pt x="386" y="161"/>
                  <a:pt x="386" y="161"/>
                  <a:pt x="386" y="161"/>
                </a:cubicBezTo>
                <a:cubicBezTo>
                  <a:pt x="387" y="161"/>
                  <a:pt x="387" y="161"/>
                  <a:pt x="387" y="160"/>
                </a:cubicBezTo>
                <a:cubicBezTo>
                  <a:pt x="387" y="160"/>
                  <a:pt x="387" y="160"/>
                  <a:pt x="387" y="160"/>
                </a:cubicBezTo>
                <a:cubicBezTo>
                  <a:pt x="387" y="160"/>
                  <a:pt x="387" y="160"/>
                  <a:pt x="388" y="161"/>
                </a:cubicBezTo>
                <a:cubicBezTo>
                  <a:pt x="388" y="160"/>
                  <a:pt x="388" y="160"/>
                  <a:pt x="389" y="160"/>
                </a:cubicBezTo>
                <a:cubicBezTo>
                  <a:pt x="389" y="160"/>
                  <a:pt x="389" y="159"/>
                  <a:pt x="389" y="159"/>
                </a:cubicBezTo>
                <a:cubicBezTo>
                  <a:pt x="389" y="159"/>
                  <a:pt x="389" y="159"/>
                  <a:pt x="389" y="158"/>
                </a:cubicBezTo>
                <a:cubicBezTo>
                  <a:pt x="390" y="159"/>
                  <a:pt x="389" y="159"/>
                  <a:pt x="389" y="159"/>
                </a:cubicBezTo>
                <a:cubicBezTo>
                  <a:pt x="390" y="160"/>
                  <a:pt x="390" y="159"/>
                  <a:pt x="391" y="159"/>
                </a:cubicBezTo>
                <a:cubicBezTo>
                  <a:pt x="391" y="159"/>
                  <a:pt x="391" y="159"/>
                  <a:pt x="390" y="159"/>
                </a:cubicBezTo>
                <a:cubicBezTo>
                  <a:pt x="391" y="158"/>
                  <a:pt x="392" y="159"/>
                  <a:pt x="393" y="158"/>
                </a:cubicBezTo>
                <a:cubicBezTo>
                  <a:pt x="394" y="158"/>
                  <a:pt x="395" y="157"/>
                  <a:pt x="396" y="158"/>
                </a:cubicBezTo>
                <a:cubicBezTo>
                  <a:pt x="396" y="157"/>
                  <a:pt x="397" y="157"/>
                  <a:pt x="397" y="157"/>
                </a:cubicBezTo>
                <a:cubicBezTo>
                  <a:pt x="397" y="156"/>
                  <a:pt x="397" y="156"/>
                  <a:pt x="397" y="156"/>
                </a:cubicBezTo>
                <a:cubicBezTo>
                  <a:pt x="397" y="155"/>
                  <a:pt x="397" y="155"/>
                  <a:pt x="396" y="155"/>
                </a:cubicBezTo>
                <a:cubicBezTo>
                  <a:pt x="396" y="156"/>
                  <a:pt x="396" y="155"/>
                  <a:pt x="396" y="156"/>
                </a:cubicBezTo>
                <a:cubicBezTo>
                  <a:pt x="395" y="157"/>
                  <a:pt x="395" y="156"/>
                  <a:pt x="394" y="157"/>
                </a:cubicBezTo>
                <a:cubicBezTo>
                  <a:pt x="394" y="157"/>
                  <a:pt x="395" y="156"/>
                  <a:pt x="395" y="155"/>
                </a:cubicBezTo>
                <a:cubicBezTo>
                  <a:pt x="394" y="155"/>
                  <a:pt x="393" y="156"/>
                  <a:pt x="393" y="155"/>
                </a:cubicBezTo>
                <a:cubicBezTo>
                  <a:pt x="393" y="155"/>
                  <a:pt x="392" y="156"/>
                  <a:pt x="391" y="156"/>
                </a:cubicBezTo>
                <a:cubicBezTo>
                  <a:pt x="393" y="155"/>
                  <a:pt x="394" y="153"/>
                  <a:pt x="394" y="152"/>
                </a:cubicBezTo>
                <a:cubicBezTo>
                  <a:pt x="396" y="151"/>
                  <a:pt x="397" y="149"/>
                  <a:pt x="397" y="147"/>
                </a:cubicBezTo>
                <a:cubicBezTo>
                  <a:pt x="397" y="147"/>
                  <a:pt x="397" y="147"/>
                  <a:pt x="396" y="146"/>
                </a:cubicBezTo>
                <a:cubicBezTo>
                  <a:pt x="397" y="146"/>
                  <a:pt x="397" y="146"/>
                  <a:pt x="397" y="145"/>
                </a:cubicBezTo>
                <a:cubicBezTo>
                  <a:pt x="397" y="145"/>
                  <a:pt x="396" y="146"/>
                  <a:pt x="396" y="145"/>
                </a:cubicBezTo>
                <a:cubicBezTo>
                  <a:pt x="396" y="147"/>
                  <a:pt x="394" y="145"/>
                  <a:pt x="394" y="147"/>
                </a:cubicBezTo>
                <a:cubicBezTo>
                  <a:pt x="394" y="147"/>
                  <a:pt x="394" y="146"/>
                  <a:pt x="393" y="146"/>
                </a:cubicBezTo>
                <a:cubicBezTo>
                  <a:pt x="393" y="146"/>
                  <a:pt x="392" y="147"/>
                  <a:pt x="391" y="147"/>
                </a:cubicBezTo>
                <a:cubicBezTo>
                  <a:pt x="392" y="146"/>
                  <a:pt x="392" y="146"/>
                  <a:pt x="392" y="144"/>
                </a:cubicBezTo>
                <a:cubicBezTo>
                  <a:pt x="392" y="145"/>
                  <a:pt x="391" y="145"/>
                  <a:pt x="390" y="146"/>
                </a:cubicBezTo>
                <a:cubicBezTo>
                  <a:pt x="389" y="145"/>
                  <a:pt x="389" y="146"/>
                  <a:pt x="389" y="145"/>
                </a:cubicBezTo>
                <a:cubicBezTo>
                  <a:pt x="389" y="146"/>
                  <a:pt x="389" y="146"/>
                  <a:pt x="389" y="146"/>
                </a:cubicBezTo>
                <a:cubicBezTo>
                  <a:pt x="389" y="146"/>
                  <a:pt x="389" y="146"/>
                  <a:pt x="389" y="146"/>
                </a:cubicBezTo>
                <a:cubicBezTo>
                  <a:pt x="389" y="146"/>
                  <a:pt x="388" y="146"/>
                  <a:pt x="388" y="146"/>
                </a:cubicBezTo>
                <a:cubicBezTo>
                  <a:pt x="387" y="146"/>
                  <a:pt x="388" y="146"/>
                  <a:pt x="388" y="147"/>
                </a:cubicBezTo>
                <a:cubicBezTo>
                  <a:pt x="388" y="147"/>
                  <a:pt x="388" y="147"/>
                  <a:pt x="388" y="147"/>
                </a:cubicBezTo>
                <a:cubicBezTo>
                  <a:pt x="386" y="148"/>
                  <a:pt x="385" y="149"/>
                  <a:pt x="383" y="150"/>
                </a:cubicBezTo>
                <a:cubicBezTo>
                  <a:pt x="383" y="151"/>
                  <a:pt x="383" y="151"/>
                  <a:pt x="382" y="150"/>
                </a:cubicBezTo>
                <a:cubicBezTo>
                  <a:pt x="382" y="151"/>
                  <a:pt x="382" y="151"/>
                  <a:pt x="383" y="151"/>
                </a:cubicBezTo>
                <a:cubicBezTo>
                  <a:pt x="382" y="151"/>
                  <a:pt x="382" y="152"/>
                  <a:pt x="382" y="152"/>
                </a:cubicBezTo>
                <a:cubicBezTo>
                  <a:pt x="381" y="151"/>
                  <a:pt x="380" y="153"/>
                  <a:pt x="380" y="155"/>
                </a:cubicBezTo>
                <a:cubicBezTo>
                  <a:pt x="379" y="154"/>
                  <a:pt x="380" y="153"/>
                  <a:pt x="380" y="153"/>
                </a:cubicBezTo>
                <a:cubicBezTo>
                  <a:pt x="380" y="153"/>
                  <a:pt x="379" y="153"/>
                  <a:pt x="379" y="152"/>
                </a:cubicBezTo>
                <a:cubicBezTo>
                  <a:pt x="379" y="151"/>
                  <a:pt x="379" y="152"/>
                  <a:pt x="379" y="151"/>
                </a:cubicBezTo>
                <a:cubicBezTo>
                  <a:pt x="379" y="150"/>
                  <a:pt x="379" y="152"/>
                  <a:pt x="379" y="151"/>
                </a:cubicBezTo>
                <a:cubicBezTo>
                  <a:pt x="378" y="152"/>
                  <a:pt x="379" y="152"/>
                  <a:pt x="378" y="152"/>
                </a:cubicBezTo>
                <a:cubicBezTo>
                  <a:pt x="378" y="152"/>
                  <a:pt x="378" y="153"/>
                  <a:pt x="378" y="152"/>
                </a:cubicBezTo>
                <a:cubicBezTo>
                  <a:pt x="378" y="152"/>
                  <a:pt x="378" y="151"/>
                  <a:pt x="378" y="151"/>
                </a:cubicBezTo>
                <a:cubicBezTo>
                  <a:pt x="378" y="151"/>
                  <a:pt x="378" y="151"/>
                  <a:pt x="378" y="150"/>
                </a:cubicBezTo>
                <a:cubicBezTo>
                  <a:pt x="378" y="152"/>
                  <a:pt x="379" y="150"/>
                  <a:pt x="380" y="150"/>
                </a:cubicBezTo>
                <a:cubicBezTo>
                  <a:pt x="380" y="150"/>
                  <a:pt x="380" y="151"/>
                  <a:pt x="380" y="151"/>
                </a:cubicBezTo>
                <a:cubicBezTo>
                  <a:pt x="381" y="150"/>
                  <a:pt x="381" y="149"/>
                  <a:pt x="381" y="148"/>
                </a:cubicBezTo>
                <a:cubicBezTo>
                  <a:pt x="381" y="148"/>
                  <a:pt x="381" y="148"/>
                  <a:pt x="382" y="148"/>
                </a:cubicBezTo>
                <a:cubicBezTo>
                  <a:pt x="381" y="149"/>
                  <a:pt x="381" y="149"/>
                  <a:pt x="381" y="150"/>
                </a:cubicBezTo>
                <a:cubicBezTo>
                  <a:pt x="381" y="150"/>
                  <a:pt x="382" y="149"/>
                  <a:pt x="382" y="148"/>
                </a:cubicBezTo>
                <a:cubicBezTo>
                  <a:pt x="382" y="148"/>
                  <a:pt x="382" y="148"/>
                  <a:pt x="382" y="148"/>
                </a:cubicBezTo>
                <a:cubicBezTo>
                  <a:pt x="382" y="148"/>
                  <a:pt x="382" y="148"/>
                  <a:pt x="382" y="148"/>
                </a:cubicBezTo>
                <a:cubicBezTo>
                  <a:pt x="383" y="148"/>
                  <a:pt x="383" y="148"/>
                  <a:pt x="384" y="147"/>
                </a:cubicBezTo>
                <a:cubicBezTo>
                  <a:pt x="384" y="147"/>
                  <a:pt x="384" y="148"/>
                  <a:pt x="384" y="148"/>
                </a:cubicBezTo>
                <a:cubicBezTo>
                  <a:pt x="384" y="148"/>
                  <a:pt x="384" y="148"/>
                  <a:pt x="384" y="147"/>
                </a:cubicBezTo>
                <a:cubicBezTo>
                  <a:pt x="385" y="148"/>
                  <a:pt x="385" y="148"/>
                  <a:pt x="385" y="148"/>
                </a:cubicBezTo>
                <a:cubicBezTo>
                  <a:pt x="385" y="147"/>
                  <a:pt x="386" y="147"/>
                  <a:pt x="386" y="147"/>
                </a:cubicBezTo>
                <a:cubicBezTo>
                  <a:pt x="387" y="147"/>
                  <a:pt x="387" y="147"/>
                  <a:pt x="387" y="147"/>
                </a:cubicBezTo>
                <a:cubicBezTo>
                  <a:pt x="388" y="147"/>
                  <a:pt x="387" y="147"/>
                  <a:pt x="387" y="146"/>
                </a:cubicBezTo>
                <a:cubicBezTo>
                  <a:pt x="387" y="146"/>
                  <a:pt x="387" y="146"/>
                  <a:pt x="387" y="146"/>
                </a:cubicBezTo>
                <a:cubicBezTo>
                  <a:pt x="386" y="146"/>
                  <a:pt x="385" y="147"/>
                  <a:pt x="384" y="147"/>
                </a:cubicBezTo>
                <a:cubicBezTo>
                  <a:pt x="384" y="146"/>
                  <a:pt x="384" y="146"/>
                  <a:pt x="385" y="146"/>
                </a:cubicBezTo>
                <a:cubicBezTo>
                  <a:pt x="384" y="145"/>
                  <a:pt x="383" y="147"/>
                  <a:pt x="383" y="147"/>
                </a:cubicBezTo>
                <a:cubicBezTo>
                  <a:pt x="383" y="146"/>
                  <a:pt x="384" y="145"/>
                  <a:pt x="385" y="145"/>
                </a:cubicBezTo>
                <a:cubicBezTo>
                  <a:pt x="386" y="144"/>
                  <a:pt x="387" y="143"/>
                  <a:pt x="388" y="144"/>
                </a:cubicBezTo>
                <a:cubicBezTo>
                  <a:pt x="390" y="141"/>
                  <a:pt x="393" y="140"/>
                  <a:pt x="395" y="138"/>
                </a:cubicBezTo>
                <a:cubicBezTo>
                  <a:pt x="394" y="137"/>
                  <a:pt x="394" y="138"/>
                  <a:pt x="393" y="137"/>
                </a:cubicBezTo>
                <a:cubicBezTo>
                  <a:pt x="392" y="137"/>
                  <a:pt x="391" y="138"/>
                  <a:pt x="391" y="137"/>
                </a:cubicBezTo>
                <a:cubicBezTo>
                  <a:pt x="390" y="137"/>
                  <a:pt x="391" y="137"/>
                  <a:pt x="390" y="138"/>
                </a:cubicBezTo>
                <a:cubicBezTo>
                  <a:pt x="390" y="137"/>
                  <a:pt x="389" y="138"/>
                  <a:pt x="389" y="138"/>
                </a:cubicBezTo>
                <a:cubicBezTo>
                  <a:pt x="388" y="137"/>
                  <a:pt x="389" y="137"/>
                  <a:pt x="389" y="136"/>
                </a:cubicBezTo>
                <a:cubicBezTo>
                  <a:pt x="389" y="136"/>
                  <a:pt x="389" y="136"/>
                  <a:pt x="390" y="137"/>
                </a:cubicBezTo>
                <a:cubicBezTo>
                  <a:pt x="390" y="137"/>
                  <a:pt x="391" y="137"/>
                  <a:pt x="391" y="136"/>
                </a:cubicBezTo>
                <a:cubicBezTo>
                  <a:pt x="391" y="136"/>
                  <a:pt x="390" y="135"/>
                  <a:pt x="391" y="135"/>
                </a:cubicBezTo>
                <a:cubicBezTo>
                  <a:pt x="391" y="136"/>
                  <a:pt x="392" y="134"/>
                  <a:pt x="393" y="135"/>
                </a:cubicBezTo>
                <a:cubicBezTo>
                  <a:pt x="393" y="135"/>
                  <a:pt x="393" y="136"/>
                  <a:pt x="393" y="135"/>
                </a:cubicBezTo>
                <a:cubicBezTo>
                  <a:pt x="393" y="136"/>
                  <a:pt x="394" y="135"/>
                  <a:pt x="395" y="135"/>
                </a:cubicBezTo>
                <a:cubicBezTo>
                  <a:pt x="395" y="134"/>
                  <a:pt x="395" y="135"/>
                  <a:pt x="394" y="135"/>
                </a:cubicBezTo>
                <a:cubicBezTo>
                  <a:pt x="394" y="134"/>
                  <a:pt x="395" y="135"/>
                  <a:pt x="395" y="134"/>
                </a:cubicBezTo>
                <a:cubicBezTo>
                  <a:pt x="395" y="134"/>
                  <a:pt x="395" y="134"/>
                  <a:pt x="395" y="133"/>
                </a:cubicBezTo>
                <a:cubicBezTo>
                  <a:pt x="395" y="133"/>
                  <a:pt x="395" y="133"/>
                  <a:pt x="394" y="133"/>
                </a:cubicBezTo>
                <a:cubicBezTo>
                  <a:pt x="395" y="133"/>
                  <a:pt x="395" y="133"/>
                  <a:pt x="395" y="132"/>
                </a:cubicBezTo>
                <a:cubicBezTo>
                  <a:pt x="396" y="133"/>
                  <a:pt x="396" y="133"/>
                  <a:pt x="397" y="133"/>
                </a:cubicBezTo>
                <a:cubicBezTo>
                  <a:pt x="397" y="134"/>
                  <a:pt x="396" y="133"/>
                  <a:pt x="396" y="134"/>
                </a:cubicBezTo>
                <a:cubicBezTo>
                  <a:pt x="396" y="134"/>
                  <a:pt x="396" y="134"/>
                  <a:pt x="397" y="134"/>
                </a:cubicBezTo>
                <a:cubicBezTo>
                  <a:pt x="396" y="134"/>
                  <a:pt x="397" y="133"/>
                  <a:pt x="398" y="133"/>
                </a:cubicBezTo>
                <a:cubicBezTo>
                  <a:pt x="398" y="133"/>
                  <a:pt x="398" y="133"/>
                  <a:pt x="398" y="133"/>
                </a:cubicBezTo>
                <a:cubicBezTo>
                  <a:pt x="398" y="134"/>
                  <a:pt x="398" y="133"/>
                  <a:pt x="399" y="134"/>
                </a:cubicBezTo>
                <a:cubicBezTo>
                  <a:pt x="399" y="133"/>
                  <a:pt x="398" y="133"/>
                  <a:pt x="398" y="133"/>
                </a:cubicBezTo>
                <a:cubicBezTo>
                  <a:pt x="399" y="132"/>
                  <a:pt x="400" y="133"/>
                  <a:pt x="401" y="132"/>
                </a:cubicBezTo>
                <a:cubicBezTo>
                  <a:pt x="401" y="131"/>
                  <a:pt x="400" y="132"/>
                  <a:pt x="400" y="132"/>
                </a:cubicBezTo>
                <a:cubicBezTo>
                  <a:pt x="400" y="132"/>
                  <a:pt x="400" y="132"/>
                  <a:pt x="399" y="132"/>
                </a:cubicBezTo>
                <a:cubicBezTo>
                  <a:pt x="400" y="132"/>
                  <a:pt x="400" y="131"/>
                  <a:pt x="401" y="131"/>
                </a:cubicBezTo>
                <a:cubicBezTo>
                  <a:pt x="400" y="130"/>
                  <a:pt x="400" y="130"/>
                  <a:pt x="400" y="131"/>
                </a:cubicBezTo>
                <a:cubicBezTo>
                  <a:pt x="399" y="131"/>
                  <a:pt x="400" y="130"/>
                  <a:pt x="399" y="130"/>
                </a:cubicBezTo>
                <a:cubicBezTo>
                  <a:pt x="400" y="130"/>
                  <a:pt x="400" y="129"/>
                  <a:pt x="400" y="129"/>
                </a:cubicBezTo>
                <a:cubicBezTo>
                  <a:pt x="399" y="129"/>
                  <a:pt x="399" y="129"/>
                  <a:pt x="400" y="130"/>
                </a:cubicBezTo>
                <a:cubicBezTo>
                  <a:pt x="400" y="130"/>
                  <a:pt x="399" y="130"/>
                  <a:pt x="399" y="130"/>
                </a:cubicBezTo>
                <a:cubicBezTo>
                  <a:pt x="399" y="130"/>
                  <a:pt x="399" y="130"/>
                  <a:pt x="399" y="131"/>
                </a:cubicBezTo>
                <a:cubicBezTo>
                  <a:pt x="398" y="131"/>
                  <a:pt x="397" y="131"/>
                  <a:pt x="397" y="132"/>
                </a:cubicBezTo>
                <a:cubicBezTo>
                  <a:pt x="395" y="131"/>
                  <a:pt x="395" y="132"/>
                  <a:pt x="394" y="132"/>
                </a:cubicBezTo>
                <a:cubicBezTo>
                  <a:pt x="394" y="131"/>
                  <a:pt x="395" y="131"/>
                  <a:pt x="395" y="130"/>
                </a:cubicBezTo>
                <a:cubicBezTo>
                  <a:pt x="394" y="131"/>
                  <a:pt x="393" y="130"/>
                  <a:pt x="392" y="132"/>
                </a:cubicBezTo>
                <a:cubicBezTo>
                  <a:pt x="391" y="132"/>
                  <a:pt x="391" y="131"/>
                  <a:pt x="390" y="132"/>
                </a:cubicBezTo>
                <a:cubicBezTo>
                  <a:pt x="390" y="132"/>
                  <a:pt x="390" y="131"/>
                  <a:pt x="390" y="131"/>
                </a:cubicBezTo>
                <a:cubicBezTo>
                  <a:pt x="390" y="130"/>
                  <a:pt x="390" y="131"/>
                  <a:pt x="390" y="131"/>
                </a:cubicBezTo>
                <a:cubicBezTo>
                  <a:pt x="390" y="131"/>
                  <a:pt x="389" y="132"/>
                  <a:pt x="390" y="132"/>
                </a:cubicBezTo>
                <a:cubicBezTo>
                  <a:pt x="389" y="132"/>
                  <a:pt x="388" y="133"/>
                  <a:pt x="387" y="133"/>
                </a:cubicBezTo>
                <a:cubicBezTo>
                  <a:pt x="388" y="132"/>
                  <a:pt x="389" y="131"/>
                  <a:pt x="389" y="131"/>
                </a:cubicBezTo>
                <a:cubicBezTo>
                  <a:pt x="388" y="130"/>
                  <a:pt x="388" y="132"/>
                  <a:pt x="387" y="133"/>
                </a:cubicBezTo>
                <a:cubicBezTo>
                  <a:pt x="387" y="132"/>
                  <a:pt x="386" y="132"/>
                  <a:pt x="385" y="133"/>
                </a:cubicBezTo>
                <a:cubicBezTo>
                  <a:pt x="385" y="133"/>
                  <a:pt x="386" y="133"/>
                  <a:pt x="386" y="133"/>
                </a:cubicBezTo>
                <a:cubicBezTo>
                  <a:pt x="385" y="133"/>
                  <a:pt x="385" y="133"/>
                  <a:pt x="385" y="133"/>
                </a:cubicBezTo>
                <a:cubicBezTo>
                  <a:pt x="385" y="133"/>
                  <a:pt x="385" y="133"/>
                  <a:pt x="385" y="133"/>
                </a:cubicBezTo>
                <a:cubicBezTo>
                  <a:pt x="384" y="133"/>
                  <a:pt x="383" y="134"/>
                  <a:pt x="382" y="134"/>
                </a:cubicBezTo>
                <a:cubicBezTo>
                  <a:pt x="382" y="134"/>
                  <a:pt x="382" y="134"/>
                  <a:pt x="382" y="134"/>
                </a:cubicBezTo>
                <a:cubicBezTo>
                  <a:pt x="383" y="133"/>
                  <a:pt x="383" y="133"/>
                  <a:pt x="384" y="132"/>
                </a:cubicBezTo>
                <a:cubicBezTo>
                  <a:pt x="383" y="132"/>
                  <a:pt x="383" y="132"/>
                  <a:pt x="382" y="132"/>
                </a:cubicBezTo>
                <a:cubicBezTo>
                  <a:pt x="383" y="132"/>
                  <a:pt x="384" y="131"/>
                  <a:pt x="386" y="131"/>
                </a:cubicBezTo>
                <a:cubicBezTo>
                  <a:pt x="385" y="130"/>
                  <a:pt x="386" y="130"/>
                  <a:pt x="387" y="130"/>
                </a:cubicBezTo>
                <a:cubicBezTo>
                  <a:pt x="387" y="131"/>
                  <a:pt x="386" y="130"/>
                  <a:pt x="386" y="131"/>
                </a:cubicBezTo>
                <a:cubicBezTo>
                  <a:pt x="387" y="131"/>
                  <a:pt x="387" y="130"/>
                  <a:pt x="388" y="129"/>
                </a:cubicBezTo>
                <a:cubicBezTo>
                  <a:pt x="388" y="130"/>
                  <a:pt x="388" y="130"/>
                  <a:pt x="388" y="130"/>
                </a:cubicBezTo>
                <a:cubicBezTo>
                  <a:pt x="388" y="129"/>
                  <a:pt x="390" y="128"/>
                  <a:pt x="391" y="128"/>
                </a:cubicBezTo>
                <a:cubicBezTo>
                  <a:pt x="391" y="127"/>
                  <a:pt x="392" y="127"/>
                  <a:pt x="393" y="127"/>
                </a:cubicBezTo>
                <a:cubicBezTo>
                  <a:pt x="393" y="126"/>
                  <a:pt x="392" y="127"/>
                  <a:pt x="392" y="127"/>
                </a:cubicBezTo>
                <a:cubicBezTo>
                  <a:pt x="392" y="126"/>
                  <a:pt x="394" y="124"/>
                  <a:pt x="396" y="125"/>
                </a:cubicBezTo>
                <a:cubicBezTo>
                  <a:pt x="396" y="123"/>
                  <a:pt x="400" y="123"/>
                  <a:pt x="399" y="120"/>
                </a:cubicBezTo>
                <a:cubicBezTo>
                  <a:pt x="400" y="120"/>
                  <a:pt x="400" y="119"/>
                  <a:pt x="401" y="119"/>
                </a:cubicBezTo>
                <a:cubicBezTo>
                  <a:pt x="401" y="120"/>
                  <a:pt x="401" y="120"/>
                  <a:pt x="401" y="120"/>
                </a:cubicBezTo>
                <a:cubicBezTo>
                  <a:pt x="403" y="119"/>
                  <a:pt x="404" y="116"/>
                  <a:pt x="403" y="114"/>
                </a:cubicBezTo>
                <a:cubicBezTo>
                  <a:pt x="403" y="114"/>
                  <a:pt x="402" y="113"/>
                  <a:pt x="402" y="113"/>
                </a:cubicBezTo>
                <a:cubicBezTo>
                  <a:pt x="401" y="112"/>
                  <a:pt x="399" y="113"/>
                  <a:pt x="398" y="111"/>
                </a:cubicBezTo>
                <a:cubicBezTo>
                  <a:pt x="398" y="112"/>
                  <a:pt x="397" y="112"/>
                  <a:pt x="397" y="113"/>
                </a:cubicBezTo>
                <a:cubicBezTo>
                  <a:pt x="397" y="113"/>
                  <a:pt x="397" y="113"/>
                  <a:pt x="397" y="112"/>
                </a:cubicBezTo>
                <a:cubicBezTo>
                  <a:pt x="398" y="113"/>
                  <a:pt x="398" y="113"/>
                  <a:pt x="397" y="113"/>
                </a:cubicBezTo>
                <a:cubicBezTo>
                  <a:pt x="397" y="113"/>
                  <a:pt x="396" y="113"/>
                  <a:pt x="396" y="113"/>
                </a:cubicBezTo>
                <a:cubicBezTo>
                  <a:pt x="396" y="113"/>
                  <a:pt x="396" y="112"/>
                  <a:pt x="396" y="112"/>
                </a:cubicBezTo>
                <a:cubicBezTo>
                  <a:pt x="396" y="112"/>
                  <a:pt x="395" y="112"/>
                  <a:pt x="396" y="112"/>
                </a:cubicBezTo>
                <a:cubicBezTo>
                  <a:pt x="394" y="111"/>
                  <a:pt x="393" y="113"/>
                  <a:pt x="392" y="114"/>
                </a:cubicBezTo>
                <a:cubicBezTo>
                  <a:pt x="390" y="113"/>
                  <a:pt x="390" y="115"/>
                  <a:pt x="389" y="117"/>
                </a:cubicBezTo>
                <a:cubicBezTo>
                  <a:pt x="388" y="117"/>
                  <a:pt x="388" y="117"/>
                  <a:pt x="388" y="117"/>
                </a:cubicBezTo>
                <a:cubicBezTo>
                  <a:pt x="388" y="117"/>
                  <a:pt x="388" y="117"/>
                  <a:pt x="388" y="117"/>
                </a:cubicBezTo>
                <a:cubicBezTo>
                  <a:pt x="388" y="117"/>
                  <a:pt x="388" y="117"/>
                  <a:pt x="388" y="117"/>
                </a:cubicBezTo>
                <a:cubicBezTo>
                  <a:pt x="388" y="115"/>
                  <a:pt x="390" y="114"/>
                  <a:pt x="390" y="113"/>
                </a:cubicBezTo>
                <a:cubicBezTo>
                  <a:pt x="389" y="113"/>
                  <a:pt x="389" y="113"/>
                  <a:pt x="389" y="113"/>
                </a:cubicBezTo>
                <a:cubicBezTo>
                  <a:pt x="387" y="115"/>
                  <a:pt x="386" y="115"/>
                  <a:pt x="385" y="116"/>
                </a:cubicBezTo>
                <a:cubicBezTo>
                  <a:pt x="384" y="116"/>
                  <a:pt x="384" y="116"/>
                  <a:pt x="384" y="116"/>
                </a:cubicBezTo>
                <a:cubicBezTo>
                  <a:pt x="384" y="116"/>
                  <a:pt x="384" y="116"/>
                  <a:pt x="384" y="116"/>
                </a:cubicBezTo>
                <a:cubicBezTo>
                  <a:pt x="384" y="116"/>
                  <a:pt x="384" y="116"/>
                  <a:pt x="384" y="116"/>
                </a:cubicBezTo>
                <a:cubicBezTo>
                  <a:pt x="385" y="116"/>
                  <a:pt x="386" y="115"/>
                  <a:pt x="386" y="114"/>
                </a:cubicBezTo>
                <a:cubicBezTo>
                  <a:pt x="385" y="113"/>
                  <a:pt x="385" y="114"/>
                  <a:pt x="385" y="114"/>
                </a:cubicBezTo>
                <a:cubicBezTo>
                  <a:pt x="385" y="114"/>
                  <a:pt x="385" y="114"/>
                  <a:pt x="384" y="114"/>
                </a:cubicBezTo>
                <a:cubicBezTo>
                  <a:pt x="384" y="115"/>
                  <a:pt x="385" y="115"/>
                  <a:pt x="385" y="115"/>
                </a:cubicBezTo>
                <a:cubicBezTo>
                  <a:pt x="384" y="115"/>
                  <a:pt x="382" y="116"/>
                  <a:pt x="383" y="118"/>
                </a:cubicBezTo>
                <a:cubicBezTo>
                  <a:pt x="383" y="118"/>
                  <a:pt x="383" y="118"/>
                  <a:pt x="383" y="118"/>
                </a:cubicBezTo>
                <a:cubicBezTo>
                  <a:pt x="383" y="117"/>
                  <a:pt x="383" y="117"/>
                  <a:pt x="383" y="117"/>
                </a:cubicBezTo>
                <a:cubicBezTo>
                  <a:pt x="383" y="117"/>
                  <a:pt x="382" y="117"/>
                  <a:pt x="382" y="117"/>
                </a:cubicBezTo>
                <a:cubicBezTo>
                  <a:pt x="382" y="117"/>
                  <a:pt x="383" y="117"/>
                  <a:pt x="382" y="116"/>
                </a:cubicBezTo>
                <a:cubicBezTo>
                  <a:pt x="382" y="116"/>
                  <a:pt x="382" y="117"/>
                  <a:pt x="382" y="118"/>
                </a:cubicBezTo>
                <a:cubicBezTo>
                  <a:pt x="382" y="118"/>
                  <a:pt x="382" y="118"/>
                  <a:pt x="382" y="118"/>
                </a:cubicBezTo>
                <a:cubicBezTo>
                  <a:pt x="382" y="118"/>
                  <a:pt x="381" y="117"/>
                  <a:pt x="381" y="117"/>
                </a:cubicBezTo>
                <a:cubicBezTo>
                  <a:pt x="381" y="117"/>
                  <a:pt x="381" y="117"/>
                  <a:pt x="381" y="117"/>
                </a:cubicBezTo>
                <a:cubicBezTo>
                  <a:pt x="381" y="117"/>
                  <a:pt x="380" y="116"/>
                  <a:pt x="380" y="117"/>
                </a:cubicBezTo>
                <a:cubicBezTo>
                  <a:pt x="379" y="116"/>
                  <a:pt x="378" y="117"/>
                  <a:pt x="378" y="116"/>
                </a:cubicBezTo>
                <a:cubicBezTo>
                  <a:pt x="377" y="117"/>
                  <a:pt x="377" y="117"/>
                  <a:pt x="377" y="117"/>
                </a:cubicBezTo>
                <a:cubicBezTo>
                  <a:pt x="377" y="117"/>
                  <a:pt x="377" y="117"/>
                  <a:pt x="377" y="117"/>
                </a:cubicBezTo>
                <a:cubicBezTo>
                  <a:pt x="377" y="117"/>
                  <a:pt x="377" y="117"/>
                  <a:pt x="377" y="117"/>
                </a:cubicBezTo>
                <a:cubicBezTo>
                  <a:pt x="376" y="116"/>
                  <a:pt x="376" y="117"/>
                  <a:pt x="375" y="117"/>
                </a:cubicBezTo>
                <a:cubicBezTo>
                  <a:pt x="375" y="117"/>
                  <a:pt x="375" y="117"/>
                  <a:pt x="376" y="117"/>
                </a:cubicBezTo>
                <a:cubicBezTo>
                  <a:pt x="375" y="117"/>
                  <a:pt x="375" y="117"/>
                  <a:pt x="375" y="117"/>
                </a:cubicBezTo>
                <a:cubicBezTo>
                  <a:pt x="375" y="117"/>
                  <a:pt x="375" y="117"/>
                  <a:pt x="375" y="117"/>
                </a:cubicBezTo>
                <a:cubicBezTo>
                  <a:pt x="375" y="117"/>
                  <a:pt x="374" y="117"/>
                  <a:pt x="374" y="118"/>
                </a:cubicBezTo>
                <a:cubicBezTo>
                  <a:pt x="374" y="117"/>
                  <a:pt x="374" y="117"/>
                  <a:pt x="374" y="117"/>
                </a:cubicBezTo>
                <a:cubicBezTo>
                  <a:pt x="374" y="117"/>
                  <a:pt x="374" y="117"/>
                  <a:pt x="373" y="117"/>
                </a:cubicBezTo>
                <a:cubicBezTo>
                  <a:pt x="373" y="117"/>
                  <a:pt x="373" y="117"/>
                  <a:pt x="373" y="116"/>
                </a:cubicBezTo>
                <a:cubicBezTo>
                  <a:pt x="373" y="116"/>
                  <a:pt x="374" y="117"/>
                  <a:pt x="374" y="117"/>
                </a:cubicBezTo>
                <a:cubicBezTo>
                  <a:pt x="374" y="116"/>
                  <a:pt x="374" y="116"/>
                  <a:pt x="374" y="115"/>
                </a:cubicBezTo>
                <a:cubicBezTo>
                  <a:pt x="373" y="117"/>
                  <a:pt x="370" y="115"/>
                  <a:pt x="370" y="117"/>
                </a:cubicBezTo>
                <a:cubicBezTo>
                  <a:pt x="369" y="117"/>
                  <a:pt x="369" y="117"/>
                  <a:pt x="369" y="117"/>
                </a:cubicBezTo>
                <a:cubicBezTo>
                  <a:pt x="368" y="117"/>
                  <a:pt x="369" y="117"/>
                  <a:pt x="369" y="116"/>
                </a:cubicBezTo>
                <a:cubicBezTo>
                  <a:pt x="368" y="116"/>
                  <a:pt x="368" y="117"/>
                  <a:pt x="368" y="116"/>
                </a:cubicBezTo>
                <a:cubicBezTo>
                  <a:pt x="368" y="116"/>
                  <a:pt x="368" y="116"/>
                  <a:pt x="368" y="116"/>
                </a:cubicBezTo>
                <a:cubicBezTo>
                  <a:pt x="368" y="117"/>
                  <a:pt x="368" y="117"/>
                  <a:pt x="367" y="117"/>
                </a:cubicBezTo>
                <a:cubicBezTo>
                  <a:pt x="367" y="117"/>
                  <a:pt x="366" y="118"/>
                  <a:pt x="365" y="118"/>
                </a:cubicBezTo>
                <a:cubicBezTo>
                  <a:pt x="365" y="118"/>
                  <a:pt x="365" y="118"/>
                  <a:pt x="365" y="118"/>
                </a:cubicBezTo>
                <a:cubicBezTo>
                  <a:pt x="365" y="118"/>
                  <a:pt x="365" y="118"/>
                  <a:pt x="365" y="118"/>
                </a:cubicBezTo>
                <a:cubicBezTo>
                  <a:pt x="364" y="119"/>
                  <a:pt x="363" y="119"/>
                  <a:pt x="363" y="119"/>
                </a:cubicBezTo>
                <a:cubicBezTo>
                  <a:pt x="363" y="119"/>
                  <a:pt x="363" y="119"/>
                  <a:pt x="363" y="120"/>
                </a:cubicBezTo>
                <a:cubicBezTo>
                  <a:pt x="363" y="120"/>
                  <a:pt x="363" y="120"/>
                  <a:pt x="363" y="120"/>
                </a:cubicBezTo>
                <a:cubicBezTo>
                  <a:pt x="363" y="119"/>
                  <a:pt x="361" y="119"/>
                  <a:pt x="361" y="119"/>
                </a:cubicBezTo>
                <a:cubicBezTo>
                  <a:pt x="361" y="119"/>
                  <a:pt x="363" y="119"/>
                  <a:pt x="363" y="118"/>
                </a:cubicBezTo>
                <a:cubicBezTo>
                  <a:pt x="364" y="117"/>
                  <a:pt x="365" y="118"/>
                  <a:pt x="365" y="117"/>
                </a:cubicBezTo>
                <a:cubicBezTo>
                  <a:pt x="365" y="116"/>
                  <a:pt x="364" y="117"/>
                  <a:pt x="364" y="117"/>
                </a:cubicBezTo>
                <a:cubicBezTo>
                  <a:pt x="364" y="117"/>
                  <a:pt x="364" y="117"/>
                  <a:pt x="365" y="116"/>
                </a:cubicBezTo>
                <a:cubicBezTo>
                  <a:pt x="365" y="117"/>
                  <a:pt x="365" y="116"/>
                  <a:pt x="366" y="117"/>
                </a:cubicBezTo>
                <a:cubicBezTo>
                  <a:pt x="366" y="116"/>
                  <a:pt x="366" y="116"/>
                  <a:pt x="366" y="115"/>
                </a:cubicBezTo>
                <a:cubicBezTo>
                  <a:pt x="366" y="115"/>
                  <a:pt x="366" y="116"/>
                  <a:pt x="367" y="116"/>
                </a:cubicBezTo>
                <a:cubicBezTo>
                  <a:pt x="367" y="116"/>
                  <a:pt x="367" y="116"/>
                  <a:pt x="367" y="115"/>
                </a:cubicBezTo>
                <a:cubicBezTo>
                  <a:pt x="368" y="115"/>
                  <a:pt x="368" y="115"/>
                  <a:pt x="368" y="116"/>
                </a:cubicBezTo>
                <a:cubicBezTo>
                  <a:pt x="368" y="115"/>
                  <a:pt x="368" y="115"/>
                  <a:pt x="369" y="115"/>
                </a:cubicBezTo>
                <a:cubicBezTo>
                  <a:pt x="369" y="115"/>
                  <a:pt x="370" y="115"/>
                  <a:pt x="370" y="114"/>
                </a:cubicBezTo>
                <a:cubicBezTo>
                  <a:pt x="371" y="114"/>
                  <a:pt x="371" y="115"/>
                  <a:pt x="371" y="115"/>
                </a:cubicBezTo>
                <a:cubicBezTo>
                  <a:pt x="370" y="116"/>
                  <a:pt x="369" y="115"/>
                  <a:pt x="369" y="116"/>
                </a:cubicBezTo>
                <a:cubicBezTo>
                  <a:pt x="370" y="116"/>
                  <a:pt x="370" y="116"/>
                  <a:pt x="370" y="115"/>
                </a:cubicBezTo>
                <a:cubicBezTo>
                  <a:pt x="370" y="116"/>
                  <a:pt x="370" y="116"/>
                  <a:pt x="371" y="116"/>
                </a:cubicBezTo>
                <a:cubicBezTo>
                  <a:pt x="371" y="115"/>
                  <a:pt x="371" y="115"/>
                  <a:pt x="372" y="115"/>
                </a:cubicBezTo>
                <a:cubicBezTo>
                  <a:pt x="372" y="115"/>
                  <a:pt x="371" y="114"/>
                  <a:pt x="372" y="114"/>
                </a:cubicBezTo>
                <a:cubicBezTo>
                  <a:pt x="372" y="114"/>
                  <a:pt x="372" y="114"/>
                  <a:pt x="372" y="113"/>
                </a:cubicBezTo>
                <a:cubicBezTo>
                  <a:pt x="373" y="114"/>
                  <a:pt x="372" y="114"/>
                  <a:pt x="372" y="114"/>
                </a:cubicBezTo>
                <a:cubicBezTo>
                  <a:pt x="373" y="115"/>
                  <a:pt x="373" y="114"/>
                  <a:pt x="374" y="115"/>
                </a:cubicBezTo>
                <a:cubicBezTo>
                  <a:pt x="374" y="114"/>
                  <a:pt x="374" y="114"/>
                  <a:pt x="373" y="114"/>
                </a:cubicBezTo>
                <a:cubicBezTo>
                  <a:pt x="374" y="114"/>
                  <a:pt x="375" y="114"/>
                  <a:pt x="376" y="113"/>
                </a:cubicBezTo>
                <a:cubicBezTo>
                  <a:pt x="377" y="113"/>
                  <a:pt x="378" y="112"/>
                  <a:pt x="379" y="113"/>
                </a:cubicBezTo>
                <a:cubicBezTo>
                  <a:pt x="379" y="112"/>
                  <a:pt x="380" y="112"/>
                  <a:pt x="380" y="112"/>
                </a:cubicBezTo>
                <a:cubicBezTo>
                  <a:pt x="380" y="111"/>
                  <a:pt x="380" y="111"/>
                  <a:pt x="380" y="111"/>
                </a:cubicBezTo>
                <a:cubicBezTo>
                  <a:pt x="379" y="110"/>
                  <a:pt x="379" y="110"/>
                  <a:pt x="379" y="110"/>
                </a:cubicBezTo>
                <a:cubicBezTo>
                  <a:pt x="379" y="111"/>
                  <a:pt x="379" y="110"/>
                  <a:pt x="379" y="111"/>
                </a:cubicBezTo>
                <a:cubicBezTo>
                  <a:pt x="378" y="111"/>
                  <a:pt x="378" y="111"/>
                  <a:pt x="377" y="112"/>
                </a:cubicBezTo>
                <a:cubicBezTo>
                  <a:pt x="377" y="112"/>
                  <a:pt x="377" y="111"/>
                  <a:pt x="377" y="110"/>
                </a:cubicBezTo>
                <a:cubicBezTo>
                  <a:pt x="377" y="110"/>
                  <a:pt x="376" y="111"/>
                  <a:pt x="376" y="110"/>
                </a:cubicBezTo>
                <a:cubicBezTo>
                  <a:pt x="375" y="110"/>
                  <a:pt x="375" y="112"/>
                  <a:pt x="374" y="111"/>
                </a:cubicBezTo>
                <a:cubicBezTo>
                  <a:pt x="374" y="110"/>
                  <a:pt x="374" y="110"/>
                  <a:pt x="375" y="110"/>
                </a:cubicBezTo>
                <a:cubicBezTo>
                  <a:pt x="374" y="110"/>
                  <a:pt x="374" y="110"/>
                  <a:pt x="374" y="110"/>
                </a:cubicBezTo>
                <a:cubicBezTo>
                  <a:pt x="374" y="110"/>
                  <a:pt x="374" y="110"/>
                  <a:pt x="373" y="110"/>
                </a:cubicBezTo>
                <a:cubicBezTo>
                  <a:pt x="373" y="111"/>
                  <a:pt x="371" y="110"/>
                  <a:pt x="370" y="111"/>
                </a:cubicBezTo>
                <a:cubicBezTo>
                  <a:pt x="370" y="111"/>
                  <a:pt x="370" y="110"/>
                  <a:pt x="370" y="110"/>
                </a:cubicBezTo>
                <a:cubicBezTo>
                  <a:pt x="370" y="110"/>
                  <a:pt x="370" y="110"/>
                  <a:pt x="369" y="110"/>
                </a:cubicBezTo>
                <a:cubicBezTo>
                  <a:pt x="370" y="110"/>
                  <a:pt x="370" y="111"/>
                  <a:pt x="371" y="111"/>
                </a:cubicBezTo>
                <a:cubicBezTo>
                  <a:pt x="371" y="111"/>
                  <a:pt x="371" y="112"/>
                  <a:pt x="371" y="112"/>
                </a:cubicBezTo>
                <a:cubicBezTo>
                  <a:pt x="371" y="112"/>
                  <a:pt x="370" y="112"/>
                  <a:pt x="370" y="112"/>
                </a:cubicBezTo>
                <a:cubicBezTo>
                  <a:pt x="370" y="112"/>
                  <a:pt x="370" y="111"/>
                  <a:pt x="369" y="111"/>
                </a:cubicBezTo>
                <a:cubicBezTo>
                  <a:pt x="369" y="112"/>
                  <a:pt x="369" y="112"/>
                  <a:pt x="369" y="112"/>
                </a:cubicBezTo>
                <a:cubicBezTo>
                  <a:pt x="369" y="112"/>
                  <a:pt x="369" y="112"/>
                  <a:pt x="369" y="112"/>
                </a:cubicBezTo>
                <a:cubicBezTo>
                  <a:pt x="368" y="112"/>
                  <a:pt x="369" y="112"/>
                  <a:pt x="369" y="111"/>
                </a:cubicBezTo>
                <a:cubicBezTo>
                  <a:pt x="369" y="111"/>
                  <a:pt x="370" y="112"/>
                  <a:pt x="370" y="111"/>
                </a:cubicBezTo>
                <a:cubicBezTo>
                  <a:pt x="366" y="112"/>
                  <a:pt x="362" y="113"/>
                  <a:pt x="358" y="114"/>
                </a:cubicBezTo>
                <a:cubicBezTo>
                  <a:pt x="358" y="115"/>
                  <a:pt x="357" y="115"/>
                  <a:pt x="356" y="114"/>
                </a:cubicBezTo>
                <a:cubicBezTo>
                  <a:pt x="356" y="115"/>
                  <a:pt x="357" y="115"/>
                  <a:pt x="357" y="116"/>
                </a:cubicBezTo>
                <a:cubicBezTo>
                  <a:pt x="356" y="116"/>
                  <a:pt x="356" y="115"/>
                  <a:pt x="355" y="116"/>
                </a:cubicBezTo>
                <a:cubicBezTo>
                  <a:pt x="355" y="116"/>
                  <a:pt x="355" y="115"/>
                  <a:pt x="355" y="115"/>
                </a:cubicBezTo>
                <a:cubicBezTo>
                  <a:pt x="355" y="115"/>
                  <a:pt x="354" y="116"/>
                  <a:pt x="354" y="116"/>
                </a:cubicBezTo>
                <a:cubicBezTo>
                  <a:pt x="354" y="116"/>
                  <a:pt x="354" y="115"/>
                  <a:pt x="353" y="115"/>
                </a:cubicBezTo>
                <a:cubicBezTo>
                  <a:pt x="354" y="115"/>
                  <a:pt x="354" y="115"/>
                  <a:pt x="354" y="116"/>
                </a:cubicBezTo>
                <a:cubicBezTo>
                  <a:pt x="355" y="115"/>
                  <a:pt x="355" y="115"/>
                  <a:pt x="355" y="115"/>
                </a:cubicBezTo>
                <a:cubicBezTo>
                  <a:pt x="355" y="114"/>
                  <a:pt x="356" y="114"/>
                  <a:pt x="356" y="114"/>
                </a:cubicBezTo>
                <a:cubicBezTo>
                  <a:pt x="356" y="113"/>
                  <a:pt x="355" y="114"/>
                  <a:pt x="355" y="114"/>
                </a:cubicBezTo>
                <a:cubicBezTo>
                  <a:pt x="357" y="113"/>
                  <a:pt x="359" y="112"/>
                  <a:pt x="361" y="113"/>
                </a:cubicBezTo>
                <a:cubicBezTo>
                  <a:pt x="362" y="112"/>
                  <a:pt x="362" y="112"/>
                  <a:pt x="363" y="112"/>
                </a:cubicBezTo>
                <a:cubicBezTo>
                  <a:pt x="364" y="109"/>
                  <a:pt x="366" y="108"/>
                  <a:pt x="368" y="107"/>
                </a:cubicBezTo>
                <a:cubicBezTo>
                  <a:pt x="369" y="108"/>
                  <a:pt x="369" y="108"/>
                  <a:pt x="369" y="108"/>
                </a:cubicBezTo>
                <a:cubicBezTo>
                  <a:pt x="368" y="107"/>
                  <a:pt x="370" y="107"/>
                  <a:pt x="370" y="106"/>
                </a:cubicBezTo>
                <a:cubicBezTo>
                  <a:pt x="370" y="106"/>
                  <a:pt x="370" y="107"/>
                  <a:pt x="370" y="107"/>
                </a:cubicBezTo>
                <a:cubicBezTo>
                  <a:pt x="372" y="106"/>
                  <a:pt x="374" y="106"/>
                  <a:pt x="375" y="104"/>
                </a:cubicBezTo>
                <a:cubicBezTo>
                  <a:pt x="377" y="103"/>
                  <a:pt x="379" y="103"/>
                  <a:pt x="380" y="101"/>
                </a:cubicBezTo>
                <a:cubicBezTo>
                  <a:pt x="382" y="101"/>
                  <a:pt x="384" y="99"/>
                  <a:pt x="385" y="98"/>
                </a:cubicBezTo>
                <a:cubicBezTo>
                  <a:pt x="386" y="97"/>
                  <a:pt x="388" y="96"/>
                  <a:pt x="389" y="94"/>
                </a:cubicBezTo>
                <a:cubicBezTo>
                  <a:pt x="388" y="94"/>
                  <a:pt x="388" y="94"/>
                  <a:pt x="388" y="93"/>
                </a:cubicBezTo>
                <a:cubicBezTo>
                  <a:pt x="388" y="93"/>
                  <a:pt x="389" y="93"/>
                  <a:pt x="389" y="93"/>
                </a:cubicBezTo>
                <a:cubicBezTo>
                  <a:pt x="388" y="93"/>
                  <a:pt x="388" y="93"/>
                  <a:pt x="388" y="93"/>
                </a:cubicBezTo>
                <a:cubicBezTo>
                  <a:pt x="387" y="94"/>
                  <a:pt x="386" y="92"/>
                  <a:pt x="386" y="93"/>
                </a:cubicBezTo>
                <a:cubicBezTo>
                  <a:pt x="386" y="94"/>
                  <a:pt x="385" y="93"/>
                  <a:pt x="385" y="93"/>
                </a:cubicBezTo>
                <a:cubicBezTo>
                  <a:pt x="384" y="93"/>
                  <a:pt x="383" y="93"/>
                  <a:pt x="383" y="94"/>
                </a:cubicBezTo>
                <a:cubicBezTo>
                  <a:pt x="383" y="93"/>
                  <a:pt x="384" y="93"/>
                  <a:pt x="384" y="91"/>
                </a:cubicBezTo>
                <a:cubicBezTo>
                  <a:pt x="381" y="92"/>
                  <a:pt x="377" y="93"/>
                  <a:pt x="374" y="95"/>
                </a:cubicBezTo>
                <a:cubicBezTo>
                  <a:pt x="374" y="96"/>
                  <a:pt x="374" y="95"/>
                  <a:pt x="373" y="95"/>
                </a:cubicBezTo>
                <a:cubicBezTo>
                  <a:pt x="373" y="95"/>
                  <a:pt x="373" y="96"/>
                  <a:pt x="373" y="96"/>
                </a:cubicBezTo>
                <a:cubicBezTo>
                  <a:pt x="373" y="96"/>
                  <a:pt x="373" y="96"/>
                  <a:pt x="372" y="96"/>
                </a:cubicBezTo>
                <a:cubicBezTo>
                  <a:pt x="372" y="95"/>
                  <a:pt x="370" y="98"/>
                  <a:pt x="370" y="99"/>
                </a:cubicBezTo>
                <a:cubicBezTo>
                  <a:pt x="369" y="98"/>
                  <a:pt x="370" y="98"/>
                  <a:pt x="370" y="97"/>
                </a:cubicBezTo>
                <a:cubicBezTo>
                  <a:pt x="370" y="97"/>
                  <a:pt x="369" y="97"/>
                  <a:pt x="369" y="97"/>
                </a:cubicBezTo>
                <a:cubicBezTo>
                  <a:pt x="370" y="96"/>
                  <a:pt x="370" y="96"/>
                  <a:pt x="370" y="95"/>
                </a:cubicBezTo>
                <a:cubicBezTo>
                  <a:pt x="370" y="95"/>
                  <a:pt x="370" y="96"/>
                  <a:pt x="369" y="96"/>
                </a:cubicBezTo>
                <a:cubicBezTo>
                  <a:pt x="369" y="96"/>
                  <a:pt x="369" y="96"/>
                  <a:pt x="369" y="97"/>
                </a:cubicBezTo>
                <a:cubicBezTo>
                  <a:pt x="369" y="97"/>
                  <a:pt x="369" y="97"/>
                  <a:pt x="368" y="97"/>
                </a:cubicBezTo>
                <a:cubicBezTo>
                  <a:pt x="368" y="96"/>
                  <a:pt x="369" y="96"/>
                  <a:pt x="369" y="95"/>
                </a:cubicBezTo>
                <a:cubicBezTo>
                  <a:pt x="369" y="95"/>
                  <a:pt x="369" y="95"/>
                  <a:pt x="369" y="95"/>
                </a:cubicBezTo>
                <a:cubicBezTo>
                  <a:pt x="369" y="96"/>
                  <a:pt x="370" y="95"/>
                  <a:pt x="370" y="95"/>
                </a:cubicBezTo>
                <a:cubicBezTo>
                  <a:pt x="371" y="95"/>
                  <a:pt x="371" y="95"/>
                  <a:pt x="371" y="96"/>
                </a:cubicBezTo>
                <a:cubicBezTo>
                  <a:pt x="371" y="95"/>
                  <a:pt x="372" y="95"/>
                  <a:pt x="372" y="95"/>
                </a:cubicBezTo>
                <a:cubicBezTo>
                  <a:pt x="372" y="95"/>
                  <a:pt x="372" y="95"/>
                  <a:pt x="372" y="95"/>
                </a:cubicBezTo>
                <a:cubicBezTo>
                  <a:pt x="372" y="95"/>
                  <a:pt x="372" y="95"/>
                  <a:pt x="372" y="95"/>
                </a:cubicBezTo>
                <a:cubicBezTo>
                  <a:pt x="372" y="95"/>
                  <a:pt x="372" y="95"/>
                  <a:pt x="372" y="95"/>
                </a:cubicBezTo>
                <a:cubicBezTo>
                  <a:pt x="372" y="95"/>
                  <a:pt x="372" y="95"/>
                  <a:pt x="372" y="95"/>
                </a:cubicBezTo>
                <a:cubicBezTo>
                  <a:pt x="372" y="95"/>
                  <a:pt x="372" y="95"/>
                  <a:pt x="372" y="95"/>
                </a:cubicBezTo>
                <a:cubicBezTo>
                  <a:pt x="373" y="94"/>
                  <a:pt x="373" y="94"/>
                  <a:pt x="373" y="94"/>
                </a:cubicBezTo>
                <a:cubicBezTo>
                  <a:pt x="374" y="94"/>
                  <a:pt x="375" y="93"/>
                  <a:pt x="376" y="92"/>
                </a:cubicBezTo>
                <a:cubicBezTo>
                  <a:pt x="376" y="91"/>
                  <a:pt x="375" y="93"/>
                  <a:pt x="374" y="93"/>
                </a:cubicBezTo>
                <a:cubicBezTo>
                  <a:pt x="375" y="92"/>
                  <a:pt x="376" y="91"/>
                  <a:pt x="377" y="92"/>
                </a:cubicBezTo>
                <a:cubicBezTo>
                  <a:pt x="378" y="91"/>
                  <a:pt x="379" y="90"/>
                  <a:pt x="380" y="90"/>
                </a:cubicBezTo>
                <a:cubicBezTo>
                  <a:pt x="383" y="88"/>
                  <a:pt x="386" y="88"/>
                  <a:pt x="388" y="86"/>
                </a:cubicBezTo>
                <a:cubicBezTo>
                  <a:pt x="388" y="86"/>
                  <a:pt x="388" y="86"/>
                  <a:pt x="388" y="86"/>
                </a:cubicBezTo>
                <a:cubicBezTo>
                  <a:pt x="388" y="86"/>
                  <a:pt x="388" y="86"/>
                  <a:pt x="388" y="86"/>
                </a:cubicBezTo>
                <a:cubicBezTo>
                  <a:pt x="388" y="86"/>
                  <a:pt x="387" y="85"/>
                  <a:pt x="387" y="86"/>
                </a:cubicBezTo>
                <a:cubicBezTo>
                  <a:pt x="387" y="86"/>
                  <a:pt x="387" y="86"/>
                  <a:pt x="387" y="86"/>
                </a:cubicBezTo>
                <a:cubicBezTo>
                  <a:pt x="387" y="86"/>
                  <a:pt x="387" y="86"/>
                  <a:pt x="386" y="85"/>
                </a:cubicBezTo>
                <a:cubicBezTo>
                  <a:pt x="386" y="86"/>
                  <a:pt x="385" y="86"/>
                  <a:pt x="384" y="85"/>
                </a:cubicBezTo>
                <a:cubicBezTo>
                  <a:pt x="384" y="86"/>
                  <a:pt x="384" y="86"/>
                  <a:pt x="384" y="86"/>
                </a:cubicBezTo>
                <a:cubicBezTo>
                  <a:pt x="383" y="85"/>
                  <a:pt x="383" y="86"/>
                  <a:pt x="382" y="86"/>
                </a:cubicBezTo>
                <a:cubicBezTo>
                  <a:pt x="382" y="86"/>
                  <a:pt x="382" y="85"/>
                  <a:pt x="382" y="85"/>
                </a:cubicBezTo>
                <a:cubicBezTo>
                  <a:pt x="382" y="85"/>
                  <a:pt x="382" y="85"/>
                  <a:pt x="382" y="85"/>
                </a:cubicBezTo>
                <a:cubicBezTo>
                  <a:pt x="382" y="85"/>
                  <a:pt x="382" y="85"/>
                  <a:pt x="382" y="85"/>
                </a:cubicBezTo>
                <a:cubicBezTo>
                  <a:pt x="382" y="84"/>
                  <a:pt x="382" y="84"/>
                  <a:pt x="381" y="85"/>
                </a:cubicBezTo>
                <a:cubicBezTo>
                  <a:pt x="382" y="84"/>
                  <a:pt x="382" y="84"/>
                  <a:pt x="381" y="84"/>
                </a:cubicBezTo>
                <a:cubicBezTo>
                  <a:pt x="381" y="84"/>
                  <a:pt x="381" y="84"/>
                  <a:pt x="381" y="84"/>
                </a:cubicBezTo>
                <a:cubicBezTo>
                  <a:pt x="381" y="85"/>
                  <a:pt x="381" y="84"/>
                  <a:pt x="381" y="84"/>
                </a:cubicBezTo>
                <a:cubicBezTo>
                  <a:pt x="381" y="85"/>
                  <a:pt x="381" y="85"/>
                  <a:pt x="381" y="85"/>
                </a:cubicBezTo>
                <a:cubicBezTo>
                  <a:pt x="381" y="85"/>
                  <a:pt x="380" y="85"/>
                  <a:pt x="380" y="85"/>
                </a:cubicBezTo>
                <a:cubicBezTo>
                  <a:pt x="380" y="85"/>
                  <a:pt x="381" y="84"/>
                  <a:pt x="380" y="84"/>
                </a:cubicBezTo>
                <a:cubicBezTo>
                  <a:pt x="379" y="84"/>
                  <a:pt x="379" y="85"/>
                  <a:pt x="378" y="85"/>
                </a:cubicBezTo>
                <a:cubicBezTo>
                  <a:pt x="377" y="84"/>
                  <a:pt x="378" y="84"/>
                  <a:pt x="379" y="83"/>
                </a:cubicBezTo>
                <a:cubicBezTo>
                  <a:pt x="379" y="83"/>
                  <a:pt x="378" y="83"/>
                  <a:pt x="378" y="83"/>
                </a:cubicBezTo>
                <a:cubicBezTo>
                  <a:pt x="378" y="83"/>
                  <a:pt x="378" y="83"/>
                  <a:pt x="378" y="83"/>
                </a:cubicBezTo>
                <a:cubicBezTo>
                  <a:pt x="378" y="84"/>
                  <a:pt x="377" y="83"/>
                  <a:pt x="377" y="84"/>
                </a:cubicBezTo>
                <a:cubicBezTo>
                  <a:pt x="377" y="84"/>
                  <a:pt x="377" y="84"/>
                  <a:pt x="377" y="83"/>
                </a:cubicBezTo>
                <a:cubicBezTo>
                  <a:pt x="376" y="84"/>
                  <a:pt x="375" y="84"/>
                  <a:pt x="374" y="84"/>
                </a:cubicBezTo>
                <a:cubicBezTo>
                  <a:pt x="374" y="84"/>
                  <a:pt x="374" y="85"/>
                  <a:pt x="374" y="85"/>
                </a:cubicBezTo>
                <a:cubicBezTo>
                  <a:pt x="374" y="85"/>
                  <a:pt x="374" y="86"/>
                  <a:pt x="374" y="86"/>
                </a:cubicBezTo>
                <a:cubicBezTo>
                  <a:pt x="373" y="85"/>
                  <a:pt x="373" y="85"/>
                  <a:pt x="373" y="84"/>
                </a:cubicBezTo>
                <a:cubicBezTo>
                  <a:pt x="374" y="84"/>
                  <a:pt x="375" y="82"/>
                  <a:pt x="376" y="81"/>
                </a:cubicBezTo>
                <a:cubicBezTo>
                  <a:pt x="377" y="81"/>
                  <a:pt x="379" y="80"/>
                  <a:pt x="380" y="80"/>
                </a:cubicBezTo>
                <a:cubicBezTo>
                  <a:pt x="380" y="79"/>
                  <a:pt x="381" y="80"/>
                  <a:pt x="382" y="80"/>
                </a:cubicBezTo>
                <a:cubicBezTo>
                  <a:pt x="382" y="80"/>
                  <a:pt x="381" y="80"/>
                  <a:pt x="381" y="80"/>
                </a:cubicBezTo>
                <a:cubicBezTo>
                  <a:pt x="382" y="81"/>
                  <a:pt x="382" y="79"/>
                  <a:pt x="383" y="79"/>
                </a:cubicBezTo>
                <a:cubicBezTo>
                  <a:pt x="383" y="79"/>
                  <a:pt x="383" y="80"/>
                  <a:pt x="383" y="80"/>
                </a:cubicBezTo>
                <a:cubicBezTo>
                  <a:pt x="383" y="79"/>
                  <a:pt x="385" y="78"/>
                  <a:pt x="386" y="79"/>
                </a:cubicBezTo>
                <a:cubicBezTo>
                  <a:pt x="387" y="78"/>
                  <a:pt x="388" y="78"/>
                  <a:pt x="389" y="77"/>
                </a:cubicBezTo>
                <a:cubicBezTo>
                  <a:pt x="389" y="76"/>
                  <a:pt x="388" y="77"/>
                  <a:pt x="387" y="77"/>
                </a:cubicBezTo>
                <a:cubicBezTo>
                  <a:pt x="388" y="77"/>
                  <a:pt x="390" y="75"/>
                  <a:pt x="392" y="76"/>
                </a:cubicBezTo>
                <a:cubicBezTo>
                  <a:pt x="393" y="75"/>
                  <a:pt x="397" y="75"/>
                  <a:pt x="397" y="73"/>
                </a:cubicBezTo>
                <a:cubicBezTo>
                  <a:pt x="398" y="73"/>
                  <a:pt x="398" y="72"/>
                  <a:pt x="399" y="72"/>
                </a:cubicBezTo>
                <a:cubicBezTo>
                  <a:pt x="399" y="73"/>
                  <a:pt x="398" y="73"/>
                  <a:pt x="399" y="73"/>
                </a:cubicBezTo>
                <a:cubicBezTo>
                  <a:pt x="401" y="72"/>
                  <a:pt x="403" y="71"/>
                  <a:pt x="403" y="69"/>
                </a:cubicBezTo>
                <a:cubicBezTo>
                  <a:pt x="402" y="68"/>
                  <a:pt x="401" y="68"/>
                  <a:pt x="401" y="67"/>
                </a:cubicBezTo>
                <a:cubicBezTo>
                  <a:pt x="400" y="67"/>
                  <a:pt x="398" y="67"/>
                  <a:pt x="398" y="65"/>
                </a:cubicBezTo>
                <a:cubicBezTo>
                  <a:pt x="397" y="66"/>
                  <a:pt x="396" y="66"/>
                  <a:pt x="396" y="67"/>
                </a:cubicBezTo>
                <a:cubicBezTo>
                  <a:pt x="396" y="67"/>
                  <a:pt x="397" y="67"/>
                  <a:pt x="397" y="67"/>
                </a:cubicBezTo>
                <a:cubicBezTo>
                  <a:pt x="397" y="67"/>
                  <a:pt x="397" y="67"/>
                  <a:pt x="396" y="67"/>
                </a:cubicBezTo>
                <a:cubicBezTo>
                  <a:pt x="396" y="67"/>
                  <a:pt x="396" y="67"/>
                  <a:pt x="395" y="67"/>
                </a:cubicBezTo>
                <a:cubicBezTo>
                  <a:pt x="395" y="67"/>
                  <a:pt x="395" y="66"/>
                  <a:pt x="395" y="66"/>
                </a:cubicBezTo>
                <a:cubicBezTo>
                  <a:pt x="395" y="66"/>
                  <a:pt x="395" y="66"/>
                  <a:pt x="395" y="66"/>
                </a:cubicBezTo>
                <a:cubicBezTo>
                  <a:pt x="394" y="65"/>
                  <a:pt x="392" y="67"/>
                  <a:pt x="391" y="67"/>
                </a:cubicBezTo>
                <a:cubicBezTo>
                  <a:pt x="389" y="66"/>
                  <a:pt x="388" y="68"/>
                  <a:pt x="386" y="69"/>
                </a:cubicBezTo>
                <a:cubicBezTo>
                  <a:pt x="386" y="69"/>
                  <a:pt x="386" y="69"/>
                  <a:pt x="386" y="69"/>
                </a:cubicBezTo>
                <a:cubicBezTo>
                  <a:pt x="387" y="67"/>
                  <a:pt x="388" y="67"/>
                  <a:pt x="389" y="66"/>
                </a:cubicBezTo>
                <a:cubicBezTo>
                  <a:pt x="388" y="66"/>
                  <a:pt x="388" y="66"/>
                  <a:pt x="388" y="66"/>
                </a:cubicBezTo>
                <a:cubicBezTo>
                  <a:pt x="386" y="68"/>
                  <a:pt x="384" y="67"/>
                  <a:pt x="382" y="68"/>
                </a:cubicBezTo>
                <a:cubicBezTo>
                  <a:pt x="382" y="68"/>
                  <a:pt x="382" y="68"/>
                  <a:pt x="382" y="68"/>
                </a:cubicBezTo>
                <a:cubicBezTo>
                  <a:pt x="383" y="68"/>
                  <a:pt x="384" y="67"/>
                  <a:pt x="384" y="66"/>
                </a:cubicBezTo>
                <a:cubicBezTo>
                  <a:pt x="384" y="66"/>
                  <a:pt x="384" y="66"/>
                  <a:pt x="383" y="66"/>
                </a:cubicBezTo>
                <a:cubicBezTo>
                  <a:pt x="383" y="67"/>
                  <a:pt x="383" y="67"/>
                  <a:pt x="383" y="66"/>
                </a:cubicBezTo>
                <a:cubicBezTo>
                  <a:pt x="383" y="67"/>
                  <a:pt x="383" y="67"/>
                  <a:pt x="383" y="68"/>
                </a:cubicBezTo>
                <a:cubicBezTo>
                  <a:pt x="382" y="67"/>
                  <a:pt x="380" y="68"/>
                  <a:pt x="381" y="69"/>
                </a:cubicBezTo>
                <a:cubicBezTo>
                  <a:pt x="380" y="70"/>
                  <a:pt x="380" y="68"/>
                  <a:pt x="380" y="69"/>
                </a:cubicBezTo>
                <a:cubicBezTo>
                  <a:pt x="380" y="69"/>
                  <a:pt x="380" y="68"/>
                  <a:pt x="380" y="68"/>
                </a:cubicBezTo>
                <a:cubicBezTo>
                  <a:pt x="380" y="68"/>
                  <a:pt x="379" y="69"/>
                  <a:pt x="379" y="69"/>
                </a:cubicBezTo>
                <a:cubicBezTo>
                  <a:pt x="379" y="70"/>
                  <a:pt x="379" y="69"/>
                  <a:pt x="379" y="69"/>
                </a:cubicBezTo>
                <a:cubicBezTo>
                  <a:pt x="378" y="69"/>
                  <a:pt x="379" y="69"/>
                  <a:pt x="378" y="70"/>
                </a:cubicBezTo>
                <a:cubicBezTo>
                  <a:pt x="378" y="70"/>
                  <a:pt x="378" y="69"/>
                  <a:pt x="378" y="69"/>
                </a:cubicBezTo>
                <a:cubicBezTo>
                  <a:pt x="377" y="69"/>
                  <a:pt x="378" y="70"/>
                  <a:pt x="377" y="70"/>
                </a:cubicBezTo>
                <a:cubicBezTo>
                  <a:pt x="377" y="70"/>
                  <a:pt x="377" y="70"/>
                  <a:pt x="377" y="69"/>
                </a:cubicBezTo>
                <a:cubicBezTo>
                  <a:pt x="377" y="69"/>
                  <a:pt x="377" y="69"/>
                  <a:pt x="377" y="69"/>
                </a:cubicBezTo>
                <a:cubicBezTo>
                  <a:pt x="377" y="68"/>
                  <a:pt x="376" y="69"/>
                  <a:pt x="376" y="70"/>
                </a:cubicBezTo>
                <a:cubicBezTo>
                  <a:pt x="376" y="70"/>
                  <a:pt x="375" y="70"/>
                  <a:pt x="374" y="71"/>
                </a:cubicBezTo>
                <a:cubicBezTo>
                  <a:pt x="374" y="71"/>
                  <a:pt x="374" y="71"/>
                  <a:pt x="374" y="70"/>
                </a:cubicBezTo>
                <a:cubicBezTo>
                  <a:pt x="374" y="70"/>
                  <a:pt x="375" y="70"/>
                  <a:pt x="375" y="70"/>
                </a:cubicBezTo>
                <a:cubicBezTo>
                  <a:pt x="375" y="69"/>
                  <a:pt x="375" y="69"/>
                  <a:pt x="375" y="68"/>
                </a:cubicBezTo>
                <a:cubicBezTo>
                  <a:pt x="375" y="68"/>
                  <a:pt x="375" y="68"/>
                  <a:pt x="375" y="69"/>
                </a:cubicBezTo>
                <a:cubicBezTo>
                  <a:pt x="374" y="68"/>
                  <a:pt x="374" y="68"/>
                  <a:pt x="374" y="68"/>
                </a:cubicBezTo>
                <a:cubicBezTo>
                  <a:pt x="375" y="68"/>
                  <a:pt x="375" y="67"/>
                  <a:pt x="376" y="66"/>
                </a:cubicBezTo>
                <a:cubicBezTo>
                  <a:pt x="376" y="66"/>
                  <a:pt x="375" y="66"/>
                  <a:pt x="375" y="65"/>
                </a:cubicBezTo>
                <a:cubicBezTo>
                  <a:pt x="376" y="65"/>
                  <a:pt x="376" y="65"/>
                  <a:pt x="376" y="65"/>
                </a:cubicBezTo>
                <a:cubicBezTo>
                  <a:pt x="376" y="64"/>
                  <a:pt x="375" y="65"/>
                  <a:pt x="375" y="64"/>
                </a:cubicBezTo>
                <a:cubicBezTo>
                  <a:pt x="374" y="65"/>
                  <a:pt x="373" y="64"/>
                  <a:pt x="373" y="65"/>
                </a:cubicBezTo>
                <a:cubicBezTo>
                  <a:pt x="373" y="66"/>
                  <a:pt x="372" y="65"/>
                  <a:pt x="372" y="65"/>
                </a:cubicBezTo>
                <a:cubicBezTo>
                  <a:pt x="371" y="65"/>
                  <a:pt x="371" y="65"/>
                  <a:pt x="370" y="65"/>
                </a:cubicBezTo>
                <a:cubicBezTo>
                  <a:pt x="370" y="64"/>
                  <a:pt x="371" y="64"/>
                  <a:pt x="372" y="63"/>
                </a:cubicBezTo>
                <a:cubicBezTo>
                  <a:pt x="369" y="64"/>
                  <a:pt x="365" y="64"/>
                  <a:pt x="361" y="67"/>
                </a:cubicBezTo>
                <a:cubicBezTo>
                  <a:pt x="361" y="67"/>
                  <a:pt x="361" y="67"/>
                  <a:pt x="360" y="66"/>
                </a:cubicBezTo>
                <a:cubicBezTo>
                  <a:pt x="360" y="67"/>
                  <a:pt x="360" y="67"/>
                  <a:pt x="360" y="67"/>
                </a:cubicBezTo>
                <a:cubicBezTo>
                  <a:pt x="360" y="67"/>
                  <a:pt x="360" y="67"/>
                  <a:pt x="359" y="68"/>
                </a:cubicBezTo>
                <a:cubicBezTo>
                  <a:pt x="359" y="66"/>
                  <a:pt x="357" y="69"/>
                  <a:pt x="357" y="70"/>
                </a:cubicBezTo>
                <a:cubicBezTo>
                  <a:pt x="357" y="69"/>
                  <a:pt x="357" y="69"/>
                  <a:pt x="357" y="68"/>
                </a:cubicBezTo>
                <a:cubicBezTo>
                  <a:pt x="357" y="68"/>
                  <a:pt x="357" y="68"/>
                  <a:pt x="358" y="68"/>
                </a:cubicBezTo>
                <a:cubicBezTo>
                  <a:pt x="357" y="68"/>
                  <a:pt x="357" y="68"/>
                  <a:pt x="357" y="68"/>
                </a:cubicBezTo>
                <a:cubicBezTo>
                  <a:pt x="356" y="68"/>
                  <a:pt x="356" y="68"/>
                  <a:pt x="356" y="68"/>
                </a:cubicBezTo>
                <a:cubicBezTo>
                  <a:pt x="357" y="67"/>
                  <a:pt x="357" y="67"/>
                  <a:pt x="357" y="67"/>
                </a:cubicBezTo>
                <a:cubicBezTo>
                  <a:pt x="357" y="66"/>
                  <a:pt x="357" y="67"/>
                  <a:pt x="356" y="67"/>
                </a:cubicBezTo>
                <a:cubicBezTo>
                  <a:pt x="356" y="67"/>
                  <a:pt x="356" y="67"/>
                  <a:pt x="356" y="68"/>
                </a:cubicBezTo>
                <a:cubicBezTo>
                  <a:pt x="356" y="68"/>
                  <a:pt x="356" y="68"/>
                  <a:pt x="356" y="68"/>
                </a:cubicBezTo>
                <a:cubicBezTo>
                  <a:pt x="356" y="67"/>
                  <a:pt x="356" y="67"/>
                  <a:pt x="356" y="67"/>
                </a:cubicBezTo>
                <a:cubicBezTo>
                  <a:pt x="356" y="67"/>
                  <a:pt x="356" y="66"/>
                  <a:pt x="356" y="66"/>
                </a:cubicBezTo>
                <a:cubicBezTo>
                  <a:pt x="356" y="66"/>
                  <a:pt x="356" y="66"/>
                  <a:pt x="356" y="66"/>
                </a:cubicBezTo>
                <a:cubicBezTo>
                  <a:pt x="356" y="66"/>
                  <a:pt x="356" y="66"/>
                  <a:pt x="356" y="66"/>
                </a:cubicBezTo>
                <a:cubicBezTo>
                  <a:pt x="356" y="67"/>
                  <a:pt x="357" y="66"/>
                  <a:pt x="358" y="66"/>
                </a:cubicBezTo>
                <a:cubicBezTo>
                  <a:pt x="358" y="66"/>
                  <a:pt x="358" y="66"/>
                  <a:pt x="358" y="67"/>
                </a:cubicBezTo>
                <a:cubicBezTo>
                  <a:pt x="359" y="66"/>
                  <a:pt x="359" y="65"/>
                  <a:pt x="360" y="64"/>
                </a:cubicBezTo>
                <a:cubicBezTo>
                  <a:pt x="360" y="65"/>
                  <a:pt x="359" y="65"/>
                  <a:pt x="359" y="66"/>
                </a:cubicBezTo>
                <a:cubicBezTo>
                  <a:pt x="360" y="66"/>
                  <a:pt x="360" y="65"/>
                  <a:pt x="360" y="65"/>
                </a:cubicBezTo>
                <a:cubicBezTo>
                  <a:pt x="361" y="65"/>
                  <a:pt x="363" y="64"/>
                  <a:pt x="364" y="63"/>
                </a:cubicBezTo>
                <a:cubicBezTo>
                  <a:pt x="363" y="63"/>
                  <a:pt x="362" y="64"/>
                  <a:pt x="361" y="64"/>
                </a:cubicBezTo>
                <a:cubicBezTo>
                  <a:pt x="362" y="63"/>
                  <a:pt x="363" y="62"/>
                  <a:pt x="364" y="63"/>
                </a:cubicBezTo>
                <a:cubicBezTo>
                  <a:pt x="365" y="62"/>
                  <a:pt x="366" y="62"/>
                  <a:pt x="367" y="62"/>
                </a:cubicBezTo>
                <a:cubicBezTo>
                  <a:pt x="370" y="60"/>
                  <a:pt x="373" y="60"/>
                  <a:pt x="376" y="58"/>
                </a:cubicBezTo>
                <a:cubicBezTo>
                  <a:pt x="375" y="58"/>
                  <a:pt x="375" y="58"/>
                  <a:pt x="374" y="57"/>
                </a:cubicBezTo>
                <a:cubicBezTo>
                  <a:pt x="373" y="58"/>
                  <a:pt x="372" y="58"/>
                  <a:pt x="372" y="57"/>
                </a:cubicBezTo>
                <a:cubicBezTo>
                  <a:pt x="371" y="57"/>
                  <a:pt x="372" y="57"/>
                  <a:pt x="371" y="58"/>
                </a:cubicBezTo>
                <a:cubicBezTo>
                  <a:pt x="371" y="57"/>
                  <a:pt x="370" y="58"/>
                  <a:pt x="370" y="57"/>
                </a:cubicBezTo>
                <a:cubicBezTo>
                  <a:pt x="369" y="57"/>
                  <a:pt x="370" y="57"/>
                  <a:pt x="370" y="56"/>
                </a:cubicBezTo>
                <a:cubicBezTo>
                  <a:pt x="369" y="56"/>
                  <a:pt x="369" y="57"/>
                  <a:pt x="368" y="56"/>
                </a:cubicBezTo>
                <a:cubicBezTo>
                  <a:pt x="367" y="56"/>
                  <a:pt x="368" y="56"/>
                  <a:pt x="368" y="55"/>
                </a:cubicBezTo>
                <a:cubicBezTo>
                  <a:pt x="367" y="55"/>
                  <a:pt x="366" y="56"/>
                  <a:pt x="365" y="57"/>
                </a:cubicBezTo>
                <a:cubicBezTo>
                  <a:pt x="365" y="56"/>
                  <a:pt x="366" y="55"/>
                  <a:pt x="366" y="55"/>
                </a:cubicBezTo>
                <a:cubicBezTo>
                  <a:pt x="366" y="55"/>
                  <a:pt x="366" y="55"/>
                  <a:pt x="366" y="54"/>
                </a:cubicBezTo>
                <a:cubicBezTo>
                  <a:pt x="366" y="55"/>
                  <a:pt x="366" y="55"/>
                  <a:pt x="366" y="55"/>
                </a:cubicBezTo>
                <a:cubicBezTo>
                  <a:pt x="365" y="55"/>
                  <a:pt x="365" y="55"/>
                  <a:pt x="365" y="55"/>
                </a:cubicBezTo>
                <a:cubicBezTo>
                  <a:pt x="365" y="55"/>
                  <a:pt x="365" y="55"/>
                  <a:pt x="365" y="55"/>
                </a:cubicBezTo>
                <a:cubicBezTo>
                  <a:pt x="364" y="55"/>
                  <a:pt x="363" y="55"/>
                  <a:pt x="362" y="55"/>
                </a:cubicBezTo>
                <a:cubicBezTo>
                  <a:pt x="362" y="56"/>
                  <a:pt x="362" y="56"/>
                  <a:pt x="362" y="56"/>
                </a:cubicBezTo>
                <a:cubicBezTo>
                  <a:pt x="362" y="57"/>
                  <a:pt x="362" y="57"/>
                  <a:pt x="361" y="57"/>
                </a:cubicBezTo>
                <a:cubicBezTo>
                  <a:pt x="361" y="56"/>
                  <a:pt x="361" y="56"/>
                  <a:pt x="361" y="55"/>
                </a:cubicBezTo>
                <a:cubicBezTo>
                  <a:pt x="362" y="55"/>
                  <a:pt x="363" y="54"/>
                  <a:pt x="363" y="53"/>
                </a:cubicBezTo>
                <a:cubicBezTo>
                  <a:pt x="365" y="52"/>
                  <a:pt x="366" y="52"/>
                  <a:pt x="368" y="52"/>
                </a:cubicBezTo>
                <a:cubicBezTo>
                  <a:pt x="368" y="51"/>
                  <a:pt x="369" y="51"/>
                  <a:pt x="369" y="51"/>
                </a:cubicBezTo>
                <a:cubicBezTo>
                  <a:pt x="370" y="52"/>
                  <a:pt x="369" y="51"/>
                  <a:pt x="369" y="52"/>
                </a:cubicBezTo>
                <a:cubicBezTo>
                  <a:pt x="369" y="52"/>
                  <a:pt x="370" y="51"/>
                  <a:pt x="371" y="51"/>
                </a:cubicBezTo>
                <a:cubicBezTo>
                  <a:pt x="371" y="51"/>
                  <a:pt x="370" y="51"/>
                  <a:pt x="371" y="51"/>
                </a:cubicBezTo>
                <a:cubicBezTo>
                  <a:pt x="371" y="50"/>
                  <a:pt x="373" y="50"/>
                  <a:pt x="374" y="50"/>
                </a:cubicBezTo>
                <a:cubicBezTo>
                  <a:pt x="375" y="49"/>
                  <a:pt x="376" y="50"/>
                  <a:pt x="377" y="49"/>
                </a:cubicBezTo>
                <a:cubicBezTo>
                  <a:pt x="377" y="48"/>
                  <a:pt x="376" y="49"/>
                  <a:pt x="375" y="49"/>
                </a:cubicBezTo>
                <a:cubicBezTo>
                  <a:pt x="376" y="48"/>
                  <a:pt x="378" y="47"/>
                  <a:pt x="380" y="48"/>
                </a:cubicBezTo>
                <a:cubicBezTo>
                  <a:pt x="381" y="47"/>
                  <a:pt x="385" y="48"/>
                  <a:pt x="385" y="45"/>
                </a:cubicBezTo>
                <a:cubicBezTo>
                  <a:pt x="386" y="46"/>
                  <a:pt x="386" y="44"/>
                  <a:pt x="387" y="45"/>
                </a:cubicBezTo>
                <a:cubicBezTo>
                  <a:pt x="387" y="45"/>
                  <a:pt x="387" y="45"/>
                  <a:pt x="387" y="46"/>
                </a:cubicBezTo>
                <a:cubicBezTo>
                  <a:pt x="389" y="45"/>
                  <a:pt x="391" y="43"/>
                  <a:pt x="391" y="41"/>
                </a:cubicBezTo>
                <a:cubicBezTo>
                  <a:pt x="390" y="41"/>
                  <a:pt x="389" y="41"/>
                  <a:pt x="390" y="40"/>
                </a:cubicBezTo>
                <a:cubicBezTo>
                  <a:pt x="389" y="39"/>
                  <a:pt x="387" y="40"/>
                  <a:pt x="386" y="38"/>
                </a:cubicBezTo>
                <a:cubicBezTo>
                  <a:pt x="386" y="39"/>
                  <a:pt x="385" y="38"/>
                  <a:pt x="385" y="39"/>
                </a:cubicBezTo>
                <a:cubicBezTo>
                  <a:pt x="385" y="39"/>
                  <a:pt x="385" y="39"/>
                  <a:pt x="385" y="39"/>
                </a:cubicBezTo>
                <a:cubicBezTo>
                  <a:pt x="386" y="39"/>
                  <a:pt x="385" y="39"/>
                  <a:pt x="385" y="40"/>
                </a:cubicBezTo>
                <a:cubicBezTo>
                  <a:pt x="384" y="39"/>
                  <a:pt x="384" y="39"/>
                  <a:pt x="384" y="39"/>
                </a:cubicBezTo>
                <a:cubicBezTo>
                  <a:pt x="383" y="39"/>
                  <a:pt x="383" y="38"/>
                  <a:pt x="384" y="38"/>
                </a:cubicBezTo>
                <a:cubicBezTo>
                  <a:pt x="384" y="38"/>
                  <a:pt x="383" y="38"/>
                  <a:pt x="383" y="39"/>
                </a:cubicBezTo>
                <a:cubicBezTo>
                  <a:pt x="382" y="38"/>
                  <a:pt x="380" y="39"/>
                  <a:pt x="379" y="39"/>
                </a:cubicBezTo>
                <a:cubicBezTo>
                  <a:pt x="378" y="38"/>
                  <a:pt x="376" y="40"/>
                  <a:pt x="375" y="41"/>
                </a:cubicBezTo>
                <a:cubicBezTo>
                  <a:pt x="374" y="41"/>
                  <a:pt x="374" y="41"/>
                  <a:pt x="374" y="41"/>
                </a:cubicBezTo>
                <a:cubicBezTo>
                  <a:pt x="375" y="39"/>
                  <a:pt x="376" y="39"/>
                  <a:pt x="377" y="38"/>
                </a:cubicBezTo>
                <a:cubicBezTo>
                  <a:pt x="377" y="38"/>
                  <a:pt x="377" y="38"/>
                  <a:pt x="376" y="38"/>
                </a:cubicBezTo>
                <a:cubicBezTo>
                  <a:pt x="374" y="39"/>
                  <a:pt x="373" y="39"/>
                  <a:pt x="371" y="40"/>
                </a:cubicBezTo>
                <a:cubicBezTo>
                  <a:pt x="370" y="40"/>
                  <a:pt x="371" y="40"/>
                  <a:pt x="370" y="40"/>
                </a:cubicBezTo>
                <a:cubicBezTo>
                  <a:pt x="371" y="39"/>
                  <a:pt x="372" y="39"/>
                  <a:pt x="373" y="38"/>
                </a:cubicBezTo>
                <a:cubicBezTo>
                  <a:pt x="372" y="38"/>
                  <a:pt x="372" y="38"/>
                  <a:pt x="372" y="38"/>
                </a:cubicBezTo>
                <a:cubicBezTo>
                  <a:pt x="372" y="38"/>
                  <a:pt x="371" y="38"/>
                  <a:pt x="371" y="38"/>
                </a:cubicBezTo>
                <a:cubicBezTo>
                  <a:pt x="371" y="39"/>
                  <a:pt x="371" y="39"/>
                  <a:pt x="371" y="39"/>
                </a:cubicBezTo>
                <a:cubicBezTo>
                  <a:pt x="370" y="39"/>
                  <a:pt x="369" y="40"/>
                  <a:pt x="369" y="41"/>
                </a:cubicBezTo>
                <a:cubicBezTo>
                  <a:pt x="369" y="41"/>
                  <a:pt x="369" y="40"/>
                  <a:pt x="368" y="40"/>
                </a:cubicBezTo>
                <a:cubicBezTo>
                  <a:pt x="368" y="40"/>
                  <a:pt x="369" y="40"/>
                  <a:pt x="369" y="40"/>
                </a:cubicBezTo>
                <a:cubicBezTo>
                  <a:pt x="368" y="39"/>
                  <a:pt x="368" y="41"/>
                  <a:pt x="368" y="41"/>
                </a:cubicBezTo>
                <a:cubicBezTo>
                  <a:pt x="367" y="41"/>
                  <a:pt x="367" y="40"/>
                  <a:pt x="367" y="40"/>
                </a:cubicBezTo>
                <a:cubicBezTo>
                  <a:pt x="366" y="40"/>
                  <a:pt x="367" y="41"/>
                  <a:pt x="366" y="41"/>
                </a:cubicBezTo>
                <a:cubicBezTo>
                  <a:pt x="366" y="42"/>
                  <a:pt x="366" y="41"/>
                  <a:pt x="366" y="41"/>
                </a:cubicBezTo>
                <a:cubicBezTo>
                  <a:pt x="366" y="41"/>
                  <a:pt x="366" y="41"/>
                  <a:pt x="366" y="42"/>
                </a:cubicBezTo>
                <a:cubicBezTo>
                  <a:pt x="366" y="42"/>
                  <a:pt x="365" y="41"/>
                  <a:pt x="365" y="41"/>
                </a:cubicBezTo>
                <a:cubicBezTo>
                  <a:pt x="365" y="40"/>
                  <a:pt x="365" y="40"/>
                  <a:pt x="366" y="40"/>
                </a:cubicBezTo>
                <a:cubicBezTo>
                  <a:pt x="365" y="40"/>
                  <a:pt x="365" y="41"/>
                  <a:pt x="365" y="41"/>
                </a:cubicBezTo>
                <a:cubicBezTo>
                  <a:pt x="364" y="41"/>
                  <a:pt x="363" y="42"/>
                  <a:pt x="362" y="43"/>
                </a:cubicBezTo>
                <a:cubicBezTo>
                  <a:pt x="362" y="42"/>
                  <a:pt x="362" y="42"/>
                  <a:pt x="362" y="42"/>
                </a:cubicBezTo>
                <a:cubicBezTo>
                  <a:pt x="363" y="41"/>
                  <a:pt x="363" y="41"/>
                  <a:pt x="364" y="41"/>
                </a:cubicBezTo>
                <a:cubicBezTo>
                  <a:pt x="363" y="41"/>
                  <a:pt x="363" y="40"/>
                  <a:pt x="364" y="39"/>
                </a:cubicBezTo>
                <a:cubicBezTo>
                  <a:pt x="363" y="39"/>
                  <a:pt x="363" y="40"/>
                  <a:pt x="363" y="40"/>
                </a:cubicBezTo>
                <a:cubicBezTo>
                  <a:pt x="363" y="39"/>
                  <a:pt x="362" y="40"/>
                  <a:pt x="362" y="39"/>
                </a:cubicBezTo>
                <a:cubicBezTo>
                  <a:pt x="361" y="40"/>
                  <a:pt x="361" y="40"/>
                  <a:pt x="360" y="40"/>
                </a:cubicBezTo>
                <a:cubicBezTo>
                  <a:pt x="360" y="40"/>
                  <a:pt x="360" y="39"/>
                  <a:pt x="361" y="40"/>
                </a:cubicBezTo>
                <a:cubicBezTo>
                  <a:pt x="361" y="40"/>
                  <a:pt x="361" y="40"/>
                  <a:pt x="361" y="40"/>
                </a:cubicBezTo>
                <a:cubicBezTo>
                  <a:pt x="361" y="39"/>
                  <a:pt x="361" y="39"/>
                  <a:pt x="361" y="39"/>
                </a:cubicBezTo>
                <a:cubicBezTo>
                  <a:pt x="360" y="39"/>
                  <a:pt x="360" y="39"/>
                  <a:pt x="359" y="40"/>
                </a:cubicBezTo>
                <a:cubicBezTo>
                  <a:pt x="359" y="39"/>
                  <a:pt x="359" y="39"/>
                  <a:pt x="359" y="38"/>
                </a:cubicBezTo>
                <a:cubicBezTo>
                  <a:pt x="359" y="39"/>
                  <a:pt x="359" y="38"/>
                  <a:pt x="358" y="39"/>
                </a:cubicBezTo>
                <a:cubicBezTo>
                  <a:pt x="358" y="39"/>
                  <a:pt x="358" y="38"/>
                  <a:pt x="357" y="38"/>
                </a:cubicBezTo>
                <a:cubicBezTo>
                  <a:pt x="357" y="38"/>
                  <a:pt x="357" y="39"/>
                  <a:pt x="357" y="39"/>
                </a:cubicBezTo>
                <a:cubicBezTo>
                  <a:pt x="357" y="39"/>
                  <a:pt x="357" y="38"/>
                  <a:pt x="357" y="38"/>
                </a:cubicBezTo>
                <a:cubicBezTo>
                  <a:pt x="356" y="38"/>
                  <a:pt x="355" y="38"/>
                  <a:pt x="354" y="38"/>
                </a:cubicBezTo>
                <a:cubicBezTo>
                  <a:pt x="354" y="38"/>
                  <a:pt x="354" y="38"/>
                  <a:pt x="355" y="37"/>
                </a:cubicBezTo>
                <a:cubicBezTo>
                  <a:pt x="354" y="37"/>
                  <a:pt x="354" y="38"/>
                  <a:pt x="354" y="37"/>
                </a:cubicBezTo>
                <a:cubicBezTo>
                  <a:pt x="354" y="38"/>
                  <a:pt x="353" y="38"/>
                  <a:pt x="353" y="38"/>
                </a:cubicBezTo>
                <a:cubicBezTo>
                  <a:pt x="351" y="38"/>
                  <a:pt x="350" y="39"/>
                  <a:pt x="348" y="39"/>
                </a:cubicBezTo>
                <a:cubicBezTo>
                  <a:pt x="348" y="39"/>
                  <a:pt x="348" y="40"/>
                  <a:pt x="348" y="40"/>
                </a:cubicBezTo>
                <a:cubicBezTo>
                  <a:pt x="348" y="40"/>
                  <a:pt x="347" y="40"/>
                  <a:pt x="347" y="40"/>
                </a:cubicBezTo>
                <a:cubicBezTo>
                  <a:pt x="346" y="38"/>
                  <a:pt x="345" y="41"/>
                  <a:pt x="343" y="41"/>
                </a:cubicBezTo>
                <a:cubicBezTo>
                  <a:pt x="344" y="39"/>
                  <a:pt x="345" y="39"/>
                  <a:pt x="346" y="39"/>
                </a:cubicBezTo>
                <a:cubicBezTo>
                  <a:pt x="345" y="38"/>
                  <a:pt x="345" y="39"/>
                  <a:pt x="345" y="38"/>
                </a:cubicBezTo>
                <a:cubicBezTo>
                  <a:pt x="344" y="39"/>
                  <a:pt x="344" y="39"/>
                  <a:pt x="344" y="39"/>
                </a:cubicBezTo>
                <a:cubicBezTo>
                  <a:pt x="343" y="39"/>
                  <a:pt x="344" y="39"/>
                  <a:pt x="343" y="38"/>
                </a:cubicBezTo>
                <a:cubicBezTo>
                  <a:pt x="344" y="38"/>
                  <a:pt x="344" y="38"/>
                  <a:pt x="344" y="38"/>
                </a:cubicBezTo>
                <a:cubicBezTo>
                  <a:pt x="344" y="38"/>
                  <a:pt x="345" y="38"/>
                  <a:pt x="345" y="37"/>
                </a:cubicBezTo>
                <a:cubicBezTo>
                  <a:pt x="344" y="36"/>
                  <a:pt x="344" y="39"/>
                  <a:pt x="343" y="38"/>
                </a:cubicBezTo>
                <a:cubicBezTo>
                  <a:pt x="342" y="38"/>
                  <a:pt x="342" y="39"/>
                  <a:pt x="341" y="40"/>
                </a:cubicBezTo>
                <a:cubicBezTo>
                  <a:pt x="341" y="40"/>
                  <a:pt x="341" y="39"/>
                  <a:pt x="341" y="39"/>
                </a:cubicBezTo>
                <a:cubicBezTo>
                  <a:pt x="341" y="38"/>
                  <a:pt x="340" y="39"/>
                  <a:pt x="340" y="39"/>
                </a:cubicBezTo>
                <a:cubicBezTo>
                  <a:pt x="340" y="39"/>
                  <a:pt x="340" y="40"/>
                  <a:pt x="340" y="40"/>
                </a:cubicBezTo>
                <a:cubicBezTo>
                  <a:pt x="340" y="40"/>
                  <a:pt x="340" y="40"/>
                  <a:pt x="340" y="40"/>
                </a:cubicBezTo>
                <a:cubicBezTo>
                  <a:pt x="340" y="41"/>
                  <a:pt x="339" y="41"/>
                  <a:pt x="339" y="40"/>
                </a:cubicBezTo>
                <a:cubicBezTo>
                  <a:pt x="338" y="42"/>
                  <a:pt x="338" y="42"/>
                  <a:pt x="338" y="42"/>
                </a:cubicBezTo>
                <a:cubicBezTo>
                  <a:pt x="338" y="41"/>
                  <a:pt x="338" y="41"/>
                  <a:pt x="337" y="41"/>
                </a:cubicBezTo>
                <a:cubicBezTo>
                  <a:pt x="337" y="41"/>
                  <a:pt x="337" y="40"/>
                  <a:pt x="337" y="40"/>
                </a:cubicBezTo>
                <a:cubicBezTo>
                  <a:pt x="337" y="41"/>
                  <a:pt x="336" y="41"/>
                  <a:pt x="335" y="42"/>
                </a:cubicBezTo>
                <a:cubicBezTo>
                  <a:pt x="335" y="42"/>
                  <a:pt x="334" y="42"/>
                  <a:pt x="333" y="42"/>
                </a:cubicBezTo>
                <a:cubicBezTo>
                  <a:pt x="333" y="43"/>
                  <a:pt x="332" y="44"/>
                  <a:pt x="331" y="44"/>
                </a:cubicBezTo>
                <a:cubicBezTo>
                  <a:pt x="330" y="44"/>
                  <a:pt x="331" y="44"/>
                  <a:pt x="331" y="43"/>
                </a:cubicBezTo>
                <a:cubicBezTo>
                  <a:pt x="330" y="44"/>
                  <a:pt x="329" y="46"/>
                  <a:pt x="329" y="47"/>
                </a:cubicBezTo>
                <a:cubicBezTo>
                  <a:pt x="330" y="47"/>
                  <a:pt x="330" y="45"/>
                  <a:pt x="331" y="44"/>
                </a:cubicBezTo>
                <a:cubicBezTo>
                  <a:pt x="331" y="45"/>
                  <a:pt x="331" y="45"/>
                  <a:pt x="331" y="45"/>
                </a:cubicBezTo>
                <a:cubicBezTo>
                  <a:pt x="331" y="45"/>
                  <a:pt x="332" y="44"/>
                  <a:pt x="331" y="44"/>
                </a:cubicBezTo>
                <a:cubicBezTo>
                  <a:pt x="333" y="45"/>
                  <a:pt x="334" y="42"/>
                  <a:pt x="336" y="43"/>
                </a:cubicBezTo>
                <a:cubicBezTo>
                  <a:pt x="335" y="45"/>
                  <a:pt x="333" y="45"/>
                  <a:pt x="332" y="45"/>
                </a:cubicBezTo>
                <a:cubicBezTo>
                  <a:pt x="331" y="47"/>
                  <a:pt x="330" y="47"/>
                  <a:pt x="328" y="48"/>
                </a:cubicBezTo>
                <a:cubicBezTo>
                  <a:pt x="328" y="47"/>
                  <a:pt x="328" y="46"/>
                  <a:pt x="328" y="45"/>
                </a:cubicBezTo>
                <a:cubicBezTo>
                  <a:pt x="328" y="46"/>
                  <a:pt x="328" y="45"/>
                  <a:pt x="327" y="46"/>
                </a:cubicBezTo>
                <a:cubicBezTo>
                  <a:pt x="326" y="45"/>
                  <a:pt x="326" y="47"/>
                  <a:pt x="325" y="46"/>
                </a:cubicBezTo>
                <a:cubicBezTo>
                  <a:pt x="324" y="47"/>
                  <a:pt x="324" y="46"/>
                  <a:pt x="323" y="47"/>
                </a:cubicBezTo>
                <a:cubicBezTo>
                  <a:pt x="323" y="47"/>
                  <a:pt x="323" y="48"/>
                  <a:pt x="323" y="48"/>
                </a:cubicBezTo>
                <a:cubicBezTo>
                  <a:pt x="323" y="48"/>
                  <a:pt x="322" y="48"/>
                  <a:pt x="322" y="48"/>
                </a:cubicBezTo>
                <a:cubicBezTo>
                  <a:pt x="321" y="48"/>
                  <a:pt x="322" y="48"/>
                  <a:pt x="323" y="47"/>
                </a:cubicBezTo>
                <a:cubicBezTo>
                  <a:pt x="322" y="47"/>
                  <a:pt x="321" y="48"/>
                  <a:pt x="321" y="48"/>
                </a:cubicBezTo>
                <a:cubicBezTo>
                  <a:pt x="321" y="49"/>
                  <a:pt x="320" y="49"/>
                  <a:pt x="319" y="48"/>
                </a:cubicBezTo>
                <a:cubicBezTo>
                  <a:pt x="319" y="48"/>
                  <a:pt x="318" y="50"/>
                  <a:pt x="317" y="50"/>
                </a:cubicBezTo>
                <a:cubicBezTo>
                  <a:pt x="317" y="49"/>
                  <a:pt x="317" y="48"/>
                  <a:pt x="318" y="47"/>
                </a:cubicBezTo>
                <a:cubicBezTo>
                  <a:pt x="317" y="48"/>
                  <a:pt x="317" y="49"/>
                  <a:pt x="315" y="49"/>
                </a:cubicBezTo>
                <a:cubicBezTo>
                  <a:pt x="315" y="48"/>
                  <a:pt x="315" y="48"/>
                  <a:pt x="314" y="48"/>
                </a:cubicBezTo>
                <a:cubicBezTo>
                  <a:pt x="314" y="49"/>
                  <a:pt x="315" y="48"/>
                  <a:pt x="315" y="49"/>
                </a:cubicBezTo>
                <a:cubicBezTo>
                  <a:pt x="315" y="49"/>
                  <a:pt x="316" y="49"/>
                  <a:pt x="316" y="49"/>
                </a:cubicBezTo>
                <a:cubicBezTo>
                  <a:pt x="316" y="49"/>
                  <a:pt x="316" y="49"/>
                  <a:pt x="317" y="49"/>
                </a:cubicBezTo>
                <a:cubicBezTo>
                  <a:pt x="317" y="49"/>
                  <a:pt x="317" y="49"/>
                  <a:pt x="317" y="50"/>
                </a:cubicBezTo>
                <a:cubicBezTo>
                  <a:pt x="316" y="50"/>
                  <a:pt x="316" y="49"/>
                  <a:pt x="316" y="49"/>
                </a:cubicBezTo>
                <a:cubicBezTo>
                  <a:pt x="316" y="49"/>
                  <a:pt x="315" y="50"/>
                  <a:pt x="316" y="50"/>
                </a:cubicBezTo>
                <a:cubicBezTo>
                  <a:pt x="315" y="50"/>
                  <a:pt x="315" y="50"/>
                  <a:pt x="314" y="50"/>
                </a:cubicBezTo>
                <a:cubicBezTo>
                  <a:pt x="314" y="50"/>
                  <a:pt x="314" y="50"/>
                  <a:pt x="314" y="49"/>
                </a:cubicBezTo>
                <a:cubicBezTo>
                  <a:pt x="315" y="49"/>
                  <a:pt x="315" y="50"/>
                  <a:pt x="315" y="50"/>
                </a:cubicBezTo>
                <a:cubicBezTo>
                  <a:pt x="315" y="49"/>
                  <a:pt x="315" y="49"/>
                  <a:pt x="315" y="49"/>
                </a:cubicBezTo>
                <a:cubicBezTo>
                  <a:pt x="313" y="51"/>
                  <a:pt x="312" y="51"/>
                  <a:pt x="310" y="52"/>
                </a:cubicBezTo>
                <a:cubicBezTo>
                  <a:pt x="309" y="52"/>
                  <a:pt x="308" y="51"/>
                  <a:pt x="307" y="51"/>
                </a:cubicBezTo>
                <a:cubicBezTo>
                  <a:pt x="307" y="50"/>
                  <a:pt x="309" y="50"/>
                  <a:pt x="310" y="49"/>
                </a:cubicBezTo>
                <a:cubicBezTo>
                  <a:pt x="310" y="49"/>
                  <a:pt x="310" y="48"/>
                  <a:pt x="310" y="47"/>
                </a:cubicBezTo>
                <a:cubicBezTo>
                  <a:pt x="309" y="48"/>
                  <a:pt x="307" y="47"/>
                  <a:pt x="305" y="48"/>
                </a:cubicBezTo>
                <a:cubicBezTo>
                  <a:pt x="304" y="47"/>
                  <a:pt x="302" y="49"/>
                  <a:pt x="301" y="49"/>
                </a:cubicBezTo>
                <a:cubicBezTo>
                  <a:pt x="300" y="49"/>
                  <a:pt x="299" y="49"/>
                  <a:pt x="298" y="51"/>
                </a:cubicBezTo>
                <a:cubicBezTo>
                  <a:pt x="297" y="51"/>
                  <a:pt x="295" y="52"/>
                  <a:pt x="292" y="52"/>
                </a:cubicBezTo>
                <a:cubicBezTo>
                  <a:pt x="292" y="52"/>
                  <a:pt x="293" y="52"/>
                  <a:pt x="292" y="52"/>
                </a:cubicBezTo>
                <a:cubicBezTo>
                  <a:pt x="292" y="53"/>
                  <a:pt x="290" y="52"/>
                  <a:pt x="289" y="53"/>
                </a:cubicBezTo>
                <a:cubicBezTo>
                  <a:pt x="292" y="53"/>
                  <a:pt x="294" y="53"/>
                  <a:pt x="296" y="53"/>
                </a:cubicBezTo>
                <a:cubicBezTo>
                  <a:pt x="296" y="53"/>
                  <a:pt x="296" y="53"/>
                  <a:pt x="296" y="53"/>
                </a:cubicBezTo>
                <a:cubicBezTo>
                  <a:pt x="295" y="53"/>
                  <a:pt x="293" y="56"/>
                  <a:pt x="293" y="55"/>
                </a:cubicBezTo>
                <a:cubicBezTo>
                  <a:pt x="293" y="55"/>
                  <a:pt x="293" y="54"/>
                  <a:pt x="292" y="54"/>
                </a:cubicBezTo>
                <a:cubicBezTo>
                  <a:pt x="292" y="56"/>
                  <a:pt x="291" y="55"/>
                  <a:pt x="290" y="55"/>
                </a:cubicBezTo>
                <a:cubicBezTo>
                  <a:pt x="290" y="55"/>
                  <a:pt x="289" y="55"/>
                  <a:pt x="290" y="56"/>
                </a:cubicBezTo>
                <a:cubicBezTo>
                  <a:pt x="290" y="56"/>
                  <a:pt x="290" y="56"/>
                  <a:pt x="290" y="57"/>
                </a:cubicBezTo>
                <a:cubicBezTo>
                  <a:pt x="290" y="57"/>
                  <a:pt x="290" y="57"/>
                  <a:pt x="290" y="58"/>
                </a:cubicBezTo>
                <a:cubicBezTo>
                  <a:pt x="290" y="58"/>
                  <a:pt x="289" y="58"/>
                  <a:pt x="289" y="58"/>
                </a:cubicBezTo>
                <a:cubicBezTo>
                  <a:pt x="289" y="58"/>
                  <a:pt x="288" y="58"/>
                  <a:pt x="288" y="58"/>
                </a:cubicBezTo>
                <a:cubicBezTo>
                  <a:pt x="288" y="58"/>
                  <a:pt x="287" y="58"/>
                  <a:pt x="287" y="58"/>
                </a:cubicBezTo>
                <a:cubicBezTo>
                  <a:pt x="287" y="58"/>
                  <a:pt x="288" y="58"/>
                  <a:pt x="288" y="58"/>
                </a:cubicBezTo>
                <a:cubicBezTo>
                  <a:pt x="288" y="58"/>
                  <a:pt x="287" y="58"/>
                  <a:pt x="287" y="58"/>
                </a:cubicBezTo>
                <a:cubicBezTo>
                  <a:pt x="287" y="58"/>
                  <a:pt x="287" y="58"/>
                  <a:pt x="287" y="57"/>
                </a:cubicBezTo>
                <a:cubicBezTo>
                  <a:pt x="287" y="58"/>
                  <a:pt x="286" y="58"/>
                  <a:pt x="286" y="57"/>
                </a:cubicBezTo>
                <a:cubicBezTo>
                  <a:pt x="287" y="57"/>
                  <a:pt x="286" y="57"/>
                  <a:pt x="287" y="57"/>
                </a:cubicBezTo>
                <a:cubicBezTo>
                  <a:pt x="287" y="57"/>
                  <a:pt x="287" y="56"/>
                  <a:pt x="286" y="56"/>
                </a:cubicBezTo>
                <a:cubicBezTo>
                  <a:pt x="287" y="56"/>
                  <a:pt x="286" y="55"/>
                  <a:pt x="287" y="54"/>
                </a:cubicBezTo>
                <a:cubicBezTo>
                  <a:pt x="287" y="54"/>
                  <a:pt x="286" y="54"/>
                  <a:pt x="286" y="54"/>
                </a:cubicBezTo>
                <a:cubicBezTo>
                  <a:pt x="286" y="54"/>
                  <a:pt x="287" y="54"/>
                  <a:pt x="287" y="53"/>
                </a:cubicBezTo>
                <a:cubicBezTo>
                  <a:pt x="286" y="53"/>
                  <a:pt x="286" y="53"/>
                  <a:pt x="285" y="53"/>
                </a:cubicBezTo>
                <a:cubicBezTo>
                  <a:pt x="285" y="54"/>
                  <a:pt x="284" y="54"/>
                  <a:pt x="284" y="54"/>
                </a:cubicBezTo>
                <a:cubicBezTo>
                  <a:pt x="284" y="53"/>
                  <a:pt x="284" y="53"/>
                  <a:pt x="285" y="53"/>
                </a:cubicBezTo>
                <a:cubicBezTo>
                  <a:pt x="284" y="52"/>
                  <a:pt x="285" y="53"/>
                  <a:pt x="285" y="52"/>
                </a:cubicBezTo>
                <a:cubicBezTo>
                  <a:pt x="284" y="52"/>
                  <a:pt x="283" y="55"/>
                  <a:pt x="282" y="53"/>
                </a:cubicBezTo>
                <a:cubicBezTo>
                  <a:pt x="284" y="53"/>
                  <a:pt x="284" y="52"/>
                  <a:pt x="284" y="52"/>
                </a:cubicBezTo>
                <a:cubicBezTo>
                  <a:pt x="284" y="51"/>
                  <a:pt x="284" y="50"/>
                  <a:pt x="284" y="50"/>
                </a:cubicBezTo>
                <a:cubicBezTo>
                  <a:pt x="285" y="50"/>
                  <a:pt x="285" y="50"/>
                  <a:pt x="286" y="51"/>
                </a:cubicBezTo>
                <a:cubicBezTo>
                  <a:pt x="286" y="50"/>
                  <a:pt x="287" y="50"/>
                  <a:pt x="287" y="49"/>
                </a:cubicBezTo>
                <a:cubicBezTo>
                  <a:pt x="287" y="49"/>
                  <a:pt x="287" y="49"/>
                  <a:pt x="288" y="50"/>
                </a:cubicBezTo>
                <a:cubicBezTo>
                  <a:pt x="288" y="49"/>
                  <a:pt x="288" y="49"/>
                  <a:pt x="288" y="49"/>
                </a:cubicBezTo>
                <a:cubicBezTo>
                  <a:pt x="288" y="48"/>
                  <a:pt x="289" y="48"/>
                  <a:pt x="289" y="48"/>
                </a:cubicBezTo>
                <a:cubicBezTo>
                  <a:pt x="289" y="47"/>
                  <a:pt x="289" y="48"/>
                  <a:pt x="288" y="48"/>
                </a:cubicBezTo>
                <a:cubicBezTo>
                  <a:pt x="289" y="47"/>
                  <a:pt x="289" y="47"/>
                  <a:pt x="290" y="47"/>
                </a:cubicBezTo>
                <a:cubicBezTo>
                  <a:pt x="291" y="47"/>
                  <a:pt x="291" y="48"/>
                  <a:pt x="292" y="47"/>
                </a:cubicBezTo>
                <a:cubicBezTo>
                  <a:pt x="292" y="47"/>
                  <a:pt x="292" y="47"/>
                  <a:pt x="292" y="47"/>
                </a:cubicBezTo>
                <a:cubicBezTo>
                  <a:pt x="292" y="47"/>
                  <a:pt x="293" y="47"/>
                  <a:pt x="293" y="48"/>
                </a:cubicBezTo>
                <a:cubicBezTo>
                  <a:pt x="294" y="47"/>
                  <a:pt x="294" y="46"/>
                  <a:pt x="295" y="46"/>
                </a:cubicBezTo>
                <a:cubicBezTo>
                  <a:pt x="296" y="44"/>
                  <a:pt x="297" y="43"/>
                  <a:pt x="299" y="42"/>
                </a:cubicBezTo>
                <a:cubicBezTo>
                  <a:pt x="299" y="43"/>
                  <a:pt x="299" y="43"/>
                  <a:pt x="299" y="43"/>
                </a:cubicBezTo>
                <a:cubicBezTo>
                  <a:pt x="299" y="42"/>
                  <a:pt x="300" y="42"/>
                  <a:pt x="301" y="41"/>
                </a:cubicBezTo>
                <a:cubicBezTo>
                  <a:pt x="301" y="42"/>
                  <a:pt x="301" y="42"/>
                  <a:pt x="301" y="42"/>
                </a:cubicBezTo>
                <a:cubicBezTo>
                  <a:pt x="302" y="41"/>
                  <a:pt x="303" y="41"/>
                  <a:pt x="304" y="40"/>
                </a:cubicBezTo>
                <a:cubicBezTo>
                  <a:pt x="306" y="39"/>
                  <a:pt x="308" y="38"/>
                  <a:pt x="309" y="37"/>
                </a:cubicBezTo>
                <a:cubicBezTo>
                  <a:pt x="310" y="37"/>
                  <a:pt x="312" y="35"/>
                  <a:pt x="313" y="34"/>
                </a:cubicBezTo>
                <a:cubicBezTo>
                  <a:pt x="314" y="33"/>
                  <a:pt x="315" y="32"/>
                  <a:pt x="316" y="30"/>
                </a:cubicBezTo>
                <a:cubicBezTo>
                  <a:pt x="316" y="30"/>
                  <a:pt x="315" y="30"/>
                  <a:pt x="315" y="30"/>
                </a:cubicBezTo>
                <a:cubicBezTo>
                  <a:pt x="315" y="29"/>
                  <a:pt x="316" y="30"/>
                  <a:pt x="316" y="29"/>
                </a:cubicBezTo>
                <a:cubicBezTo>
                  <a:pt x="315" y="29"/>
                  <a:pt x="315" y="29"/>
                  <a:pt x="315" y="29"/>
                </a:cubicBezTo>
                <a:cubicBezTo>
                  <a:pt x="315" y="30"/>
                  <a:pt x="314" y="29"/>
                  <a:pt x="313" y="30"/>
                </a:cubicBezTo>
                <a:cubicBezTo>
                  <a:pt x="313" y="30"/>
                  <a:pt x="313" y="29"/>
                  <a:pt x="313" y="29"/>
                </a:cubicBezTo>
                <a:cubicBezTo>
                  <a:pt x="312" y="29"/>
                  <a:pt x="311" y="29"/>
                  <a:pt x="311" y="30"/>
                </a:cubicBezTo>
                <a:cubicBezTo>
                  <a:pt x="311" y="29"/>
                  <a:pt x="312" y="29"/>
                  <a:pt x="312" y="28"/>
                </a:cubicBezTo>
                <a:cubicBezTo>
                  <a:pt x="310" y="28"/>
                  <a:pt x="307" y="29"/>
                  <a:pt x="304" y="31"/>
                </a:cubicBezTo>
                <a:cubicBezTo>
                  <a:pt x="304" y="31"/>
                  <a:pt x="303" y="31"/>
                  <a:pt x="303" y="31"/>
                </a:cubicBezTo>
                <a:cubicBezTo>
                  <a:pt x="303" y="31"/>
                  <a:pt x="303" y="31"/>
                  <a:pt x="303" y="31"/>
                </a:cubicBezTo>
                <a:cubicBezTo>
                  <a:pt x="303" y="31"/>
                  <a:pt x="303" y="32"/>
                  <a:pt x="302" y="32"/>
                </a:cubicBezTo>
                <a:cubicBezTo>
                  <a:pt x="302" y="31"/>
                  <a:pt x="301" y="33"/>
                  <a:pt x="300" y="34"/>
                </a:cubicBezTo>
                <a:cubicBezTo>
                  <a:pt x="300" y="33"/>
                  <a:pt x="301" y="33"/>
                  <a:pt x="301" y="32"/>
                </a:cubicBezTo>
                <a:cubicBezTo>
                  <a:pt x="300" y="33"/>
                  <a:pt x="300" y="32"/>
                  <a:pt x="300" y="32"/>
                </a:cubicBezTo>
                <a:cubicBezTo>
                  <a:pt x="300" y="31"/>
                  <a:pt x="301" y="32"/>
                  <a:pt x="301" y="31"/>
                </a:cubicBezTo>
                <a:cubicBezTo>
                  <a:pt x="301" y="30"/>
                  <a:pt x="300" y="32"/>
                  <a:pt x="300" y="31"/>
                </a:cubicBezTo>
                <a:cubicBezTo>
                  <a:pt x="300" y="31"/>
                  <a:pt x="300" y="31"/>
                  <a:pt x="300" y="32"/>
                </a:cubicBezTo>
                <a:cubicBezTo>
                  <a:pt x="300" y="32"/>
                  <a:pt x="299" y="32"/>
                  <a:pt x="299" y="32"/>
                </a:cubicBezTo>
                <a:cubicBezTo>
                  <a:pt x="299" y="31"/>
                  <a:pt x="300" y="31"/>
                  <a:pt x="300" y="30"/>
                </a:cubicBezTo>
                <a:cubicBezTo>
                  <a:pt x="300" y="30"/>
                  <a:pt x="300" y="30"/>
                  <a:pt x="300" y="30"/>
                </a:cubicBezTo>
                <a:cubicBezTo>
                  <a:pt x="300" y="31"/>
                  <a:pt x="301" y="30"/>
                  <a:pt x="301" y="30"/>
                </a:cubicBezTo>
                <a:cubicBezTo>
                  <a:pt x="301" y="30"/>
                  <a:pt x="301" y="31"/>
                  <a:pt x="301" y="31"/>
                </a:cubicBezTo>
                <a:cubicBezTo>
                  <a:pt x="302" y="30"/>
                  <a:pt x="302" y="29"/>
                  <a:pt x="303" y="29"/>
                </a:cubicBezTo>
                <a:cubicBezTo>
                  <a:pt x="303" y="29"/>
                  <a:pt x="302" y="30"/>
                  <a:pt x="302" y="30"/>
                </a:cubicBezTo>
                <a:cubicBezTo>
                  <a:pt x="303" y="30"/>
                  <a:pt x="303" y="30"/>
                  <a:pt x="303" y="29"/>
                </a:cubicBezTo>
                <a:cubicBezTo>
                  <a:pt x="304" y="29"/>
                  <a:pt x="305" y="28"/>
                  <a:pt x="306" y="27"/>
                </a:cubicBezTo>
                <a:cubicBezTo>
                  <a:pt x="305" y="27"/>
                  <a:pt x="305" y="28"/>
                  <a:pt x="304" y="29"/>
                </a:cubicBezTo>
                <a:cubicBezTo>
                  <a:pt x="304" y="27"/>
                  <a:pt x="305" y="27"/>
                  <a:pt x="306" y="27"/>
                </a:cubicBezTo>
                <a:cubicBezTo>
                  <a:pt x="307" y="27"/>
                  <a:pt x="308" y="26"/>
                  <a:pt x="309" y="26"/>
                </a:cubicBezTo>
                <a:cubicBezTo>
                  <a:pt x="311" y="24"/>
                  <a:pt x="313" y="24"/>
                  <a:pt x="316" y="23"/>
                </a:cubicBezTo>
                <a:cubicBezTo>
                  <a:pt x="315" y="22"/>
                  <a:pt x="314" y="23"/>
                  <a:pt x="314" y="22"/>
                </a:cubicBezTo>
                <a:cubicBezTo>
                  <a:pt x="313" y="22"/>
                  <a:pt x="313" y="22"/>
                  <a:pt x="312" y="21"/>
                </a:cubicBezTo>
                <a:cubicBezTo>
                  <a:pt x="312" y="22"/>
                  <a:pt x="312" y="22"/>
                  <a:pt x="312" y="22"/>
                </a:cubicBezTo>
                <a:cubicBezTo>
                  <a:pt x="311" y="21"/>
                  <a:pt x="311" y="22"/>
                  <a:pt x="310" y="22"/>
                </a:cubicBezTo>
                <a:cubicBezTo>
                  <a:pt x="310" y="21"/>
                  <a:pt x="310" y="21"/>
                  <a:pt x="311" y="21"/>
                </a:cubicBezTo>
                <a:cubicBezTo>
                  <a:pt x="310" y="20"/>
                  <a:pt x="310" y="21"/>
                  <a:pt x="309" y="21"/>
                </a:cubicBezTo>
                <a:cubicBezTo>
                  <a:pt x="309" y="21"/>
                  <a:pt x="309" y="20"/>
                  <a:pt x="309" y="20"/>
                </a:cubicBezTo>
                <a:cubicBezTo>
                  <a:pt x="308" y="20"/>
                  <a:pt x="308" y="21"/>
                  <a:pt x="307" y="21"/>
                </a:cubicBezTo>
                <a:cubicBezTo>
                  <a:pt x="306" y="20"/>
                  <a:pt x="307" y="20"/>
                  <a:pt x="308" y="19"/>
                </a:cubicBezTo>
                <a:cubicBezTo>
                  <a:pt x="308" y="19"/>
                  <a:pt x="307" y="19"/>
                  <a:pt x="307" y="19"/>
                </a:cubicBezTo>
                <a:cubicBezTo>
                  <a:pt x="307" y="19"/>
                  <a:pt x="307" y="19"/>
                  <a:pt x="307" y="19"/>
                </a:cubicBezTo>
                <a:cubicBezTo>
                  <a:pt x="307" y="20"/>
                  <a:pt x="307" y="19"/>
                  <a:pt x="307" y="20"/>
                </a:cubicBezTo>
                <a:cubicBezTo>
                  <a:pt x="306" y="20"/>
                  <a:pt x="306" y="19"/>
                  <a:pt x="306" y="19"/>
                </a:cubicBezTo>
                <a:cubicBezTo>
                  <a:pt x="306" y="20"/>
                  <a:pt x="305" y="20"/>
                  <a:pt x="304" y="19"/>
                </a:cubicBezTo>
                <a:cubicBezTo>
                  <a:pt x="304" y="20"/>
                  <a:pt x="304" y="20"/>
                  <a:pt x="304" y="21"/>
                </a:cubicBezTo>
                <a:cubicBezTo>
                  <a:pt x="304" y="21"/>
                  <a:pt x="304" y="21"/>
                  <a:pt x="304" y="21"/>
                </a:cubicBezTo>
                <a:cubicBezTo>
                  <a:pt x="303" y="21"/>
                  <a:pt x="303" y="20"/>
                  <a:pt x="303" y="20"/>
                </a:cubicBezTo>
                <a:cubicBezTo>
                  <a:pt x="304" y="19"/>
                  <a:pt x="305" y="18"/>
                  <a:pt x="305" y="17"/>
                </a:cubicBezTo>
                <a:cubicBezTo>
                  <a:pt x="306" y="17"/>
                  <a:pt x="308" y="16"/>
                  <a:pt x="309" y="16"/>
                </a:cubicBezTo>
                <a:cubicBezTo>
                  <a:pt x="309" y="15"/>
                  <a:pt x="310" y="16"/>
                  <a:pt x="310" y="16"/>
                </a:cubicBezTo>
                <a:cubicBezTo>
                  <a:pt x="310" y="16"/>
                  <a:pt x="309" y="16"/>
                  <a:pt x="309" y="16"/>
                </a:cubicBezTo>
                <a:cubicBezTo>
                  <a:pt x="310" y="17"/>
                  <a:pt x="310" y="15"/>
                  <a:pt x="311" y="15"/>
                </a:cubicBezTo>
                <a:cubicBezTo>
                  <a:pt x="311" y="15"/>
                  <a:pt x="311" y="16"/>
                  <a:pt x="311" y="16"/>
                </a:cubicBezTo>
                <a:cubicBezTo>
                  <a:pt x="311" y="15"/>
                  <a:pt x="313" y="15"/>
                  <a:pt x="314" y="15"/>
                </a:cubicBezTo>
                <a:cubicBezTo>
                  <a:pt x="314" y="14"/>
                  <a:pt x="315" y="14"/>
                  <a:pt x="316" y="14"/>
                </a:cubicBezTo>
                <a:cubicBezTo>
                  <a:pt x="316" y="13"/>
                  <a:pt x="315" y="14"/>
                  <a:pt x="315" y="14"/>
                </a:cubicBezTo>
                <a:cubicBezTo>
                  <a:pt x="315" y="13"/>
                  <a:pt x="317" y="12"/>
                  <a:pt x="318" y="13"/>
                </a:cubicBezTo>
                <a:cubicBezTo>
                  <a:pt x="319" y="11"/>
                  <a:pt x="322" y="12"/>
                  <a:pt x="322" y="10"/>
                </a:cubicBezTo>
                <a:cubicBezTo>
                  <a:pt x="323" y="10"/>
                  <a:pt x="323" y="9"/>
                  <a:pt x="324" y="9"/>
                </a:cubicBezTo>
                <a:cubicBezTo>
                  <a:pt x="324" y="10"/>
                  <a:pt x="323" y="9"/>
                  <a:pt x="324" y="10"/>
                </a:cubicBezTo>
                <a:cubicBezTo>
                  <a:pt x="325" y="9"/>
                  <a:pt x="327" y="7"/>
                  <a:pt x="327" y="6"/>
                </a:cubicBezTo>
                <a:cubicBezTo>
                  <a:pt x="326" y="5"/>
                  <a:pt x="325" y="5"/>
                  <a:pt x="326" y="4"/>
                </a:cubicBezTo>
                <a:cubicBezTo>
                  <a:pt x="325" y="4"/>
                  <a:pt x="323" y="4"/>
                  <a:pt x="323" y="2"/>
                </a:cubicBezTo>
                <a:cubicBezTo>
                  <a:pt x="322" y="3"/>
                  <a:pt x="322" y="3"/>
                  <a:pt x="322" y="4"/>
                </a:cubicBezTo>
                <a:cubicBezTo>
                  <a:pt x="322" y="4"/>
                  <a:pt x="322" y="3"/>
                  <a:pt x="322" y="3"/>
                </a:cubicBezTo>
                <a:cubicBezTo>
                  <a:pt x="322" y="4"/>
                  <a:pt x="322" y="4"/>
                  <a:pt x="322" y="4"/>
                </a:cubicBezTo>
                <a:cubicBezTo>
                  <a:pt x="321" y="4"/>
                  <a:pt x="321" y="3"/>
                  <a:pt x="321" y="4"/>
                </a:cubicBezTo>
                <a:cubicBezTo>
                  <a:pt x="321" y="3"/>
                  <a:pt x="321" y="3"/>
                  <a:pt x="321" y="3"/>
                </a:cubicBezTo>
                <a:cubicBezTo>
                  <a:pt x="321" y="3"/>
                  <a:pt x="320" y="3"/>
                  <a:pt x="320" y="3"/>
                </a:cubicBezTo>
                <a:cubicBezTo>
                  <a:pt x="320" y="2"/>
                  <a:pt x="318" y="3"/>
                  <a:pt x="317" y="4"/>
                </a:cubicBezTo>
                <a:cubicBezTo>
                  <a:pt x="316" y="3"/>
                  <a:pt x="315" y="4"/>
                  <a:pt x="314" y="6"/>
                </a:cubicBezTo>
                <a:cubicBezTo>
                  <a:pt x="314" y="5"/>
                  <a:pt x="314" y="5"/>
                  <a:pt x="314" y="5"/>
                </a:cubicBezTo>
                <a:cubicBezTo>
                  <a:pt x="314" y="4"/>
                  <a:pt x="315" y="4"/>
                  <a:pt x="316" y="3"/>
                </a:cubicBezTo>
                <a:cubicBezTo>
                  <a:pt x="315" y="2"/>
                  <a:pt x="315" y="3"/>
                  <a:pt x="315" y="2"/>
                </a:cubicBezTo>
                <a:cubicBezTo>
                  <a:pt x="313" y="4"/>
                  <a:pt x="312" y="3"/>
                  <a:pt x="310" y="5"/>
                </a:cubicBezTo>
                <a:cubicBezTo>
                  <a:pt x="310" y="4"/>
                  <a:pt x="310" y="4"/>
                  <a:pt x="310" y="4"/>
                </a:cubicBezTo>
                <a:cubicBezTo>
                  <a:pt x="311" y="4"/>
                  <a:pt x="312" y="3"/>
                  <a:pt x="312" y="2"/>
                </a:cubicBezTo>
                <a:cubicBezTo>
                  <a:pt x="312" y="2"/>
                  <a:pt x="312" y="3"/>
                  <a:pt x="311" y="2"/>
                </a:cubicBezTo>
                <a:cubicBezTo>
                  <a:pt x="311" y="3"/>
                  <a:pt x="311" y="3"/>
                  <a:pt x="311" y="3"/>
                </a:cubicBezTo>
                <a:cubicBezTo>
                  <a:pt x="311" y="3"/>
                  <a:pt x="311" y="3"/>
                  <a:pt x="311" y="4"/>
                </a:cubicBezTo>
                <a:cubicBezTo>
                  <a:pt x="310" y="3"/>
                  <a:pt x="309" y="4"/>
                  <a:pt x="309" y="5"/>
                </a:cubicBezTo>
                <a:cubicBezTo>
                  <a:pt x="309" y="6"/>
                  <a:pt x="309" y="4"/>
                  <a:pt x="309" y="5"/>
                </a:cubicBezTo>
                <a:cubicBezTo>
                  <a:pt x="309" y="5"/>
                  <a:pt x="309" y="4"/>
                  <a:pt x="309" y="4"/>
                </a:cubicBezTo>
                <a:cubicBezTo>
                  <a:pt x="308" y="4"/>
                  <a:pt x="308" y="5"/>
                  <a:pt x="308" y="5"/>
                </a:cubicBezTo>
                <a:cubicBezTo>
                  <a:pt x="308" y="6"/>
                  <a:pt x="308" y="5"/>
                  <a:pt x="308" y="4"/>
                </a:cubicBezTo>
                <a:cubicBezTo>
                  <a:pt x="307" y="5"/>
                  <a:pt x="308" y="5"/>
                  <a:pt x="307" y="6"/>
                </a:cubicBezTo>
                <a:cubicBezTo>
                  <a:pt x="307" y="6"/>
                  <a:pt x="307" y="5"/>
                  <a:pt x="307" y="5"/>
                </a:cubicBezTo>
                <a:cubicBezTo>
                  <a:pt x="307" y="5"/>
                  <a:pt x="307" y="6"/>
                  <a:pt x="307" y="6"/>
                </a:cubicBezTo>
                <a:cubicBezTo>
                  <a:pt x="307" y="6"/>
                  <a:pt x="306" y="6"/>
                  <a:pt x="306" y="5"/>
                </a:cubicBezTo>
                <a:cubicBezTo>
                  <a:pt x="306" y="5"/>
                  <a:pt x="306" y="5"/>
                  <a:pt x="307" y="5"/>
                </a:cubicBezTo>
                <a:cubicBezTo>
                  <a:pt x="306" y="4"/>
                  <a:pt x="306" y="5"/>
                  <a:pt x="306" y="6"/>
                </a:cubicBezTo>
                <a:cubicBezTo>
                  <a:pt x="305" y="6"/>
                  <a:pt x="304" y="6"/>
                  <a:pt x="304" y="7"/>
                </a:cubicBezTo>
                <a:cubicBezTo>
                  <a:pt x="304" y="7"/>
                  <a:pt x="304" y="6"/>
                  <a:pt x="304" y="6"/>
                </a:cubicBezTo>
                <a:cubicBezTo>
                  <a:pt x="304" y="6"/>
                  <a:pt x="305" y="6"/>
                  <a:pt x="305" y="5"/>
                </a:cubicBezTo>
                <a:cubicBezTo>
                  <a:pt x="305" y="5"/>
                  <a:pt x="305" y="4"/>
                  <a:pt x="305" y="4"/>
                </a:cubicBezTo>
                <a:cubicBezTo>
                  <a:pt x="305" y="4"/>
                  <a:pt x="304" y="4"/>
                  <a:pt x="304" y="4"/>
                </a:cubicBezTo>
                <a:cubicBezTo>
                  <a:pt x="304" y="4"/>
                  <a:pt x="304" y="4"/>
                  <a:pt x="304" y="3"/>
                </a:cubicBezTo>
                <a:cubicBezTo>
                  <a:pt x="303" y="4"/>
                  <a:pt x="303" y="4"/>
                  <a:pt x="302" y="4"/>
                </a:cubicBezTo>
                <a:cubicBezTo>
                  <a:pt x="302" y="4"/>
                  <a:pt x="302" y="4"/>
                  <a:pt x="303" y="4"/>
                </a:cubicBezTo>
                <a:cubicBezTo>
                  <a:pt x="303" y="4"/>
                  <a:pt x="303" y="4"/>
                  <a:pt x="303" y="4"/>
                </a:cubicBezTo>
                <a:cubicBezTo>
                  <a:pt x="303" y="4"/>
                  <a:pt x="303" y="4"/>
                  <a:pt x="303" y="4"/>
                </a:cubicBezTo>
                <a:cubicBezTo>
                  <a:pt x="302" y="3"/>
                  <a:pt x="302" y="4"/>
                  <a:pt x="301" y="4"/>
                </a:cubicBezTo>
                <a:cubicBezTo>
                  <a:pt x="301" y="4"/>
                  <a:pt x="301" y="3"/>
                  <a:pt x="301" y="2"/>
                </a:cubicBezTo>
                <a:cubicBezTo>
                  <a:pt x="301" y="3"/>
                  <a:pt x="301" y="3"/>
                  <a:pt x="301" y="3"/>
                </a:cubicBezTo>
                <a:cubicBezTo>
                  <a:pt x="300" y="3"/>
                  <a:pt x="300" y="3"/>
                  <a:pt x="300" y="2"/>
                </a:cubicBezTo>
                <a:cubicBezTo>
                  <a:pt x="300" y="3"/>
                  <a:pt x="300" y="3"/>
                  <a:pt x="300" y="3"/>
                </a:cubicBezTo>
                <a:cubicBezTo>
                  <a:pt x="299" y="3"/>
                  <a:pt x="300" y="3"/>
                  <a:pt x="299" y="2"/>
                </a:cubicBezTo>
                <a:cubicBezTo>
                  <a:pt x="299" y="3"/>
                  <a:pt x="298" y="3"/>
                  <a:pt x="297" y="3"/>
                </a:cubicBezTo>
                <a:cubicBezTo>
                  <a:pt x="297" y="2"/>
                  <a:pt x="298" y="2"/>
                  <a:pt x="298" y="2"/>
                </a:cubicBezTo>
                <a:cubicBezTo>
                  <a:pt x="297" y="1"/>
                  <a:pt x="297" y="2"/>
                  <a:pt x="297" y="2"/>
                </a:cubicBezTo>
                <a:cubicBezTo>
                  <a:pt x="297" y="2"/>
                  <a:pt x="297" y="2"/>
                  <a:pt x="297" y="2"/>
                </a:cubicBezTo>
                <a:cubicBezTo>
                  <a:pt x="295" y="2"/>
                  <a:pt x="294" y="3"/>
                  <a:pt x="292" y="3"/>
                </a:cubicBezTo>
                <a:cubicBezTo>
                  <a:pt x="292" y="3"/>
                  <a:pt x="292" y="4"/>
                  <a:pt x="292" y="4"/>
                </a:cubicBezTo>
                <a:cubicBezTo>
                  <a:pt x="292" y="4"/>
                  <a:pt x="292" y="4"/>
                  <a:pt x="292" y="5"/>
                </a:cubicBezTo>
                <a:cubicBezTo>
                  <a:pt x="291" y="2"/>
                  <a:pt x="290" y="5"/>
                  <a:pt x="289" y="5"/>
                </a:cubicBezTo>
                <a:cubicBezTo>
                  <a:pt x="289" y="3"/>
                  <a:pt x="290" y="3"/>
                  <a:pt x="291" y="3"/>
                </a:cubicBezTo>
                <a:cubicBezTo>
                  <a:pt x="290" y="2"/>
                  <a:pt x="290" y="3"/>
                  <a:pt x="290" y="2"/>
                </a:cubicBezTo>
                <a:cubicBezTo>
                  <a:pt x="289" y="3"/>
                  <a:pt x="289" y="3"/>
                  <a:pt x="289" y="3"/>
                </a:cubicBezTo>
                <a:cubicBezTo>
                  <a:pt x="289" y="3"/>
                  <a:pt x="289" y="3"/>
                  <a:pt x="289" y="2"/>
                </a:cubicBezTo>
                <a:cubicBezTo>
                  <a:pt x="289" y="2"/>
                  <a:pt x="289" y="2"/>
                  <a:pt x="289" y="2"/>
                </a:cubicBezTo>
                <a:cubicBezTo>
                  <a:pt x="289" y="2"/>
                  <a:pt x="290" y="2"/>
                  <a:pt x="290" y="1"/>
                </a:cubicBezTo>
                <a:cubicBezTo>
                  <a:pt x="289" y="0"/>
                  <a:pt x="289" y="3"/>
                  <a:pt x="288" y="2"/>
                </a:cubicBezTo>
                <a:cubicBezTo>
                  <a:pt x="288" y="2"/>
                  <a:pt x="287" y="3"/>
                  <a:pt x="287" y="4"/>
                </a:cubicBezTo>
                <a:cubicBezTo>
                  <a:pt x="287" y="4"/>
                  <a:pt x="287" y="3"/>
                  <a:pt x="287" y="3"/>
                </a:cubicBezTo>
                <a:cubicBezTo>
                  <a:pt x="287" y="2"/>
                  <a:pt x="286" y="3"/>
                  <a:pt x="286" y="3"/>
                </a:cubicBezTo>
                <a:cubicBezTo>
                  <a:pt x="286" y="3"/>
                  <a:pt x="286" y="3"/>
                  <a:pt x="286" y="4"/>
                </a:cubicBezTo>
                <a:cubicBezTo>
                  <a:pt x="286" y="4"/>
                  <a:pt x="286" y="3"/>
                  <a:pt x="286" y="4"/>
                </a:cubicBezTo>
                <a:cubicBezTo>
                  <a:pt x="286" y="4"/>
                  <a:pt x="286" y="4"/>
                  <a:pt x="285" y="4"/>
                </a:cubicBezTo>
                <a:cubicBezTo>
                  <a:pt x="284" y="5"/>
                  <a:pt x="284" y="5"/>
                  <a:pt x="284" y="5"/>
                </a:cubicBezTo>
                <a:cubicBezTo>
                  <a:pt x="284" y="5"/>
                  <a:pt x="285" y="5"/>
                  <a:pt x="284" y="5"/>
                </a:cubicBezTo>
                <a:cubicBezTo>
                  <a:pt x="283" y="4"/>
                  <a:pt x="284" y="4"/>
                  <a:pt x="283" y="4"/>
                </a:cubicBezTo>
                <a:cubicBezTo>
                  <a:pt x="283" y="5"/>
                  <a:pt x="283" y="5"/>
                  <a:pt x="282" y="6"/>
                </a:cubicBezTo>
                <a:cubicBezTo>
                  <a:pt x="282" y="6"/>
                  <a:pt x="281" y="6"/>
                  <a:pt x="280" y="5"/>
                </a:cubicBezTo>
                <a:cubicBezTo>
                  <a:pt x="280" y="7"/>
                  <a:pt x="279" y="7"/>
                  <a:pt x="279" y="8"/>
                </a:cubicBezTo>
                <a:cubicBezTo>
                  <a:pt x="278" y="8"/>
                  <a:pt x="279" y="7"/>
                  <a:pt x="279" y="7"/>
                </a:cubicBezTo>
                <a:cubicBezTo>
                  <a:pt x="278" y="7"/>
                  <a:pt x="277" y="9"/>
                  <a:pt x="277" y="10"/>
                </a:cubicBezTo>
                <a:cubicBezTo>
                  <a:pt x="278" y="10"/>
                  <a:pt x="278" y="8"/>
                  <a:pt x="279" y="8"/>
                </a:cubicBezTo>
                <a:cubicBezTo>
                  <a:pt x="279" y="8"/>
                  <a:pt x="279" y="8"/>
                  <a:pt x="279" y="9"/>
                </a:cubicBezTo>
                <a:cubicBezTo>
                  <a:pt x="279" y="9"/>
                  <a:pt x="279" y="8"/>
                  <a:pt x="279" y="8"/>
                </a:cubicBezTo>
                <a:cubicBezTo>
                  <a:pt x="280" y="9"/>
                  <a:pt x="281" y="5"/>
                  <a:pt x="283" y="7"/>
                </a:cubicBezTo>
                <a:cubicBezTo>
                  <a:pt x="282" y="8"/>
                  <a:pt x="281" y="9"/>
                  <a:pt x="280" y="9"/>
                </a:cubicBezTo>
                <a:cubicBezTo>
                  <a:pt x="279" y="11"/>
                  <a:pt x="278" y="11"/>
                  <a:pt x="276" y="11"/>
                </a:cubicBezTo>
                <a:cubicBezTo>
                  <a:pt x="277" y="10"/>
                  <a:pt x="277" y="9"/>
                  <a:pt x="277" y="8"/>
                </a:cubicBezTo>
                <a:cubicBezTo>
                  <a:pt x="277" y="9"/>
                  <a:pt x="276" y="9"/>
                  <a:pt x="276" y="9"/>
                </a:cubicBezTo>
                <a:cubicBezTo>
                  <a:pt x="275" y="8"/>
                  <a:pt x="275" y="10"/>
                  <a:pt x="274" y="9"/>
                </a:cubicBezTo>
                <a:cubicBezTo>
                  <a:pt x="273" y="10"/>
                  <a:pt x="273" y="10"/>
                  <a:pt x="272" y="10"/>
                </a:cubicBezTo>
                <a:cubicBezTo>
                  <a:pt x="273" y="10"/>
                  <a:pt x="272" y="11"/>
                  <a:pt x="273" y="11"/>
                </a:cubicBezTo>
                <a:cubicBezTo>
                  <a:pt x="272" y="11"/>
                  <a:pt x="272" y="11"/>
                  <a:pt x="272" y="12"/>
                </a:cubicBezTo>
                <a:cubicBezTo>
                  <a:pt x="271" y="11"/>
                  <a:pt x="272" y="11"/>
                  <a:pt x="272" y="11"/>
                </a:cubicBezTo>
                <a:cubicBezTo>
                  <a:pt x="272" y="10"/>
                  <a:pt x="271" y="11"/>
                  <a:pt x="271" y="12"/>
                </a:cubicBezTo>
                <a:cubicBezTo>
                  <a:pt x="270" y="12"/>
                  <a:pt x="270" y="12"/>
                  <a:pt x="270" y="11"/>
                </a:cubicBezTo>
                <a:cubicBezTo>
                  <a:pt x="269" y="11"/>
                  <a:pt x="269" y="13"/>
                  <a:pt x="268" y="13"/>
                </a:cubicBezTo>
                <a:cubicBezTo>
                  <a:pt x="267" y="12"/>
                  <a:pt x="268" y="11"/>
                  <a:pt x="268" y="10"/>
                </a:cubicBezTo>
                <a:cubicBezTo>
                  <a:pt x="267" y="10"/>
                  <a:pt x="267" y="12"/>
                  <a:pt x="266" y="12"/>
                </a:cubicBezTo>
                <a:cubicBezTo>
                  <a:pt x="266" y="11"/>
                  <a:pt x="266" y="11"/>
                  <a:pt x="266" y="11"/>
                </a:cubicBezTo>
                <a:cubicBezTo>
                  <a:pt x="265" y="12"/>
                  <a:pt x="266" y="11"/>
                  <a:pt x="266" y="12"/>
                </a:cubicBezTo>
                <a:cubicBezTo>
                  <a:pt x="266" y="12"/>
                  <a:pt x="267" y="12"/>
                  <a:pt x="267" y="11"/>
                </a:cubicBezTo>
                <a:cubicBezTo>
                  <a:pt x="267" y="12"/>
                  <a:pt x="267" y="12"/>
                  <a:pt x="268" y="12"/>
                </a:cubicBezTo>
                <a:cubicBezTo>
                  <a:pt x="268" y="12"/>
                  <a:pt x="268" y="12"/>
                  <a:pt x="267" y="13"/>
                </a:cubicBezTo>
                <a:cubicBezTo>
                  <a:pt x="267" y="13"/>
                  <a:pt x="267" y="12"/>
                  <a:pt x="267" y="12"/>
                </a:cubicBezTo>
                <a:cubicBezTo>
                  <a:pt x="267" y="12"/>
                  <a:pt x="266" y="13"/>
                  <a:pt x="267" y="13"/>
                </a:cubicBezTo>
                <a:cubicBezTo>
                  <a:pt x="266" y="13"/>
                  <a:pt x="266" y="13"/>
                  <a:pt x="265" y="13"/>
                </a:cubicBezTo>
                <a:cubicBezTo>
                  <a:pt x="265" y="13"/>
                  <a:pt x="265" y="12"/>
                  <a:pt x="266" y="12"/>
                </a:cubicBezTo>
                <a:cubicBezTo>
                  <a:pt x="266" y="12"/>
                  <a:pt x="266" y="13"/>
                  <a:pt x="266" y="13"/>
                </a:cubicBezTo>
                <a:cubicBezTo>
                  <a:pt x="266" y="12"/>
                  <a:pt x="266" y="12"/>
                  <a:pt x="266" y="11"/>
                </a:cubicBezTo>
                <a:cubicBezTo>
                  <a:pt x="265" y="14"/>
                  <a:pt x="263" y="14"/>
                  <a:pt x="262" y="15"/>
                </a:cubicBezTo>
                <a:cubicBezTo>
                  <a:pt x="262" y="15"/>
                  <a:pt x="262" y="15"/>
                  <a:pt x="262" y="15"/>
                </a:cubicBezTo>
                <a:cubicBezTo>
                  <a:pt x="262" y="15"/>
                  <a:pt x="261" y="16"/>
                  <a:pt x="260" y="16"/>
                </a:cubicBezTo>
                <a:cubicBezTo>
                  <a:pt x="260" y="16"/>
                  <a:pt x="261" y="15"/>
                  <a:pt x="261" y="15"/>
                </a:cubicBezTo>
                <a:cubicBezTo>
                  <a:pt x="261" y="15"/>
                  <a:pt x="261" y="15"/>
                  <a:pt x="261" y="14"/>
                </a:cubicBezTo>
                <a:cubicBezTo>
                  <a:pt x="260" y="15"/>
                  <a:pt x="259" y="16"/>
                  <a:pt x="258" y="16"/>
                </a:cubicBezTo>
                <a:cubicBezTo>
                  <a:pt x="257" y="15"/>
                  <a:pt x="259" y="15"/>
                  <a:pt x="259" y="14"/>
                </a:cubicBezTo>
                <a:cubicBezTo>
                  <a:pt x="258" y="14"/>
                  <a:pt x="258" y="14"/>
                  <a:pt x="258" y="15"/>
                </a:cubicBezTo>
                <a:cubicBezTo>
                  <a:pt x="256" y="14"/>
                  <a:pt x="254" y="17"/>
                  <a:pt x="253" y="17"/>
                </a:cubicBezTo>
                <a:cubicBezTo>
                  <a:pt x="253" y="17"/>
                  <a:pt x="254" y="16"/>
                  <a:pt x="253" y="16"/>
                </a:cubicBezTo>
                <a:cubicBezTo>
                  <a:pt x="253" y="17"/>
                  <a:pt x="253" y="17"/>
                  <a:pt x="252" y="17"/>
                </a:cubicBezTo>
                <a:cubicBezTo>
                  <a:pt x="252" y="17"/>
                  <a:pt x="253" y="18"/>
                  <a:pt x="253" y="17"/>
                </a:cubicBezTo>
                <a:cubicBezTo>
                  <a:pt x="253" y="18"/>
                  <a:pt x="253" y="18"/>
                  <a:pt x="253" y="18"/>
                </a:cubicBezTo>
                <a:cubicBezTo>
                  <a:pt x="253" y="18"/>
                  <a:pt x="252" y="17"/>
                  <a:pt x="251" y="19"/>
                </a:cubicBezTo>
                <a:cubicBezTo>
                  <a:pt x="251" y="18"/>
                  <a:pt x="251" y="18"/>
                  <a:pt x="251" y="18"/>
                </a:cubicBezTo>
                <a:cubicBezTo>
                  <a:pt x="251" y="19"/>
                  <a:pt x="250" y="18"/>
                  <a:pt x="250" y="19"/>
                </a:cubicBezTo>
                <a:cubicBezTo>
                  <a:pt x="249" y="18"/>
                  <a:pt x="249" y="18"/>
                  <a:pt x="249" y="18"/>
                </a:cubicBezTo>
                <a:cubicBezTo>
                  <a:pt x="249" y="18"/>
                  <a:pt x="249" y="18"/>
                  <a:pt x="249" y="18"/>
                </a:cubicBezTo>
                <a:cubicBezTo>
                  <a:pt x="248" y="18"/>
                  <a:pt x="249" y="18"/>
                  <a:pt x="249" y="18"/>
                </a:cubicBezTo>
                <a:cubicBezTo>
                  <a:pt x="247" y="19"/>
                  <a:pt x="246" y="19"/>
                  <a:pt x="244" y="20"/>
                </a:cubicBezTo>
                <a:cubicBezTo>
                  <a:pt x="244" y="20"/>
                  <a:pt x="244" y="19"/>
                  <a:pt x="244" y="19"/>
                </a:cubicBezTo>
                <a:cubicBezTo>
                  <a:pt x="244" y="19"/>
                  <a:pt x="243" y="19"/>
                  <a:pt x="243" y="19"/>
                </a:cubicBezTo>
                <a:cubicBezTo>
                  <a:pt x="242" y="20"/>
                  <a:pt x="243" y="20"/>
                  <a:pt x="243" y="20"/>
                </a:cubicBezTo>
                <a:cubicBezTo>
                  <a:pt x="242" y="20"/>
                  <a:pt x="242" y="20"/>
                  <a:pt x="241" y="21"/>
                </a:cubicBezTo>
                <a:cubicBezTo>
                  <a:pt x="241" y="21"/>
                  <a:pt x="241" y="20"/>
                  <a:pt x="241" y="20"/>
                </a:cubicBezTo>
                <a:cubicBezTo>
                  <a:pt x="241" y="20"/>
                  <a:pt x="241" y="21"/>
                  <a:pt x="241" y="21"/>
                </a:cubicBezTo>
                <a:cubicBezTo>
                  <a:pt x="240" y="20"/>
                  <a:pt x="241" y="21"/>
                  <a:pt x="240" y="21"/>
                </a:cubicBezTo>
                <a:cubicBezTo>
                  <a:pt x="239" y="21"/>
                  <a:pt x="240" y="21"/>
                  <a:pt x="239" y="21"/>
                </a:cubicBezTo>
                <a:cubicBezTo>
                  <a:pt x="239" y="21"/>
                  <a:pt x="239" y="21"/>
                  <a:pt x="239" y="21"/>
                </a:cubicBezTo>
                <a:cubicBezTo>
                  <a:pt x="239" y="22"/>
                  <a:pt x="237" y="21"/>
                  <a:pt x="237" y="20"/>
                </a:cubicBezTo>
                <a:cubicBezTo>
                  <a:pt x="236" y="21"/>
                  <a:pt x="238" y="21"/>
                  <a:pt x="238" y="22"/>
                </a:cubicBezTo>
                <a:cubicBezTo>
                  <a:pt x="237" y="22"/>
                  <a:pt x="237" y="22"/>
                  <a:pt x="237" y="21"/>
                </a:cubicBezTo>
                <a:cubicBezTo>
                  <a:pt x="236" y="22"/>
                  <a:pt x="236" y="21"/>
                  <a:pt x="236" y="23"/>
                </a:cubicBezTo>
                <a:cubicBezTo>
                  <a:pt x="235" y="23"/>
                  <a:pt x="235" y="23"/>
                  <a:pt x="234" y="22"/>
                </a:cubicBezTo>
                <a:cubicBezTo>
                  <a:pt x="234" y="23"/>
                  <a:pt x="234" y="23"/>
                  <a:pt x="234" y="23"/>
                </a:cubicBezTo>
                <a:cubicBezTo>
                  <a:pt x="235" y="23"/>
                  <a:pt x="234" y="22"/>
                  <a:pt x="235" y="23"/>
                </a:cubicBezTo>
                <a:cubicBezTo>
                  <a:pt x="234" y="24"/>
                  <a:pt x="233" y="23"/>
                  <a:pt x="232" y="24"/>
                </a:cubicBezTo>
                <a:cubicBezTo>
                  <a:pt x="232" y="24"/>
                  <a:pt x="232" y="23"/>
                  <a:pt x="232" y="23"/>
                </a:cubicBezTo>
                <a:cubicBezTo>
                  <a:pt x="232" y="22"/>
                  <a:pt x="232" y="24"/>
                  <a:pt x="231" y="24"/>
                </a:cubicBezTo>
                <a:cubicBezTo>
                  <a:pt x="230" y="24"/>
                  <a:pt x="230" y="24"/>
                  <a:pt x="230" y="25"/>
                </a:cubicBezTo>
                <a:cubicBezTo>
                  <a:pt x="229" y="24"/>
                  <a:pt x="228" y="25"/>
                  <a:pt x="228" y="25"/>
                </a:cubicBezTo>
                <a:cubicBezTo>
                  <a:pt x="228" y="24"/>
                  <a:pt x="228" y="25"/>
                  <a:pt x="228" y="24"/>
                </a:cubicBezTo>
                <a:cubicBezTo>
                  <a:pt x="228" y="24"/>
                  <a:pt x="229" y="23"/>
                  <a:pt x="228" y="23"/>
                </a:cubicBezTo>
                <a:cubicBezTo>
                  <a:pt x="228" y="24"/>
                  <a:pt x="227" y="24"/>
                  <a:pt x="227" y="25"/>
                </a:cubicBezTo>
                <a:cubicBezTo>
                  <a:pt x="227" y="25"/>
                  <a:pt x="226" y="25"/>
                  <a:pt x="226" y="25"/>
                </a:cubicBezTo>
                <a:cubicBezTo>
                  <a:pt x="226" y="24"/>
                  <a:pt x="227" y="25"/>
                  <a:pt x="226" y="24"/>
                </a:cubicBezTo>
                <a:cubicBezTo>
                  <a:pt x="226" y="23"/>
                  <a:pt x="227" y="24"/>
                  <a:pt x="227" y="23"/>
                </a:cubicBezTo>
                <a:cubicBezTo>
                  <a:pt x="227" y="23"/>
                  <a:pt x="226" y="24"/>
                  <a:pt x="226" y="23"/>
                </a:cubicBezTo>
                <a:cubicBezTo>
                  <a:pt x="226" y="24"/>
                  <a:pt x="225" y="24"/>
                  <a:pt x="225" y="24"/>
                </a:cubicBezTo>
                <a:cubicBezTo>
                  <a:pt x="225" y="23"/>
                  <a:pt x="224" y="24"/>
                  <a:pt x="223" y="24"/>
                </a:cubicBezTo>
                <a:cubicBezTo>
                  <a:pt x="223" y="24"/>
                  <a:pt x="223" y="24"/>
                  <a:pt x="223" y="24"/>
                </a:cubicBezTo>
                <a:cubicBezTo>
                  <a:pt x="223" y="24"/>
                  <a:pt x="222" y="25"/>
                  <a:pt x="222" y="25"/>
                </a:cubicBezTo>
                <a:cubicBezTo>
                  <a:pt x="222" y="25"/>
                  <a:pt x="222" y="25"/>
                  <a:pt x="222" y="25"/>
                </a:cubicBezTo>
                <a:cubicBezTo>
                  <a:pt x="222" y="26"/>
                  <a:pt x="222" y="26"/>
                  <a:pt x="223" y="25"/>
                </a:cubicBezTo>
                <a:cubicBezTo>
                  <a:pt x="223" y="26"/>
                  <a:pt x="222" y="26"/>
                  <a:pt x="221" y="26"/>
                </a:cubicBezTo>
                <a:cubicBezTo>
                  <a:pt x="221" y="26"/>
                  <a:pt x="221" y="25"/>
                  <a:pt x="222" y="25"/>
                </a:cubicBezTo>
                <a:cubicBezTo>
                  <a:pt x="221" y="25"/>
                  <a:pt x="221" y="25"/>
                  <a:pt x="221" y="24"/>
                </a:cubicBezTo>
                <a:cubicBezTo>
                  <a:pt x="221" y="25"/>
                  <a:pt x="220" y="24"/>
                  <a:pt x="220" y="25"/>
                </a:cubicBezTo>
                <a:cubicBezTo>
                  <a:pt x="220" y="26"/>
                  <a:pt x="220" y="25"/>
                  <a:pt x="221" y="26"/>
                </a:cubicBezTo>
                <a:cubicBezTo>
                  <a:pt x="220" y="26"/>
                  <a:pt x="220" y="26"/>
                  <a:pt x="220" y="26"/>
                </a:cubicBezTo>
                <a:cubicBezTo>
                  <a:pt x="220" y="26"/>
                  <a:pt x="220" y="26"/>
                  <a:pt x="220" y="25"/>
                </a:cubicBezTo>
                <a:cubicBezTo>
                  <a:pt x="220" y="25"/>
                  <a:pt x="220" y="25"/>
                  <a:pt x="220" y="25"/>
                </a:cubicBezTo>
                <a:cubicBezTo>
                  <a:pt x="219" y="25"/>
                  <a:pt x="220" y="26"/>
                  <a:pt x="219" y="25"/>
                </a:cubicBezTo>
                <a:cubicBezTo>
                  <a:pt x="219" y="26"/>
                  <a:pt x="220" y="26"/>
                  <a:pt x="219" y="27"/>
                </a:cubicBezTo>
                <a:cubicBezTo>
                  <a:pt x="219" y="27"/>
                  <a:pt x="219" y="26"/>
                  <a:pt x="219" y="26"/>
                </a:cubicBezTo>
                <a:cubicBezTo>
                  <a:pt x="219" y="26"/>
                  <a:pt x="219" y="26"/>
                  <a:pt x="219" y="27"/>
                </a:cubicBezTo>
                <a:cubicBezTo>
                  <a:pt x="219" y="27"/>
                  <a:pt x="219" y="27"/>
                  <a:pt x="218" y="27"/>
                </a:cubicBezTo>
                <a:cubicBezTo>
                  <a:pt x="218" y="27"/>
                  <a:pt x="218" y="26"/>
                  <a:pt x="218" y="25"/>
                </a:cubicBezTo>
                <a:cubicBezTo>
                  <a:pt x="218" y="26"/>
                  <a:pt x="218" y="26"/>
                  <a:pt x="218" y="26"/>
                </a:cubicBezTo>
                <a:cubicBezTo>
                  <a:pt x="218" y="27"/>
                  <a:pt x="217" y="26"/>
                  <a:pt x="217" y="27"/>
                </a:cubicBezTo>
                <a:cubicBezTo>
                  <a:pt x="217" y="27"/>
                  <a:pt x="217" y="26"/>
                  <a:pt x="216" y="26"/>
                </a:cubicBezTo>
                <a:cubicBezTo>
                  <a:pt x="216" y="26"/>
                  <a:pt x="216" y="26"/>
                  <a:pt x="216" y="26"/>
                </a:cubicBezTo>
                <a:cubicBezTo>
                  <a:pt x="216" y="27"/>
                  <a:pt x="216" y="26"/>
                  <a:pt x="215" y="26"/>
                </a:cubicBezTo>
                <a:cubicBezTo>
                  <a:pt x="215" y="26"/>
                  <a:pt x="215" y="26"/>
                  <a:pt x="215" y="26"/>
                </a:cubicBezTo>
                <a:cubicBezTo>
                  <a:pt x="215" y="26"/>
                  <a:pt x="215" y="26"/>
                  <a:pt x="215" y="27"/>
                </a:cubicBezTo>
                <a:cubicBezTo>
                  <a:pt x="215" y="27"/>
                  <a:pt x="215" y="27"/>
                  <a:pt x="215" y="27"/>
                </a:cubicBezTo>
                <a:cubicBezTo>
                  <a:pt x="215" y="27"/>
                  <a:pt x="215" y="27"/>
                  <a:pt x="214" y="27"/>
                </a:cubicBezTo>
                <a:cubicBezTo>
                  <a:pt x="214" y="27"/>
                  <a:pt x="214" y="27"/>
                  <a:pt x="214" y="27"/>
                </a:cubicBezTo>
                <a:cubicBezTo>
                  <a:pt x="214" y="27"/>
                  <a:pt x="214" y="27"/>
                  <a:pt x="214" y="27"/>
                </a:cubicBezTo>
                <a:cubicBezTo>
                  <a:pt x="214" y="27"/>
                  <a:pt x="214" y="26"/>
                  <a:pt x="213" y="26"/>
                </a:cubicBezTo>
                <a:cubicBezTo>
                  <a:pt x="213" y="26"/>
                  <a:pt x="213" y="26"/>
                  <a:pt x="213" y="27"/>
                </a:cubicBezTo>
                <a:cubicBezTo>
                  <a:pt x="213" y="26"/>
                  <a:pt x="213" y="26"/>
                  <a:pt x="213" y="27"/>
                </a:cubicBezTo>
                <a:cubicBezTo>
                  <a:pt x="213" y="27"/>
                  <a:pt x="213" y="27"/>
                  <a:pt x="213" y="27"/>
                </a:cubicBezTo>
                <a:cubicBezTo>
                  <a:pt x="213" y="27"/>
                  <a:pt x="212" y="27"/>
                  <a:pt x="212" y="27"/>
                </a:cubicBezTo>
                <a:cubicBezTo>
                  <a:pt x="211" y="28"/>
                  <a:pt x="212" y="28"/>
                  <a:pt x="212" y="28"/>
                </a:cubicBezTo>
                <a:cubicBezTo>
                  <a:pt x="211" y="28"/>
                  <a:pt x="212" y="28"/>
                  <a:pt x="211" y="27"/>
                </a:cubicBezTo>
                <a:cubicBezTo>
                  <a:pt x="211" y="27"/>
                  <a:pt x="211" y="27"/>
                  <a:pt x="211" y="27"/>
                </a:cubicBezTo>
                <a:cubicBezTo>
                  <a:pt x="211" y="27"/>
                  <a:pt x="211" y="27"/>
                  <a:pt x="210" y="27"/>
                </a:cubicBezTo>
                <a:cubicBezTo>
                  <a:pt x="210" y="27"/>
                  <a:pt x="209" y="28"/>
                  <a:pt x="208" y="28"/>
                </a:cubicBezTo>
                <a:cubicBezTo>
                  <a:pt x="208" y="28"/>
                  <a:pt x="208" y="28"/>
                  <a:pt x="208" y="28"/>
                </a:cubicBezTo>
                <a:cubicBezTo>
                  <a:pt x="209" y="27"/>
                  <a:pt x="210" y="28"/>
                  <a:pt x="210" y="26"/>
                </a:cubicBezTo>
                <a:cubicBezTo>
                  <a:pt x="211" y="26"/>
                  <a:pt x="211" y="26"/>
                  <a:pt x="212" y="26"/>
                </a:cubicBezTo>
                <a:cubicBezTo>
                  <a:pt x="211" y="26"/>
                  <a:pt x="212" y="25"/>
                  <a:pt x="212" y="25"/>
                </a:cubicBezTo>
                <a:cubicBezTo>
                  <a:pt x="212" y="25"/>
                  <a:pt x="212" y="25"/>
                  <a:pt x="212" y="24"/>
                </a:cubicBezTo>
                <a:cubicBezTo>
                  <a:pt x="211" y="24"/>
                  <a:pt x="211" y="25"/>
                  <a:pt x="211" y="24"/>
                </a:cubicBezTo>
                <a:cubicBezTo>
                  <a:pt x="211" y="24"/>
                  <a:pt x="212" y="24"/>
                  <a:pt x="213" y="23"/>
                </a:cubicBezTo>
                <a:cubicBezTo>
                  <a:pt x="212" y="23"/>
                  <a:pt x="213" y="23"/>
                  <a:pt x="213" y="22"/>
                </a:cubicBezTo>
                <a:cubicBezTo>
                  <a:pt x="213" y="22"/>
                  <a:pt x="213" y="22"/>
                  <a:pt x="213" y="22"/>
                </a:cubicBezTo>
                <a:cubicBezTo>
                  <a:pt x="213" y="22"/>
                  <a:pt x="212" y="22"/>
                  <a:pt x="212" y="22"/>
                </a:cubicBezTo>
                <a:cubicBezTo>
                  <a:pt x="213" y="21"/>
                  <a:pt x="212" y="21"/>
                  <a:pt x="212" y="21"/>
                </a:cubicBezTo>
                <a:cubicBezTo>
                  <a:pt x="212" y="20"/>
                  <a:pt x="212" y="20"/>
                  <a:pt x="212" y="20"/>
                </a:cubicBezTo>
                <a:cubicBezTo>
                  <a:pt x="212" y="20"/>
                  <a:pt x="211" y="20"/>
                  <a:pt x="211" y="20"/>
                </a:cubicBezTo>
                <a:cubicBezTo>
                  <a:pt x="212" y="20"/>
                  <a:pt x="212" y="21"/>
                  <a:pt x="211" y="22"/>
                </a:cubicBezTo>
                <a:cubicBezTo>
                  <a:pt x="211" y="21"/>
                  <a:pt x="210" y="22"/>
                  <a:pt x="209" y="21"/>
                </a:cubicBezTo>
                <a:cubicBezTo>
                  <a:pt x="209" y="21"/>
                  <a:pt x="209" y="22"/>
                  <a:pt x="209" y="22"/>
                </a:cubicBezTo>
                <a:cubicBezTo>
                  <a:pt x="208" y="22"/>
                  <a:pt x="208" y="21"/>
                  <a:pt x="208" y="20"/>
                </a:cubicBezTo>
                <a:cubicBezTo>
                  <a:pt x="208" y="21"/>
                  <a:pt x="208" y="20"/>
                  <a:pt x="207" y="20"/>
                </a:cubicBezTo>
                <a:cubicBezTo>
                  <a:pt x="208" y="20"/>
                  <a:pt x="208" y="20"/>
                  <a:pt x="209" y="20"/>
                </a:cubicBezTo>
                <a:cubicBezTo>
                  <a:pt x="209" y="20"/>
                  <a:pt x="209" y="20"/>
                  <a:pt x="209" y="20"/>
                </a:cubicBezTo>
                <a:cubicBezTo>
                  <a:pt x="209" y="20"/>
                  <a:pt x="209" y="19"/>
                  <a:pt x="209" y="19"/>
                </a:cubicBezTo>
                <a:cubicBezTo>
                  <a:pt x="210" y="19"/>
                  <a:pt x="210" y="18"/>
                  <a:pt x="211" y="18"/>
                </a:cubicBezTo>
                <a:cubicBezTo>
                  <a:pt x="210" y="17"/>
                  <a:pt x="210" y="17"/>
                  <a:pt x="210" y="17"/>
                </a:cubicBezTo>
                <a:cubicBezTo>
                  <a:pt x="210" y="17"/>
                  <a:pt x="210" y="18"/>
                  <a:pt x="210" y="17"/>
                </a:cubicBezTo>
                <a:cubicBezTo>
                  <a:pt x="210" y="17"/>
                  <a:pt x="210" y="16"/>
                  <a:pt x="210" y="16"/>
                </a:cubicBezTo>
                <a:cubicBezTo>
                  <a:pt x="210" y="15"/>
                  <a:pt x="210" y="15"/>
                  <a:pt x="210" y="15"/>
                </a:cubicBezTo>
                <a:cubicBezTo>
                  <a:pt x="210" y="15"/>
                  <a:pt x="210" y="15"/>
                  <a:pt x="210" y="14"/>
                </a:cubicBezTo>
                <a:cubicBezTo>
                  <a:pt x="210" y="14"/>
                  <a:pt x="209" y="14"/>
                  <a:pt x="209" y="14"/>
                </a:cubicBezTo>
                <a:cubicBezTo>
                  <a:pt x="209" y="14"/>
                  <a:pt x="209" y="14"/>
                  <a:pt x="209" y="14"/>
                </a:cubicBezTo>
                <a:cubicBezTo>
                  <a:pt x="209" y="14"/>
                  <a:pt x="209" y="13"/>
                  <a:pt x="208" y="13"/>
                </a:cubicBezTo>
                <a:cubicBezTo>
                  <a:pt x="209" y="13"/>
                  <a:pt x="209" y="12"/>
                  <a:pt x="209" y="11"/>
                </a:cubicBezTo>
                <a:cubicBezTo>
                  <a:pt x="209" y="11"/>
                  <a:pt x="209" y="11"/>
                  <a:pt x="209" y="11"/>
                </a:cubicBezTo>
                <a:cubicBezTo>
                  <a:pt x="208" y="12"/>
                  <a:pt x="208" y="11"/>
                  <a:pt x="208" y="11"/>
                </a:cubicBezTo>
                <a:cubicBezTo>
                  <a:pt x="207" y="11"/>
                  <a:pt x="207" y="10"/>
                  <a:pt x="207" y="10"/>
                </a:cubicBezTo>
                <a:cubicBezTo>
                  <a:pt x="208" y="10"/>
                  <a:pt x="208" y="10"/>
                  <a:pt x="208" y="10"/>
                </a:cubicBezTo>
                <a:cubicBezTo>
                  <a:pt x="207" y="10"/>
                  <a:pt x="207" y="10"/>
                  <a:pt x="207" y="11"/>
                </a:cubicBezTo>
                <a:cubicBezTo>
                  <a:pt x="207" y="11"/>
                  <a:pt x="206" y="10"/>
                  <a:pt x="206" y="10"/>
                </a:cubicBezTo>
                <a:cubicBezTo>
                  <a:pt x="206" y="10"/>
                  <a:pt x="206" y="10"/>
                  <a:pt x="206" y="10"/>
                </a:cubicBezTo>
                <a:cubicBezTo>
                  <a:pt x="206" y="9"/>
                  <a:pt x="206" y="9"/>
                  <a:pt x="205" y="10"/>
                </a:cubicBezTo>
                <a:cubicBezTo>
                  <a:pt x="205" y="9"/>
                  <a:pt x="204" y="10"/>
                  <a:pt x="205" y="9"/>
                </a:cubicBezTo>
                <a:cubicBezTo>
                  <a:pt x="204" y="9"/>
                  <a:pt x="205" y="10"/>
                  <a:pt x="204" y="10"/>
                </a:cubicBezTo>
                <a:cubicBezTo>
                  <a:pt x="203" y="9"/>
                  <a:pt x="201" y="10"/>
                  <a:pt x="200" y="11"/>
                </a:cubicBezTo>
                <a:cubicBezTo>
                  <a:pt x="200" y="11"/>
                  <a:pt x="201" y="11"/>
                  <a:pt x="201" y="11"/>
                </a:cubicBezTo>
                <a:cubicBezTo>
                  <a:pt x="199" y="12"/>
                  <a:pt x="198" y="10"/>
                  <a:pt x="197" y="12"/>
                </a:cubicBezTo>
                <a:cubicBezTo>
                  <a:pt x="197" y="12"/>
                  <a:pt x="197" y="12"/>
                  <a:pt x="197" y="11"/>
                </a:cubicBezTo>
                <a:cubicBezTo>
                  <a:pt x="197" y="12"/>
                  <a:pt x="197" y="12"/>
                  <a:pt x="197" y="12"/>
                </a:cubicBezTo>
                <a:cubicBezTo>
                  <a:pt x="197" y="11"/>
                  <a:pt x="197" y="11"/>
                  <a:pt x="197" y="11"/>
                </a:cubicBezTo>
                <a:cubicBezTo>
                  <a:pt x="197" y="11"/>
                  <a:pt x="197" y="11"/>
                  <a:pt x="197" y="11"/>
                </a:cubicBezTo>
                <a:cubicBezTo>
                  <a:pt x="195" y="11"/>
                  <a:pt x="193" y="11"/>
                  <a:pt x="192" y="12"/>
                </a:cubicBezTo>
                <a:cubicBezTo>
                  <a:pt x="191" y="12"/>
                  <a:pt x="191" y="12"/>
                  <a:pt x="191" y="12"/>
                </a:cubicBezTo>
                <a:cubicBezTo>
                  <a:pt x="191" y="12"/>
                  <a:pt x="191" y="12"/>
                  <a:pt x="191" y="12"/>
                </a:cubicBezTo>
                <a:cubicBezTo>
                  <a:pt x="191" y="12"/>
                  <a:pt x="191" y="13"/>
                  <a:pt x="190" y="13"/>
                </a:cubicBezTo>
                <a:cubicBezTo>
                  <a:pt x="190" y="12"/>
                  <a:pt x="189" y="13"/>
                  <a:pt x="189" y="14"/>
                </a:cubicBezTo>
                <a:cubicBezTo>
                  <a:pt x="187" y="13"/>
                  <a:pt x="186" y="15"/>
                  <a:pt x="185" y="14"/>
                </a:cubicBezTo>
                <a:cubicBezTo>
                  <a:pt x="184" y="15"/>
                  <a:pt x="181" y="14"/>
                  <a:pt x="180" y="16"/>
                </a:cubicBezTo>
                <a:cubicBezTo>
                  <a:pt x="180" y="16"/>
                  <a:pt x="180" y="16"/>
                  <a:pt x="180" y="16"/>
                </a:cubicBezTo>
                <a:cubicBezTo>
                  <a:pt x="179" y="16"/>
                  <a:pt x="180" y="17"/>
                  <a:pt x="179" y="17"/>
                </a:cubicBezTo>
                <a:cubicBezTo>
                  <a:pt x="179" y="17"/>
                  <a:pt x="179" y="16"/>
                  <a:pt x="179" y="16"/>
                </a:cubicBezTo>
                <a:cubicBezTo>
                  <a:pt x="179" y="17"/>
                  <a:pt x="178" y="17"/>
                  <a:pt x="179" y="17"/>
                </a:cubicBezTo>
                <a:cubicBezTo>
                  <a:pt x="178" y="17"/>
                  <a:pt x="178" y="17"/>
                  <a:pt x="178" y="16"/>
                </a:cubicBezTo>
                <a:cubicBezTo>
                  <a:pt x="178" y="17"/>
                  <a:pt x="177" y="17"/>
                  <a:pt x="176" y="17"/>
                </a:cubicBezTo>
                <a:cubicBezTo>
                  <a:pt x="175" y="18"/>
                  <a:pt x="173" y="18"/>
                  <a:pt x="171" y="20"/>
                </a:cubicBezTo>
                <a:cubicBezTo>
                  <a:pt x="171" y="20"/>
                  <a:pt x="172" y="20"/>
                  <a:pt x="172" y="20"/>
                </a:cubicBezTo>
                <a:cubicBezTo>
                  <a:pt x="172" y="19"/>
                  <a:pt x="173" y="20"/>
                  <a:pt x="173" y="19"/>
                </a:cubicBezTo>
                <a:cubicBezTo>
                  <a:pt x="174" y="19"/>
                  <a:pt x="174" y="18"/>
                  <a:pt x="175" y="18"/>
                </a:cubicBezTo>
                <a:cubicBezTo>
                  <a:pt x="175" y="18"/>
                  <a:pt x="175" y="18"/>
                  <a:pt x="176" y="18"/>
                </a:cubicBezTo>
                <a:cubicBezTo>
                  <a:pt x="176" y="18"/>
                  <a:pt x="176" y="18"/>
                  <a:pt x="176" y="18"/>
                </a:cubicBezTo>
                <a:cubicBezTo>
                  <a:pt x="175" y="20"/>
                  <a:pt x="174" y="19"/>
                  <a:pt x="173" y="20"/>
                </a:cubicBezTo>
                <a:cubicBezTo>
                  <a:pt x="175" y="20"/>
                  <a:pt x="175" y="20"/>
                  <a:pt x="177" y="19"/>
                </a:cubicBezTo>
                <a:cubicBezTo>
                  <a:pt x="177" y="20"/>
                  <a:pt x="177" y="20"/>
                  <a:pt x="177" y="20"/>
                </a:cubicBezTo>
                <a:cubicBezTo>
                  <a:pt x="178" y="18"/>
                  <a:pt x="180" y="18"/>
                  <a:pt x="181" y="19"/>
                </a:cubicBezTo>
                <a:cubicBezTo>
                  <a:pt x="182" y="18"/>
                  <a:pt x="182" y="17"/>
                  <a:pt x="183" y="18"/>
                </a:cubicBezTo>
                <a:cubicBezTo>
                  <a:pt x="183" y="18"/>
                  <a:pt x="185" y="16"/>
                  <a:pt x="185" y="17"/>
                </a:cubicBezTo>
                <a:cubicBezTo>
                  <a:pt x="185" y="18"/>
                  <a:pt x="185" y="17"/>
                  <a:pt x="185" y="18"/>
                </a:cubicBezTo>
                <a:cubicBezTo>
                  <a:pt x="185" y="18"/>
                  <a:pt x="185" y="17"/>
                  <a:pt x="186" y="18"/>
                </a:cubicBezTo>
                <a:cubicBezTo>
                  <a:pt x="186" y="16"/>
                  <a:pt x="188" y="17"/>
                  <a:pt x="189" y="16"/>
                </a:cubicBezTo>
                <a:cubicBezTo>
                  <a:pt x="189" y="16"/>
                  <a:pt x="189" y="16"/>
                  <a:pt x="189" y="17"/>
                </a:cubicBezTo>
                <a:cubicBezTo>
                  <a:pt x="190" y="16"/>
                  <a:pt x="190" y="16"/>
                  <a:pt x="191" y="16"/>
                </a:cubicBezTo>
                <a:cubicBezTo>
                  <a:pt x="192" y="17"/>
                  <a:pt x="194" y="14"/>
                  <a:pt x="195" y="16"/>
                </a:cubicBezTo>
                <a:cubicBezTo>
                  <a:pt x="193" y="17"/>
                  <a:pt x="190" y="17"/>
                  <a:pt x="189" y="19"/>
                </a:cubicBezTo>
                <a:cubicBezTo>
                  <a:pt x="189" y="19"/>
                  <a:pt x="190" y="19"/>
                  <a:pt x="191" y="18"/>
                </a:cubicBezTo>
                <a:cubicBezTo>
                  <a:pt x="191" y="19"/>
                  <a:pt x="192" y="18"/>
                  <a:pt x="192" y="19"/>
                </a:cubicBezTo>
                <a:cubicBezTo>
                  <a:pt x="191" y="19"/>
                  <a:pt x="189" y="21"/>
                  <a:pt x="188" y="19"/>
                </a:cubicBezTo>
                <a:cubicBezTo>
                  <a:pt x="189" y="20"/>
                  <a:pt x="189" y="20"/>
                  <a:pt x="189" y="20"/>
                </a:cubicBezTo>
                <a:cubicBezTo>
                  <a:pt x="188" y="21"/>
                  <a:pt x="187" y="19"/>
                  <a:pt x="187" y="21"/>
                </a:cubicBezTo>
                <a:cubicBezTo>
                  <a:pt x="187" y="21"/>
                  <a:pt x="187" y="21"/>
                  <a:pt x="186" y="20"/>
                </a:cubicBezTo>
                <a:cubicBezTo>
                  <a:pt x="185" y="21"/>
                  <a:pt x="184" y="21"/>
                  <a:pt x="183" y="21"/>
                </a:cubicBezTo>
                <a:cubicBezTo>
                  <a:pt x="183" y="21"/>
                  <a:pt x="182" y="20"/>
                  <a:pt x="182" y="21"/>
                </a:cubicBezTo>
                <a:cubicBezTo>
                  <a:pt x="181" y="21"/>
                  <a:pt x="181" y="21"/>
                  <a:pt x="181" y="21"/>
                </a:cubicBezTo>
                <a:cubicBezTo>
                  <a:pt x="180" y="21"/>
                  <a:pt x="179" y="21"/>
                  <a:pt x="180" y="21"/>
                </a:cubicBezTo>
                <a:cubicBezTo>
                  <a:pt x="179" y="21"/>
                  <a:pt x="178" y="21"/>
                  <a:pt x="178" y="22"/>
                </a:cubicBezTo>
                <a:cubicBezTo>
                  <a:pt x="178" y="21"/>
                  <a:pt x="177" y="22"/>
                  <a:pt x="177" y="21"/>
                </a:cubicBezTo>
                <a:cubicBezTo>
                  <a:pt x="176" y="22"/>
                  <a:pt x="176" y="22"/>
                  <a:pt x="176" y="22"/>
                </a:cubicBezTo>
                <a:cubicBezTo>
                  <a:pt x="175" y="22"/>
                  <a:pt x="175" y="21"/>
                  <a:pt x="175" y="22"/>
                </a:cubicBezTo>
                <a:cubicBezTo>
                  <a:pt x="174" y="22"/>
                  <a:pt x="173" y="23"/>
                  <a:pt x="171" y="23"/>
                </a:cubicBezTo>
                <a:cubicBezTo>
                  <a:pt x="171" y="23"/>
                  <a:pt x="171" y="24"/>
                  <a:pt x="171" y="24"/>
                </a:cubicBezTo>
                <a:cubicBezTo>
                  <a:pt x="170" y="24"/>
                  <a:pt x="170" y="25"/>
                  <a:pt x="169" y="24"/>
                </a:cubicBezTo>
                <a:cubicBezTo>
                  <a:pt x="169" y="26"/>
                  <a:pt x="168" y="25"/>
                  <a:pt x="167" y="25"/>
                </a:cubicBezTo>
                <a:cubicBezTo>
                  <a:pt x="167" y="25"/>
                  <a:pt x="165" y="27"/>
                  <a:pt x="165" y="25"/>
                </a:cubicBezTo>
                <a:cubicBezTo>
                  <a:pt x="165" y="26"/>
                  <a:pt x="165" y="26"/>
                  <a:pt x="165" y="26"/>
                </a:cubicBezTo>
                <a:cubicBezTo>
                  <a:pt x="165" y="26"/>
                  <a:pt x="164" y="26"/>
                  <a:pt x="164" y="26"/>
                </a:cubicBezTo>
                <a:cubicBezTo>
                  <a:pt x="164" y="27"/>
                  <a:pt x="162" y="26"/>
                  <a:pt x="162" y="27"/>
                </a:cubicBezTo>
                <a:cubicBezTo>
                  <a:pt x="161" y="26"/>
                  <a:pt x="160" y="28"/>
                  <a:pt x="158" y="28"/>
                </a:cubicBezTo>
                <a:cubicBezTo>
                  <a:pt x="158" y="28"/>
                  <a:pt x="158" y="27"/>
                  <a:pt x="158" y="28"/>
                </a:cubicBezTo>
                <a:cubicBezTo>
                  <a:pt x="158" y="28"/>
                  <a:pt x="158" y="28"/>
                  <a:pt x="158" y="29"/>
                </a:cubicBezTo>
                <a:cubicBezTo>
                  <a:pt x="157" y="29"/>
                  <a:pt x="157" y="29"/>
                  <a:pt x="157" y="28"/>
                </a:cubicBezTo>
                <a:cubicBezTo>
                  <a:pt x="157" y="29"/>
                  <a:pt x="157" y="29"/>
                  <a:pt x="157" y="29"/>
                </a:cubicBezTo>
                <a:cubicBezTo>
                  <a:pt x="156" y="29"/>
                  <a:pt x="155" y="29"/>
                  <a:pt x="155" y="30"/>
                </a:cubicBezTo>
                <a:cubicBezTo>
                  <a:pt x="153" y="30"/>
                  <a:pt x="152" y="30"/>
                  <a:pt x="151" y="31"/>
                </a:cubicBezTo>
                <a:cubicBezTo>
                  <a:pt x="150" y="30"/>
                  <a:pt x="149" y="31"/>
                  <a:pt x="149" y="31"/>
                </a:cubicBezTo>
                <a:cubicBezTo>
                  <a:pt x="148" y="31"/>
                  <a:pt x="148" y="31"/>
                  <a:pt x="148" y="31"/>
                </a:cubicBezTo>
                <a:cubicBezTo>
                  <a:pt x="147" y="31"/>
                  <a:pt x="146" y="31"/>
                  <a:pt x="146" y="31"/>
                </a:cubicBezTo>
                <a:cubicBezTo>
                  <a:pt x="144" y="32"/>
                  <a:pt x="144" y="32"/>
                  <a:pt x="143" y="32"/>
                </a:cubicBezTo>
                <a:cubicBezTo>
                  <a:pt x="143" y="32"/>
                  <a:pt x="143" y="32"/>
                  <a:pt x="143" y="32"/>
                </a:cubicBezTo>
                <a:cubicBezTo>
                  <a:pt x="142" y="32"/>
                  <a:pt x="143" y="32"/>
                  <a:pt x="142" y="33"/>
                </a:cubicBezTo>
                <a:cubicBezTo>
                  <a:pt x="142" y="32"/>
                  <a:pt x="141" y="33"/>
                  <a:pt x="141" y="32"/>
                </a:cubicBezTo>
                <a:cubicBezTo>
                  <a:pt x="140" y="32"/>
                  <a:pt x="140" y="33"/>
                  <a:pt x="140" y="33"/>
                </a:cubicBezTo>
                <a:cubicBezTo>
                  <a:pt x="139" y="34"/>
                  <a:pt x="139" y="33"/>
                  <a:pt x="139" y="33"/>
                </a:cubicBezTo>
                <a:cubicBezTo>
                  <a:pt x="139" y="34"/>
                  <a:pt x="139" y="34"/>
                  <a:pt x="138" y="34"/>
                </a:cubicBezTo>
                <a:cubicBezTo>
                  <a:pt x="138" y="34"/>
                  <a:pt x="138" y="34"/>
                  <a:pt x="138" y="33"/>
                </a:cubicBezTo>
                <a:cubicBezTo>
                  <a:pt x="137" y="35"/>
                  <a:pt x="136" y="34"/>
                  <a:pt x="135" y="34"/>
                </a:cubicBezTo>
                <a:cubicBezTo>
                  <a:pt x="135" y="35"/>
                  <a:pt x="135" y="35"/>
                  <a:pt x="134" y="35"/>
                </a:cubicBezTo>
                <a:cubicBezTo>
                  <a:pt x="134" y="34"/>
                  <a:pt x="133" y="34"/>
                  <a:pt x="133" y="34"/>
                </a:cubicBezTo>
                <a:cubicBezTo>
                  <a:pt x="133" y="35"/>
                  <a:pt x="133" y="34"/>
                  <a:pt x="133" y="35"/>
                </a:cubicBezTo>
                <a:cubicBezTo>
                  <a:pt x="133" y="35"/>
                  <a:pt x="133" y="35"/>
                  <a:pt x="133" y="35"/>
                </a:cubicBezTo>
                <a:cubicBezTo>
                  <a:pt x="132" y="35"/>
                  <a:pt x="133" y="35"/>
                  <a:pt x="132" y="35"/>
                </a:cubicBezTo>
                <a:cubicBezTo>
                  <a:pt x="132" y="35"/>
                  <a:pt x="132" y="36"/>
                  <a:pt x="132" y="36"/>
                </a:cubicBezTo>
                <a:cubicBezTo>
                  <a:pt x="132" y="35"/>
                  <a:pt x="132" y="35"/>
                  <a:pt x="132" y="35"/>
                </a:cubicBezTo>
                <a:cubicBezTo>
                  <a:pt x="130" y="37"/>
                  <a:pt x="127" y="36"/>
                  <a:pt x="125" y="38"/>
                </a:cubicBezTo>
                <a:cubicBezTo>
                  <a:pt x="123" y="38"/>
                  <a:pt x="121" y="38"/>
                  <a:pt x="121" y="39"/>
                </a:cubicBezTo>
                <a:cubicBezTo>
                  <a:pt x="119" y="39"/>
                  <a:pt x="118" y="40"/>
                  <a:pt x="117" y="40"/>
                </a:cubicBezTo>
                <a:cubicBezTo>
                  <a:pt x="116" y="40"/>
                  <a:pt x="116" y="40"/>
                  <a:pt x="116" y="40"/>
                </a:cubicBezTo>
                <a:cubicBezTo>
                  <a:pt x="116" y="40"/>
                  <a:pt x="116" y="41"/>
                  <a:pt x="116" y="41"/>
                </a:cubicBezTo>
                <a:cubicBezTo>
                  <a:pt x="115" y="41"/>
                  <a:pt x="115" y="41"/>
                  <a:pt x="115" y="40"/>
                </a:cubicBezTo>
                <a:cubicBezTo>
                  <a:pt x="115" y="41"/>
                  <a:pt x="115" y="41"/>
                  <a:pt x="114" y="41"/>
                </a:cubicBezTo>
                <a:cubicBezTo>
                  <a:pt x="113" y="40"/>
                  <a:pt x="113" y="42"/>
                  <a:pt x="112" y="41"/>
                </a:cubicBezTo>
                <a:cubicBezTo>
                  <a:pt x="111" y="43"/>
                  <a:pt x="108" y="42"/>
                  <a:pt x="107" y="45"/>
                </a:cubicBezTo>
                <a:cubicBezTo>
                  <a:pt x="108" y="45"/>
                  <a:pt x="108" y="43"/>
                  <a:pt x="108" y="44"/>
                </a:cubicBezTo>
                <a:cubicBezTo>
                  <a:pt x="108" y="46"/>
                  <a:pt x="106" y="45"/>
                  <a:pt x="105" y="47"/>
                </a:cubicBezTo>
                <a:cubicBezTo>
                  <a:pt x="105" y="47"/>
                  <a:pt x="105" y="47"/>
                  <a:pt x="106" y="47"/>
                </a:cubicBezTo>
                <a:cubicBezTo>
                  <a:pt x="105" y="48"/>
                  <a:pt x="104" y="48"/>
                  <a:pt x="103" y="48"/>
                </a:cubicBezTo>
                <a:cubicBezTo>
                  <a:pt x="103" y="49"/>
                  <a:pt x="101" y="48"/>
                  <a:pt x="100" y="49"/>
                </a:cubicBezTo>
                <a:cubicBezTo>
                  <a:pt x="100" y="49"/>
                  <a:pt x="99" y="49"/>
                  <a:pt x="99" y="49"/>
                </a:cubicBezTo>
                <a:cubicBezTo>
                  <a:pt x="99" y="49"/>
                  <a:pt x="99" y="49"/>
                  <a:pt x="99" y="48"/>
                </a:cubicBezTo>
                <a:cubicBezTo>
                  <a:pt x="99" y="50"/>
                  <a:pt x="97" y="49"/>
                  <a:pt x="97" y="50"/>
                </a:cubicBezTo>
                <a:cubicBezTo>
                  <a:pt x="96" y="49"/>
                  <a:pt x="95" y="50"/>
                  <a:pt x="94" y="50"/>
                </a:cubicBezTo>
                <a:cubicBezTo>
                  <a:pt x="95" y="51"/>
                  <a:pt x="93" y="51"/>
                  <a:pt x="93" y="51"/>
                </a:cubicBezTo>
                <a:cubicBezTo>
                  <a:pt x="93" y="52"/>
                  <a:pt x="93" y="52"/>
                  <a:pt x="93" y="52"/>
                </a:cubicBezTo>
                <a:cubicBezTo>
                  <a:pt x="93" y="52"/>
                  <a:pt x="93" y="53"/>
                  <a:pt x="93" y="53"/>
                </a:cubicBezTo>
                <a:cubicBezTo>
                  <a:pt x="92" y="53"/>
                  <a:pt x="92" y="52"/>
                  <a:pt x="92" y="53"/>
                </a:cubicBezTo>
                <a:cubicBezTo>
                  <a:pt x="92" y="53"/>
                  <a:pt x="91" y="52"/>
                  <a:pt x="91" y="52"/>
                </a:cubicBezTo>
                <a:cubicBezTo>
                  <a:pt x="92" y="54"/>
                  <a:pt x="91" y="54"/>
                  <a:pt x="90" y="54"/>
                </a:cubicBezTo>
                <a:cubicBezTo>
                  <a:pt x="90" y="55"/>
                  <a:pt x="89" y="54"/>
                  <a:pt x="89" y="55"/>
                </a:cubicBezTo>
                <a:cubicBezTo>
                  <a:pt x="90" y="55"/>
                  <a:pt x="90" y="55"/>
                  <a:pt x="90" y="56"/>
                </a:cubicBezTo>
                <a:cubicBezTo>
                  <a:pt x="90" y="55"/>
                  <a:pt x="90" y="55"/>
                  <a:pt x="90" y="55"/>
                </a:cubicBezTo>
                <a:cubicBezTo>
                  <a:pt x="91" y="55"/>
                  <a:pt x="91" y="55"/>
                  <a:pt x="91" y="55"/>
                </a:cubicBezTo>
                <a:cubicBezTo>
                  <a:pt x="91" y="56"/>
                  <a:pt x="91" y="56"/>
                  <a:pt x="91" y="56"/>
                </a:cubicBezTo>
                <a:cubicBezTo>
                  <a:pt x="91" y="56"/>
                  <a:pt x="91" y="56"/>
                  <a:pt x="91" y="56"/>
                </a:cubicBezTo>
                <a:cubicBezTo>
                  <a:pt x="91" y="56"/>
                  <a:pt x="91" y="56"/>
                  <a:pt x="91" y="56"/>
                </a:cubicBezTo>
                <a:cubicBezTo>
                  <a:pt x="92" y="56"/>
                  <a:pt x="92" y="56"/>
                  <a:pt x="92" y="56"/>
                </a:cubicBezTo>
                <a:cubicBezTo>
                  <a:pt x="92" y="56"/>
                  <a:pt x="93" y="56"/>
                  <a:pt x="93" y="56"/>
                </a:cubicBezTo>
                <a:cubicBezTo>
                  <a:pt x="93" y="56"/>
                  <a:pt x="93" y="56"/>
                  <a:pt x="93" y="56"/>
                </a:cubicBezTo>
                <a:cubicBezTo>
                  <a:pt x="93" y="56"/>
                  <a:pt x="93" y="56"/>
                  <a:pt x="93" y="56"/>
                </a:cubicBezTo>
                <a:cubicBezTo>
                  <a:pt x="93" y="56"/>
                  <a:pt x="93" y="56"/>
                  <a:pt x="93" y="56"/>
                </a:cubicBezTo>
                <a:cubicBezTo>
                  <a:pt x="93" y="56"/>
                  <a:pt x="94" y="56"/>
                  <a:pt x="94" y="56"/>
                </a:cubicBezTo>
                <a:cubicBezTo>
                  <a:pt x="94" y="56"/>
                  <a:pt x="94" y="56"/>
                  <a:pt x="94" y="56"/>
                </a:cubicBezTo>
                <a:cubicBezTo>
                  <a:pt x="94" y="56"/>
                  <a:pt x="94" y="56"/>
                  <a:pt x="94" y="56"/>
                </a:cubicBezTo>
                <a:cubicBezTo>
                  <a:pt x="94" y="56"/>
                  <a:pt x="94" y="56"/>
                  <a:pt x="94" y="56"/>
                </a:cubicBezTo>
                <a:cubicBezTo>
                  <a:pt x="94" y="56"/>
                  <a:pt x="94" y="56"/>
                  <a:pt x="94" y="57"/>
                </a:cubicBezTo>
                <a:cubicBezTo>
                  <a:pt x="93" y="56"/>
                  <a:pt x="94" y="56"/>
                  <a:pt x="93" y="56"/>
                </a:cubicBezTo>
                <a:cubicBezTo>
                  <a:pt x="94" y="57"/>
                  <a:pt x="93" y="57"/>
                  <a:pt x="92" y="57"/>
                </a:cubicBezTo>
                <a:cubicBezTo>
                  <a:pt x="92" y="57"/>
                  <a:pt x="93" y="57"/>
                  <a:pt x="93" y="57"/>
                </a:cubicBezTo>
                <a:cubicBezTo>
                  <a:pt x="93" y="57"/>
                  <a:pt x="93" y="57"/>
                  <a:pt x="93" y="57"/>
                </a:cubicBezTo>
                <a:cubicBezTo>
                  <a:pt x="92" y="57"/>
                  <a:pt x="92" y="57"/>
                  <a:pt x="92" y="57"/>
                </a:cubicBezTo>
                <a:cubicBezTo>
                  <a:pt x="92" y="57"/>
                  <a:pt x="91" y="58"/>
                  <a:pt x="91" y="57"/>
                </a:cubicBezTo>
                <a:cubicBezTo>
                  <a:pt x="91" y="57"/>
                  <a:pt x="91" y="58"/>
                  <a:pt x="90" y="58"/>
                </a:cubicBezTo>
                <a:cubicBezTo>
                  <a:pt x="90" y="58"/>
                  <a:pt x="90" y="57"/>
                  <a:pt x="90" y="57"/>
                </a:cubicBezTo>
                <a:cubicBezTo>
                  <a:pt x="90" y="57"/>
                  <a:pt x="89" y="57"/>
                  <a:pt x="89" y="58"/>
                </a:cubicBezTo>
                <a:cubicBezTo>
                  <a:pt x="89" y="58"/>
                  <a:pt x="88" y="58"/>
                  <a:pt x="88" y="57"/>
                </a:cubicBezTo>
                <a:cubicBezTo>
                  <a:pt x="87" y="58"/>
                  <a:pt x="87" y="59"/>
                  <a:pt x="87" y="60"/>
                </a:cubicBezTo>
                <a:cubicBezTo>
                  <a:pt x="86" y="60"/>
                  <a:pt x="86" y="60"/>
                  <a:pt x="86" y="61"/>
                </a:cubicBezTo>
                <a:cubicBezTo>
                  <a:pt x="86" y="60"/>
                  <a:pt x="86" y="60"/>
                  <a:pt x="85" y="59"/>
                </a:cubicBezTo>
                <a:cubicBezTo>
                  <a:pt x="86" y="59"/>
                  <a:pt x="86" y="59"/>
                  <a:pt x="86" y="59"/>
                </a:cubicBezTo>
                <a:cubicBezTo>
                  <a:pt x="87" y="59"/>
                  <a:pt x="87" y="58"/>
                  <a:pt x="86" y="58"/>
                </a:cubicBezTo>
                <a:cubicBezTo>
                  <a:pt x="86" y="58"/>
                  <a:pt x="86" y="58"/>
                  <a:pt x="86" y="58"/>
                </a:cubicBezTo>
                <a:cubicBezTo>
                  <a:pt x="86" y="59"/>
                  <a:pt x="86" y="59"/>
                  <a:pt x="85" y="59"/>
                </a:cubicBezTo>
                <a:cubicBezTo>
                  <a:pt x="85" y="58"/>
                  <a:pt x="86" y="58"/>
                  <a:pt x="86" y="58"/>
                </a:cubicBezTo>
                <a:cubicBezTo>
                  <a:pt x="85" y="57"/>
                  <a:pt x="85" y="58"/>
                  <a:pt x="85" y="58"/>
                </a:cubicBezTo>
                <a:cubicBezTo>
                  <a:pt x="85" y="59"/>
                  <a:pt x="84" y="59"/>
                  <a:pt x="83" y="58"/>
                </a:cubicBezTo>
                <a:cubicBezTo>
                  <a:pt x="82" y="59"/>
                  <a:pt x="82" y="60"/>
                  <a:pt x="83" y="60"/>
                </a:cubicBezTo>
                <a:cubicBezTo>
                  <a:pt x="83" y="59"/>
                  <a:pt x="83" y="59"/>
                  <a:pt x="84" y="59"/>
                </a:cubicBezTo>
                <a:cubicBezTo>
                  <a:pt x="84" y="59"/>
                  <a:pt x="84" y="59"/>
                  <a:pt x="83" y="59"/>
                </a:cubicBezTo>
                <a:cubicBezTo>
                  <a:pt x="84" y="60"/>
                  <a:pt x="85" y="59"/>
                  <a:pt x="85" y="59"/>
                </a:cubicBezTo>
                <a:cubicBezTo>
                  <a:pt x="84" y="61"/>
                  <a:pt x="81" y="61"/>
                  <a:pt x="79" y="62"/>
                </a:cubicBezTo>
                <a:cubicBezTo>
                  <a:pt x="79" y="62"/>
                  <a:pt x="79" y="61"/>
                  <a:pt x="80" y="61"/>
                </a:cubicBezTo>
                <a:cubicBezTo>
                  <a:pt x="79" y="61"/>
                  <a:pt x="79" y="61"/>
                  <a:pt x="79" y="62"/>
                </a:cubicBezTo>
                <a:cubicBezTo>
                  <a:pt x="78" y="61"/>
                  <a:pt x="78" y="62"/>
                  <a:pt x="78" y="61"/>
                </a:cubicBezTo>
                <a:cubicBezTo>
                  <a:pt x="77" y="61"/>
                  <a:pt x="78" y="61"/>
                  <a:pt x="78" y="61"/>
                </a:cubicBezTo>
                <a:cubicBezTo>
                  <a:pt x="78" y="62"/>
                  <a:pt x="77" y="61"/>
                  <a:pt x="76" y="61"/>
                </a:cubicBezTo>
                <a:cubicBezTo>
                  <a:pt x="76" y="62"/>
                  <a:pt x="76" y="62"/>
                  <a:pt x="75" y="62"/>
                </a:cubicBezTo>
                <a:cubicBezTo>
                  <a:pt x="75" y="62"/>
                  <a:pt x="75" y="62"/>
                  <a:pt x="74" y="63"/>
                </a:cubicBezTo>
                <a:cubicBezTo>
                  <a:pt x="73" y="61"/>
                  <a:pt x="71" y="63"/>
                  <a:pt x="69" y="63"/>
                </a:cubicBezTo>
                <a:cubicBezTo>
                  <a:pt x="69" y="64"/>
                  <a:pt x="69" y="64"/>
                  <a:pt x="69" y="63"/>
                </a:cubicBezTo>
                <a:cubicBezTo>
                  <a:pt x="68" y="64"/>
                  <a:pt x="69" y="64"/>
                  <a:pt x="69" y="64"/>
                </a:cubicBezTo>
                <a:cubicBezTo>
                  <a:pt x="69" y="64"/>
                  <a:pt x="68" y="65"/>
                  <a:pt x="68" y="65"/>
                </a:cubicBezTo>
                <a:cubicBezTo>
                  <a:pt x="68" y="64"/>
                  <a:pt x="68" y="64"/>
                  <a:pt x="68" y="63"/>
                </a:cubicBezTo>
                <a:cubicBezTo>
                  <a:pt x="67" y="63"/>
                  <a:pt x="68" y="64"/>
                  <a:pt x="67" y="64"/>
                </a:cubicBezTo>
                <a:cubicBezTo>
                  <a:pt x="68" y="65"/>
                  <a:pt x="67" y="64"/>
                  <a:pt x="67" y="65"/>
                </a:cubicBezTo>
                <a:cubicBezTo>
                  <a:pt x="66" y="64"/>
                  <a:pt x="67" y="64"/>
                  <a:pt x="67" y="64"/>
                </a:cubicBezTo>
                <a:cubicBezTo>
                  <a:pt x="66" y="65"/>
                  <a:pt x="64" y="65"/>
                  <a:pt x="64" y="66"/>
                </a:cubicBezTo>
                <a:cubicBezTo>
                  <a:pt x="64" y="67"/>
                  <a:pt x="64" y="66"/>
                  <a:pt x="63" y="66"/>
                </a:cubicBezTo>
                <a:cubicBezTo>
                  <a:pt x="63" y="66"/>
                  <a:pt x="63" y="65"/>
                  <a:pt x="63" y="65"/>
                </a:cubicBezTo>
                <a:cubicBezTo>
                  <a:pt x="63" y="66"/>
                  <a:pt x="63" y="66"/>
                  <a:pt x="63" y="66"/>
                </a:cubicBezTo>
                <a:cubicBezTo>
                  <a:pt x="62" y="66"/>
                  <a:pt x="63" y="67"/>
                  <a:pt x="62" y="67"/>
                </a:cubicBezTo>
                <a:cubicBezTo>
                  <a:pt x="62" y="66"/>
                  <a:pt x="62" y="65"/>
                  <a:pt x="63" y="65"/>
                </a:cubicBezTo>
                <a:cubicBezTo>
                  <a:pt x="62" y="65"/>
                  <a:pt x="62" y="65"/>
                  <a:pt x="63" y="65"/>
                </a:cubicBezTo>
                <a:cubicBezTo>
                  <a:pt x="62" y="64"/>
                  <a:pt x="60" y="64"/>
                  <a:pt x="60" y="66"/>
                </a:cubicBezTo>
                <a:cubicBezTo>
                  <a:pt x="59" y="66"/>
                  <a:pt x="60" y="65"/>
                  <a:pt x="59" y="65"/>
                </a:cubicBezTo>
                <a:cubicBezTo>
                  <a:pt x="59" y="66"/>
                  <a:pt x="58" y="65"/>
                  <a:pt x="57" y="65"/>
                </a:cubicBezTo>
                <a:cubicBezTo>
                  <a:pt x="57" y="66"/>
                  <a:pt x="58" y="66"/>
                  <a:pt x="57" y="66"/>
                </a:cubicBezTo>
                <a:cubicBezTo>
                  <a:pt x="57" y="66"/>
                  <a:pt x="57" y="66"/>
                  <a:pt x="57" y="65"/>
                </a:cubicBezTo>
                <a:cubicBezTo>
                  <a:pt x="57" y="66"/>
                  <a:pt x="57" y="66"/>
                  <a:pt x="57" y="66"/>
                </a:cubicBezTo>
                <a:cubicBezTo>
                  <a:pt x="57" y="66"/>
                  <a:pt x="57" y="66"/>
                  <a:pt x="57" y="66"/>
                </a:cubicBezTo>
                <a:cubicBezTo>
                  <a:pt x="56" y="65"/>
                  <a:pt x="56" y="66"/>
                  <a:pt x="56" y="66"/>
                </a:cubicBezTo>
                <a:cubicBezTo>
                  <a:pt x="56" y="66"/>
                  <a:pt x="56" y="66"/>
                  <a:pt x="56" y="66"/>
                </a:cubicBezTo>
                <a:cubicBezTo>
                  <a:pt x="56" y="66"/>
                  <a:pt x="56" y="66"/>
                  <a:pt x="56" y="66"/>
                </a:cubicBezTo>
                <a:cubicBezTo>
                  <a:pt x="55" y="66"/>
                  <a:pt x="53" y="66"/>
                  <a:pt x="53" y="67"/>
                </a:cubicBezTo>
                <a:cubicBezTo>
                  <a:pt x="52" y="66"/>
                  <a:pt x="52" y="67"/>
                  <a:pt x="51" y="67"/>
                </a:cubicBezTo>
                <a:cubicBezTo>
                  <a:pt x="51" y="68"/>
                  <a:pt x="51" y="68"/>
                  <a:pt x="50" y="69"/>
                </a:cubicBezTo>
                <a:cubicBezTo>
                  <a:pt x="51" y="69"/>
                  <a:pt x="51" y="69"/>
                  <a:pt x="51" y="69"/>
                </a:cubicBezTo>
                <a:cubicBezTo>
                  <a:pt x="51" y="69"/>
                  <a:pt x="51" y="69"/>
                  <a:pt x="50" y="69"/>
                </a:cubicBezTo>
                <a:cubicBezTo>
                  <a:pt x="50" y="69"/>
                  <a:pt x="50" y="69"/>
                  <a:pt x="50" y="69"/>
                </a:cubicBezTo>
                <a:cubicBezTo>
                  <a:pt x="50" y="69"/>
                  <a:pt x="49" y="69"/>
                  <a:pt x="48" y="69"/>
                </a:cubicBezTo>
                <a:cubicBezTo>
                  <a:pt x="48" y="69"/>
                  <a:pt x="48" y="68"/>
                  <a:pt x="48" y="68"/>
                </a:cubicBezTo>
                <a:cubicBezTo>
                  <a:pt x="48" y="68"/>
                  <a:pt x="48" y="68"/>
                  <a:pt x="47" y="69"/>
                </a:cubicBezTo>
                <a:cubicBezTo>
                  <a:pt x="48" y="70"/>
                  <a:pt x="45" y="69"/>
                  <a:pt x="44" y="70"/>
                </a:cubicBezTo>
                <a:cubicBezTo>
                  <a:pt x="45" y="70"/>
                  <a:pt x="47" y="70"/>
                  <a:pt x="48" y="70"/>
                </a:cubicBezTo>
                <a:cubicBezTo>
                  <a:pt x="48" y="70"/>
                  <a:pt x="47" y="70"/>
                  <a:pt x="47" y="70"/>
                </a:cubicBezTo>
                <a:cubicBezTo>
                  <a:pt x="47" y="71"/>
                  <a:pt x="47" y="70"/>
                  <a:pt x="48" y="70"/>
                </a:cubicBezTo>
                <a:cubicBezTo>
                  <a:pt x="47" y="71"/>
                  <a:pt x="47" y="71"/>
                  <a:pt x="47" y="71"/>
                </a:cubicBezTo>
                <a:cubicBezTo>
                  <a:pt x="47" y="71"/>
                  <a:pt x="47" y="71"/>
                  <a:pt x="47" y="71"/>
                </a:cubicBezTo>
                <a:cubicBezTo>
                  <a:pt x="46" y="71"/>
                  <a:pt x="47" y="72"/>
                  <a:pt x="45" y="72"/>
                </a:cubicBezTo>
                <a:cubicBezTo>
                  <a:pt x="45" y="72"/>
                  <a:pt x="46" y="71"/>
                  <a:pt x="46" y="71"/>
                </a:cubicBezTo>
                <a:cubicBezTo>
                  <a:pt x="46" y="71"/>
                  <a:pt x="45" y="70"/>
                  <a:pt x="45" y="70"/>
                </a:cubicBezTo>
                <a:cubicBezTo>
                  <a:pt x="45" y="70"/>
                  <a:pt x="45" y="72"/>
                  <a:pt x="44" y="72"/>
                </a:cubicBezTo>
                <a:cubicBezTo>
                  <a:pt x="44" y="72"/>
                  <a:pt x="44" y="71"/>
                  <a:pt x="44" y="71"/>
                </a:cubicBezTo>
                <a:cubicBezTo>
                  <a:pt x="44" y="71"/>
                  <a:pt x="44" y="72"/>
                  <a:pt x="43" y="72"/>
                </a:cubicBezTo>
                <a:cubicBezTo>
                  <a:pt x="43" y="72"/>
                  <a:pt x="43" y="71"/>
                  <a:pt x="43" y="71"/>
                </a:cubicBezTo>
                <a:cubicBezTo>
                  <a:pt x="43" y="71"/>
                  <a:pt x="43" y="71"/>
                  <a:pt x="43" y="71"/>
                </a:cubicBezTo>
                <a:cubicBezTo>
                  <a:pt x="43" y="72"/>
                  <a:pt x="42" y="72"/>
                  <a:pt x="43" y="72"/>
                </a:cubicBezTo>
                <a:cubicBezTo>
                  <a:pt x="42" y="72"/>
                  <a:pt x="42" y="72"/>
                  <a:pt x="42" y="73"/>
                </a:cubicBezTo>
                <a:cubicBezTo>
                  <a:pt x="42" y="73"/>
                  <a:pt x="42" y="73"/>
                  <a:pt x="41" y="73"/>
                </a:cubicBezTo>
                <a:cubicBezTo>
                  <a:pt x="41" y="73"/>
                  <a:pt x="42" y="72"/>
                  <a:pt x="41" y="71"/>
                </a:cubicBezTo>
                <a:cubicBezTo>
                  <a:pt x="41" y="72"/>
                  <a:pt x="41" y="72"/>
                  <a:pt x="41" y="72"/>
                </a:cubicBezTo>
                <a:cubicBezTo>
                  <a:pt x="40" y="72"/>
                  <a:pt x="40" y="72"/>
                  <a:pt x="40" y="72"/>
                </a:cubicBezTo>
                <a:cubicBezTo>
                  <a:pt x="39" y="72"/>
                  <a:pt x="39" y="72"/>
                  <a:pt x="38" y="72"/>
                </a:cubicBezTo>
                <a:cubicBezTo>
                  <a:pt x="38" y="72"/>
                  <a:pt x="38" y="72"/>
                  <a:pt x="38" y="72"/>
                </a:cubicBezTo>
                <a:cubicBezTo>
                  <a:pt x="37" y="71"/>
                  <a:pt x="38" y="73"/>
                  <a:pt x="37" y="73"/>
                </a:cubicBezTo>
                <a:cubicBezTo>
                  <a:pt x="37" y="73"/>
                  <a:pt x="37" y="73"/>
                  <a:pt x="36" y="73"/>
                </a:cubicBezTo>
                <a:cubicBezTo>
                  <a:pt x="36" y="74"/>
                  <a:pt x="37" y="73"/>
                  <a:pt x="37" y="74"/>
                </a:cubicBezTo>
                <a:cubicBezTo>
                  <a:pt x="37" y="74"/>
                  <a:pt x="37" y="74"/>
                  <a:pt x="37" y="74"/>
                </a:cubicBezTo>
                <a:cubicBezTo>
                  <a:pt x="36" y="74"/>
                  <a:pt x="36" y="75"/>
                  <a:pt x="35" y="74"/>
                </a:cubicBezTo>
                <a:cubicBezTo>
                  <a:pt x="35" y="74"/>
                  <a:pt x="35" y="73"/>
                  <a:pt x="36" y="74"/>
                </a:cubicBezTo>
                <a:cubicBezTo>
                  <a:pt x="36" y="73"/>
                  <a:pt x="36" y="73"/>
                  <a:pt x="37" y="73"/>
                </a:cubicBezTo>
                <a:cubicBezTo>
                  <a:pt x="36" y="73"/>
                  <a:pt x="35" y="72"/>
                  <a:pt x="35" y="73"/>
                </a:cubicBezTo>
                <a:cubicBezTo>
                  <a:pt x="34" y="73"/>
                  <a:pt x="35" y="73"/>
                  <a:pt x="34" y="72"/>
                </a:cubicBezTo>
                <a:cubicBezTo>
                  <a:pt x="34" y="73"/>
                  <a:pt x="33" y="74"/>
                  <a:pt x="32" y="74"/>
                </a:cubicBezTo>
                <a:cubicBezTo>
                  <a:pt x="32" y="74"/>
                  <a:pt x="32" y="74"/>
                  <a:pt x="32" y="74"/>
                </a:cubicBezTo>
                <a:cubicBezTo>
                  <a:pt x="32" y="74"/>
                  <a:pt x="32" y="73"/>
                  <a:pt x="31" y="73"/>
                </a:cubicBezTo>
                <a:cubicBezTo>
                  <a:pt x="31" y="74"/>
                  <a:pt x="30" y="73"/>
                  <a:pt x="30" y="74"/>
                </a:cubicBezTo>
                <a:cubicBezTo>
                  <a:pt x="29" y="73"/>
                  <a:pt x="29" y="74"/>
                  <a:pt x="29" y="76"/>
                </a:cubicBezTo>
                <a:cubicBezTo>
                  <a:pt x="29" y="75"/>
                  <a:pt x="29" y="75"/>
                  <a:pt x="30" y="75"/>
                </a:cubicBezTo>
                <a:cubicBezTo>
                  <a:pt x="30" y="75"/>
                  <a:pt x="30" y="75"/>
                  <a:pt x="30" y="75"/>
                </a:cubicBezTo>
                <a:cubicBezTo>
                  <a:pt x="30" y="74"/>
                  <a:pt x="30" y="74"/>
                  <a:pt x="30" y="74"/>
                </a:cubicBezTo>
                <a:cubicBezTo>
                  <a:pt x="31" y="74"/>
                  <a:pt x="30" y="75"/>
                  <a:pt x="30" y="75"/>
                </a:cubicBezTo>
                <a:cubicBezTo>
                  <a:pt x="30" y="75"/>
                  <a:pt x="32" y="76"/>
                  <a:pt x="32" y="75"/>
                </a:cubicBezTo>
                <a:cubicBezTo>
                  <a:pt x="33" y="76"/>
                  <a:pt x="34" y="75"/>
                  <a:pt x="34" y="75"/>
                </a:cubicBezTo>
                <a:cubicBezTo>
                  <a:pt x="35" y="75"/>
                  <a:pt x="35" y="75"/>
                  <a:pt x="35" y="75"/>
                </a:cubicBezTo>
                <a:cubicBezTo>
                  <a:pt x="36" y="75"/>
                  <a:pt x="37" y="75"/>
                  <a:pt x="38" y="74"/>
                </a:cubicBezTo>
                <a:cubicBezTo>
                  <a:pt x="38" y="75"/>
                  <a:pt x="39" y="74"/>
                  <a:pt x="39" y="75"/>
                </a:cubicBezTo>
                <a:cubicBezTo>
                  <a:pt x="39" y="75"/>
                  <a:pt x="40" y="74"/>
                  <a:pt x="40" y="74"/>
                </a:cubicBezTo>
                <a:cubicBezTo>
                  <a:pt x="40" y="74"/>
                  <a:pt x="40" y="74"/>
                  <a:pt x="39" y="74"/>
                </a:cubicBezTo>
                <a:cubicBezTo>
                  <a:pt x="40" y="74"/>
                  <a:pt x="40" y="74"/>
                  <a:pt x="40" y="73"/>
                </a:cubicBezTo>
                <a:cubicBezTo>
                  <a:pt x="40" y="74"/>
                  <a:pt x="40" y="74"/>
                  <a:pt x="40" y="74"/>
                </a:cubicBezTo>
                <a:cubicBezTo>
                  <a:pt x="40" y="74"/>
                  <a:pt x="41" y="74"/>
                  <a:pt x="41" y="74"/>
                </a:cubicBezTo>
                <a:cubicBezTo>
                  <a:pt x="41" y="74"/>
                  <a:pt x="41" y="74"/>
                  <a:pt x="41" y="74"/>
                </a:cubicBezTo>
                <a:cubicBezTo>
                  <a:pt x="41" y="74"/>
                  <a:pt x="42" y="74"/>
                  <a:pt x="42" y="74"/>
                </a:cubicBezTo>
                <a:cubicBezTo>
                  <a:pt x="42" y="74"/>
                  <a:pt x="42" y="74"/>
                  <a:pt x="42" y="74"/>
                </a:cubicBezTo>
                <a:cubicBezTo>
                  <a:pt x="43" y="74"/>
                  <a:pt x="42" y="75"/>
                  <a:pt x="43" y="75"/>
                </a:cubicBezTo>
                <a:cubicBezTo>
                  <a:pt x="43" y="74"/>
                  <a:pt x="45" y="73"/>
                  <a:pt x="45" y="74"/>
                </a:cubicBezTo>
                <a:cubicBezTo>
                  <a:pt x="46" y="74"/>
                  <a:pt x="45" y="74"/>
                  <a:pt x="45" y="73"/>
                </a:cubicBezTo>
                <a:cubicBezTo>
                  <a:pt x="46" y="73"/>
                  <a:pt x="46" y="73"/>
                  <a:pt x="46" y="73"/>
                </a:cubicBezTo>
                <a:cubicBezTo>
                  <a:pt x="46" y="73"/>
                  <a:pt x="46" y="74"/>
                  <a:pt x="47" y="74"/>
                </a:cubicBezTo>
                <a:cubicBezTo>
                  <a:pt x="47" y="73"/>
                  <a:pt x="48" y="73"/>
                  <a:pt x="49" y="73"/>
                </a:cubicBezTo>
                <a:cubicBezTo>
                  <a:pt x="50" y="72"/>
                  <a:pt x="50" y="73"/>
                  <a:pt x="50" y="72"/>
                </a:cubicBezTo>
                <a:cubicBezTo>
                  <a:pt x="49" y="72"/>
                  <a:pt x="50" y="73"/>
                  <a:pt x="49" y="73"/>
                </a:cubicBezTo>
                <a:cubicBezTo>
                  <a:pt x="49" y="72"/>
                  <a:pt x="49" y="72"/>
                  <a:pt x="49" y="72"/>
                </a:cubicBezTo>
                <a:cubicBezTo>
                  <a:pt x="49" y="71"/>
                  <a:pt x="50" y="71"/>
                  <a:pt x="50" y="72"/>
                </a:cubicBezTo>
                <a:cubicBezTo>
                  <a:pt x="50" y="72"/>
                  <a:pt x="49" y="71"/>
                  <a:pt x="49" y="72"/>
                </a:cubicBezTo>
                <a:cubicBezTo>
                  <a:pt x="50" y="72"/>
                  <a:pt x="50" y="72"/>
                  <a:pt x="50" y="73"/>
                </a:cubicBezTo>
                <a:cubicBezTo>
                  <a:pt x="51" y="73"/>
                  <a:pt x="51" y="73"/>
                  <a:pt x="52" y="73"/>
                </a:cubicBezTo>
                <a:cubicBezTo>
                  <a:pt x="52" y="73"/>
                  <a:pt x="52" y="73"/>
                  <a:pt x="53" y="73"/>
                </a:cubicBezTo>
                <a:cubicBezTo>
                  <a:pt x="52" y="74"/>
                  <a:pt x="52" y="73"/>
                  <a:pt x="52" y="73"/>
                </a:cubicBezTo>
                <a:cubicBezTo>
                  <a:pt x="51" y="73"/>
                  <a:pt x="52" y="73"/>
                  <a:pt x="52" y="74"/>
                </a:cubicBezTo>
                <a:cubicBezTo>
                  <a:pt x="52" y="74"/>
                  <a:pt x="53" y="74"/>
                  <a:pt x="53" y="74"/>
                </a:cubicBezTo>
                <a:cubicBezTo>
                  <a:pt x="53" y="73"/>
                  <a:pt x="53" y="73"/>
                  <a:pt x="52" y="73"/>
                </a:cubicBezTo>
                <a:cubicBezTo>
                  <a:pt x="53" y="72"/>
                  <a:pt x="53" y="73"/>
                  <a:pt x="54" y="72"/>
                </a:cubicBezTo>
                <a:cubicBezTo>
                  <a:pt x="54" y="71"/>
                  <a:pt x="53" y="71"/>
                  <a:pt x="53" y="71"/>
                </a:cubicBezTo>
                <a:cubicBezTo>
                  <a:pt x="54" y="70"/>
                  <a:pt x="54" y="71"/>
                  <a:pt x="54" y="71"/>
                </a:cubicBezTo>
                <a:cubicBezTo>
                  <a:pt x="54" y="72"/>
                  <a:pt x="54" y="72"/>
                  <a:pt x="54" y="72"/>
                </a:cubicBezTo>
                <a:cubicBezTo>
                  <a:pt x="55" y="73"/>
                  <a:pt x="56" y="72"/>
                  <a:pt x="57" y="72"/>
                </a:cubicBezTo>
                <a:cubicBezTo>
                  <a:pt x="58" y="71"/>
                  <a:pt x="59" y="72"/>
                  <a:pt x="59" y="71"/>
                </a:cubicBezTo>
                <a:cubicBezTo>
                  <a:pt x="60" y="72"/>
                  <a:pt x="59" y="72"/>
                  <a:pt x="59" y="73"/>
                </a:cubicBezTo>
                <a:cubicBezTo>
                  <a:pt x="60" y="73"/>
                  <a:pt x="60" y="72"/>
                  <a:pt x="60" y="73"/>
                </a:cubicBezTo>
                <a:cubicBezTo>
                  <a:pt x="60" y="72"/>
                  <a:pt x="60" y="72"/>
                  <a:pt x="60" y="72"/>
                </a:cubicBezTo>
                <a:cubicBezTo>
                  <a:pt x="60" y="71"/>
                  <a:pt x="61" y="71"/>
                  <a:pt x="62" y="71"/>
                </a:cubicBezTo>
                <a:cubicBezTo>
                  <a:pt x="62" y="70"/>
                  <a:pt x="63" y="70"/>
                  <a:pt x="63" y="70"/>
                </a:cubicBezTo>
                <a:cubicBezTo>
                  <a:pt x="63" y="70"/>
                  <a:pt x="63" y="71"/>
                  <a:pt x="63" y="71"/>
                </a:cubicBezTo>
                <a:cubicBezTo>
                  <a:pt x="63" y="71"/>
                  <a:pt x="63" y="71"/>
                  <a:pt x="63" y="71"/>
                </a:cubicBezTo>
                <a:cubicBezTo>
                  <a:pt x="63" y="71"/>
                  <a:pt x="63" y="71"/>
                  <a:pt x="63" y="71"/>
                </a:cubicBezTo>
                <a:cubicBezTo>
                  <a:pt x="63" y="71"/>
                  <a:pt x="63" y="71"/>
                  <a:pt x="63" y="71"/>
                </a:cubicBezTo>
                <a:cubicBezTo>
                  <a:pt x="63" y="71"/>
                  <a:pt x="63" y="71"/>
                  <a:pt x="64" y="71"/>
                </a:cubicBezTo>
                <a:cubicBezTo>
                  <a:pt x="64" y="72"/>
                  <a:pt x="63" y="71"/>
                  <a:pt x="63" y="72"/>
                </a:cubicBezTo>
                <a:cubicBezTo>
                  <a:pt x="63" y="72"/>
                  <a:pt x="64" y="72"/>
                  <a:pt x="64" y="72"/>
                </a:cubicBezTo>
                <a:cubicBezTo>
                  <a:pt x="64" y="73"/>
                  <a:pt x="65" y="72"/>
                  <a:pt x="66" y="72"/>
                </a:cubicBezTo>
                <a:cubicBezTo>
                  <a:pt x="65" y="72"/>
                  <a:pt x="65" y="71"/>
                  <a:pt x="66" y="71"/>
                </a:cubicBezTo>
                <a:cubicBezTo>
                  <a:pt x="66" y="72"/>
                  <a:pt x="66" y="71"/>
                  <a:pt x="66" y="72"/>
                </a:cubicBezTo>
                <a:cubicBezTo>
                  <a:pt x="67" y="72"/>
                  <a:pt x="67" y="72"/>
                  <a:pt x="67" y="72"/>
                </a:cubicBezTo>
                <a:cubicBezTo>
                  <a:pt x="66" y="71"/>
                  <a:pt x="67" y="71"/>
                  <a:pt x="67" y="70"/>
                </a:cubicBezTo>
                <a:cubicBezTo>
                  <a:pt x="67" y="70"/>
                  <a:pt x="68" y="71"/>
                  <a:pt x="69" y="70"/>
                </a:cubicBezTo>
                <a:cubicBezTo>
                  <a:pt x="69" y="70"/>
                  <a:pt x="69" y="71"/>
                  <a:pt x="69" y="71"/>
                </a:cubicBezTo>
                <a:cubicBezTo>
                  <a:pt x="70" y="71"/>
                  <a:pt x="70" y="71"/>
                  <a:pt x="71" y="71"/>
                </a:cubicBezTo>
                <a:cubicBezTo>
                  <a:pt x="71" y="71"/>
                  <a:pt x="71" y="71"/>
                  <a:pt x="71" y="71"/>
                </a:cubicBezTo>
                <a:cubicBezTo>
                  <a:pt x="70" y="70"/>
                  <a:pt x="70" y="70"/>
                  <a:pt x="70" y="70"/>
                </a:cubicBezTo>
                <a:cubicBezTo>
                  <a:pt x="70" y="71"/>
                  <a:pt x="70" y="71"/>
                  <a:pt x="69" y="71"/>
                </a:cubicBezTo>
                <a:cubicBezTo>
                  <a:pt x="69" y="70"/>
                  <a:pt x="70" y="71"/>
                  <a:pt x="70" y="70"/>
                </a:cubicBezTo>
                <a:cubicBezTo>
                  <a:pt x="71" y="72"/>
                  <a:pt x="72" y="70"/>
                  <a:pt x="73" y="71"/>
                </a:cubicBezTo>
                <a:cubicBezTo>
                  <a:pt x="72" y="71"/>
                  <a:pt x="72" y="71"/>
                  <a:pt x="72" y="71"/>
                </a:cubicBezTo>
                <a:cubicBezTo>
                  <a:pt x="72" y="72"/>
                  <a:pt x="73" y="71"/>
                  <a:pt x="73" y="71"/>
                </a:cubicBezTo>
                <a:cubicBezTo>
                  <a:pt x="73" y="71"/>
                  <a:pt x="73" y="70"/>
                  <a:pt x="73" y="70"/>
                </a:cubicBezTo>
                <a:cubicBezTo>
                  <a:pt x="73" y="70"/>
                  <a:pt x="73" y="70"/>
                  <a:pt x="74" y="71"/>
                </a:cubicBezTo>
                <a:cubicBezTo>
                  <a:pt x="74" y="70"/>
                  <a:pt x="74" y="70"/>
                  <a:pt x="74" y="71"/>
                </a:cubicBezTo>
                <a:cubicBezTo>
                  <a:pt x="74" y="70"/>
                  <a:pt x="74" y="70"/>
                  <a:pt x="75" y="70"/>
                </a:cubicBezTo>
                <a:cubicBezTo>
                  <a:pt x="75" y="69"/>
                  <a:pt x="75" y="70"/>
                  <a:pt x="75" y="69"/>
                </a:cubicBezTo>
                <a:cubicBezTo>
                  <a:pt x="76" y="70"/>
                  <a:pt x="75" y="70"/>
                  <a:pt x="76" y="70"/>
                </a:cubicBezTo>
                <a:cubicBezTo>
                  <a:pt x="76" y="69"/>
                  <a:pt x="76" y="69"/>
                  <a:pt x="76" y="69"/>
                </a:cubicBezTo>
                <a:cubicBezTo>
                  <a:pt x="77" y="69"/>
                  <a:pt x="76" y="70"/>
                  <a:pt x="76" y="70"/>
                </a:cubicBezTo>
                <a:cubicBezTo>
                  <a:pt x="77" y="70"/>
                  <a:pt x="77" y="70"/>
                  <a:pt x="77" y="69"/>
                </a:cubicBezTo>
                <a:cubicBezTo>
                  <a:pt x="78" y="69"/>
                  <a:pt x="77" y="69"/>
                  <a:pt x="77" y="70"/>
                </a:cubicBezTo>
                <a:cubicBezTo>
                  <a:pt x="77" y="70"/>
                  <a:pt x="77" y="70"/>
                  <a:pt x="77" y="70"/>
                </a:cubicBezTo>
                <a:cubicBezTo>
                  <a:pt x="77" y="70"/>
                  <a:pt x="77" y="70"/>
                  <a:pt x="77" y="71"/>
                </a:cubicBezTo>
                <a:cubicBezTo>
                  <a:pt x="77" y="70"/>
                  <a:pt x="78" y="71"/>
                  <a:pt x="78" y="70"/>
                </a:cubicBezTo>
                <a:cubicBezTo>
                  <a:pt x="78" y="69"/>
                  <a:pt x="78" y="69"/>
                  <a:pt x="79" y="69"/>
                </a:cubicBezTo>
                <a:cubicBezTo>
                  <a:pt x="79" y="69"/>
                  <a:pt x="79" y="69"/>
                  <a:pt x="80" y="69"/>
                </a:cubicBezTo>
                <a:cubicBezTo>
                  <a:pt x="80" y="69"/>
                  <a:pt x="80" y="69"/>
                  <a:pt x="81" y="69"/>
                </a:cubicBezTo>
                <a:cubicBezTo>
                  <a:pt x="81" y="69"/>
                  <a:pt x="81" y="69"/>
                  <a:pt x="81" y="70"/>
                </a:cubicBezTo>
                <a:cubicBezTo>
                  <a:pt x="81" y="70"/>
                  <a:pt x="81" y="70"/>
                  <a:pt x="81" y="70"/>
                </a:cubicBezTo>
                <a:cubicBezTo>
                  <a:pt x="81" y="70"/>
                  <a:pt x="81" y="70"/>
                  <a:pt x="81" y="70"/>
                </a:cubicBezTo>
                <a:cubicBezTo>
                  <a:pt x="80" y="70"/>
                  <a:pt x="81" y="69"/>
                  <a:pt x="80" y="69"/>
                </a:cubicBezTo>
                <a:cubicBezTo>
                  <a:pt x="80" y="69"/>
                  <a:pt x="80" y="70"/>
                  <a:pt x="80" y="70"/>
                </a:cubicBezTo>
                <a:cubicBezTo>
                  <a:pt x="80" y="70"/>
                  <a:pt x="80" y="70"/>
                  <a:pt x="80" y="70"/>
                </a:cubicBezTo>
                <a:cubicBezTo>
                  <a:pt x="80" y="70"/>
                  <a:pt x="80" y="70"/>
                  <a:pt x="80" y="70"/>
                </a:cubicBezTo>
                <a:cubicBezTo>
                  <a:pt x="80" y="70"/>
                  <a:pt x="80" y="70"/>
                  <a:pt x="79" y="70"/>
                </a:cubicBezTo>
                <a:cubicBezTo>
                  <a:pt x="79" y="70"/>
                  <a:pt x="80" y="70"/>
                  <a:pt x="80" y="70"/>
                </a:cubicBezTo>
                <a:cubicBezTo>
                  <a:pt x="80" y="70"/>
                  <a:pt x="79" y="70"/>
                  <a:pt x="79" y="70"/>
                </a:cubicBezTo>
                <a:cubicBezTo>
                  <a:pt x="79" y="71"/>
                  <a:pt x="79" y="71"/>
                  <a:pt x="79" y="71"/>
                </a:cubicBezTo>
                <a:cubicBezTo>
                  <a:pt x="79" y="71"/>
                  <a:pt x="79" y="71"/>
                  <a:pt x="79" y="71"/>
                </a:cubicBezTo>
                <a:cubicBezTo>
                  <a:pt x="79" y="71"/>
                  <a:pt x="79" y="71"/>
                  <a:pt x="79" y="71"/>
                </a:cubicBezTo>
                <a:cubicBezTo>
                  <a:pt x="79" y="71"/>
                  <a:pt x="79" y="71"/>
                  <a:pt x="79" y="71"/>
                </a:cubicBezTo>
                <a:cubicBezTo>
                  <a:pt x="79" y="71"/>
                  <a:pt x="79" y="71"/>
                  <a:pt x="79" y="71"/>
                </a:cubicBezTo>
                <a:cubicBezTo>
                  <a:pt x="79" y="71"/>
                  <a:pt x="79" y="71"/>
                  <a:pt x="79" y="71"/>
                </a:cubicBezTo>
                <a:cubicBezTo>
                  <a:pt x="79" y="72"/>
                  <a:pt x="79" y="71"/>
                  <a:pt x="78" y="71"/>
                </a:cubicBezTo>
                <a:cubicBezTo>
                  <a:pt x="78" y="71"/>
                  <a:pt x="78" y="71"/>
                  <a:pt x="78" y="71"/>
                </a:cubicBezTo>
                <a:cubicBezTo>
                  <a:pt x="78" y="72"/>
                  <a:pt x="78" y="72"/>
                  <a:pt x="78" y="72"/>
                </a:cubicBezTo>
                <a:cubicBezTo>
                  <a:pt x="78" y="72"/>
                  <a:pt x="77" y="72"/>
                  <a:pt x="77" y="72"/>
                </a:cubicBezTo>
                <a:cubicBezTo>
                  <a:pt x="77" y="72"/>
                  <a:pt x="77" y="71"/>
                  <a:pt x="77" y="71"/>
                </a:cubicBezTo>
                <a:cubicBezTo>
                  <a:pt x="77" y="72"/>
                  <a:pt x="77" y="72"/>
                  <a:pt x="77" y="72"/>
                </a:cubicBezTo>
                <a:cubicBezTo>
                  <a:pt x="77" y="72"/>
                  <a:pt x="77" y="72"/>
                  <a:pt x="77" y="72"/>
                </a:cubicBezTo>
                <a:cubicBezTo>
                  <a:pt x="76" y="72"/>
                  <a:pt x="77" y="71"/>
                  <a:pt x="76" y="72"/>
                </a:cubicBezTo>
                <a:cubicBezTo>
                  <a:pt x="76" y="72"/>
                  <a:pt x="76" y="72"/>
                  <a:pt x="76" y="73"/>
                </a:cubicBezTo>
                <a:cubicBezTo>
                  <a:pt x="76" y="73"/>
                  <a:pt x="76" y="73"/>
                  <a:pt x="76" y="73"/>
                </a:cubicBezTo>
                <a:cubicBezTo>
                  <a:pt x="76" y="73"/>
                  <a:pt x="76" y="73"/>
                  <a:pt x="76" y="73"/>
                </a:cubicBezTo>
                <a:cubicBezTo>
                  <a:pt x="76" y="73"/>
                  <a:pt x="76" y="73"/>
                  <a:pt x="76" y="73"/>
                </a:cubicBezTo>
                <a:cubicBezTo>
                  <a:pt x="76" y="75"/>
                  <a:pt x="73" y="75"/>
                  <a:pt x="72" y="75"/>
                </a:cubicBezTo>
                <a:cubicBezTo>
                  <a:pt x="72" y="75"/>
                  <a:pt x="72" y="74"/>
                  <a:pt x="72" y="74"/>
                </a:cubicBezTo>
                <a:cubicBezTo>
                  <a:pt x="73" y="74"/>
                  <a:pt x="75" y="74"/>
                  <a:pt x="76" y="74"/>
                </a:cubicBezTo>
                <a:cubicBezTo>
                  <a:pt x="76" y="73"/>
                  <a:pt x="75" y="73"/>
                  <a:pt x="75" y="74"/>
                </a:cubicBezTo>
                <a:cubicBezTo>
                  <a:pt x="75" y="73"/>
                  <a:pt x="74" y="74"/>
                  <a:pt x="75" y="73"/>
                </a:cubicBezTo>
                <a:cubicBezTo>
                  <a:pt x="74" y="73"/>
                  <a:pt x="74" y="73"/>
                  <a:pt x="74" y="74"/>
                </a:cubicBezTo>
                <a:cubicBezTo>
                  <a:pt x="73" y="73"/>
                  <a:pt x="74" y="73"/>
                  <a:pt x="73" y="73"/>
                </a:cubicBezTo>
                <a:cubicBezTo>
                  <a:pt x="74" y="73"/>
                  <a:pt x="74" y="73"/>
                  <a:pt x="74" y="72"/>
                </a:cubicBezTo>
                <a:cubicBezTo>
                  <a:pt x="74" y="72"/>
                  <a:pt x="73" y="72"/>
                  <a:pt x="73" y="72"/>
                </a:cubicBezTo>
                <a:cubicBezTo>
                  <a:pt x="73" y="72"/>
                  <a:pt x="73" y="72"/>
                  <a:pt x="73" y="73"/>
                </a:cubicBezTo>
                <a:cubicBezTo>
                  <a:pt x="73" y="73"/>
                  <a:pt x="73" y="73"/>
                  <a:pt x="73" y="73"/>
                </a:cubicBezTo>
                <a:cubicBezTo>
                  <a:pt x="73" y="73"/>
                  <a:pt x="73" y="73"/>
                  <a:pt x="73" y="73"/>
                </a:cubicBezTo>
                <a:cubicBezTo>
                  <a:pt x="73" y="73"/>
                  <a:pt x="73" y="73"/>
                  <a:pt x="73" y="73"/>
                </a:cubicBezTo>
                <a:cubicBezTo>
                  <a:pt x="73" y="72"/>
                  <a:pt x="73" y="72"/>
                  <a:pt x="73" y="72"/>
                </a:cubicBezTo>
                <a:cubicBezTo>
                  <a:pt x="72" y="72"/>
                  <a:pt x="73" y="73"/>
                  <a:pt x="73" y="73"/>
                </a:cubicBezTo>
                <a:cubicBezTo>
                  <a:pt x="73" y="73"/>
                  <a:pt x="73" y="73"/>
                  <a:pt x="72" y="73"/>
                </a:cubicBezTo>
                <a:cubicBezTo>
                  <a:pt x="72" y="73"/>
                  <a:pt x="72" y="73"/>
                  <a:pt x="72" y="73"/>
                </a:cubicBezTo>
                <a:cubicBezTo>
                  <a:pt x="72" y="73"/>
                  <a:pt x="72" y="73"/>
                  <a:pt x="72" y="72"/>
                </a:cubicBezTo>
                <a:cubicBezTo>
                  <a:pt x="72" y="72"/>
                  <a:pt x="72" y="72"/>
                  <a:pt x="72" y="73"/>
                </a:cubicBezTo>
                <a:cubicBezTo>
                  <a:pt x="72" y="72"/>
                  <a:pt x="72" y="72"/>
                  <a:pt x="72" y="72"/>
                </a:cubicBezTo>
                <a:cubicBezTo>
                  <a:pt x="71" y="72"/>
                  <a:pt x="71" y="73"/>
                  <a:pt x="71" y="73"/>
                </a:cubicBezTo>
                <a:cubicBezTo>
                  <a:pt x="70" y="73"/>
                  <a:pt x="70" y="73"/>
                  <a:pt x="70" y="73"/>
                </a:cubicBezTo>
                <a:cubicBezTo>
                  <a:pt x="70" y="73"/>
                  <a:pt x="70" y="73"/>
                  <a:pt x="70" y="73"/>
                </a:cubicBezTo>
                <a:cubicBezTo>
                  <a:pt x="70" y="73"/>
                  <a:pt x="70" y="74"/>
                  <a:pt x="70" y="74"/>
                </a:cubicBezTo>
                <a:cubicBezTo>
                  <a:pt x="70" y="74"/>
                  <a:pt x="70" y="73"/>
                  <a:pt x="70" y="73"/>
                </a:cubicBezTo>
                <a:cubicBezTo>
                  <a:pt x="70" y="73"/>
                  <a:pt x="70" y="74"/>
                  <a:pt x="70" y="73"/>
                </a:cubicBezTo>
                <a:cubicBezTo>
                  <a:pt x="69" y="73"/>
                  <a:pt x="69" y="73"/>
                  <a:pt x="68" y="73"/>
                </a:cubicBezTo>
                <a:cubicBezTo>
                  <a:pt x="68" y="74"/>
                  <a:pt x="68" y="74"/>
                  <a:pt x="68" y="74"/>
                </a:cubicBezTo>
                <a:cubicBezTo>
                  <a:pt x="67" y="74"/>
                  <a:pt x="67" y="74"/>
                  <a:pt x="67" y="73"/>
                </a:cubicBezTo>
                <a:cubicBezTo>
                  <a:pt x="67" y="74"/>
                  <a:pt x="67" y="74"/>
                  <a:pt x="68" y="75"/>
                </a:cubicBezTo>
                <a:cubicBezTo>
                  <a:pt x="67" y="75"/>
                  <a:pt x="67" y="74"/>
                  <a:pt x="66" y="75"/>
                </a:cubicBezTo>
                <a:cubicBezTo>
                  <a:pt x="66" y="74"/>
                  <a:pt x="67" y="74"/>
                  <a:pt x="66" y="73"/>
                </a:cubicBezTo>
                <a:cubicBezTo>
                  <a:pt x="66" y="73"/>
                  <a:pt x="66" y="74"/>
                  <a:pt x="66" y="74"/>
                </a:cubicBezTo>
                <a:cubicBezTo>
                  <a:pt x="65" y="74"/>
                  <a:pt x="64" y="74"/>
                  <a:pt x="64" y="74"/>
                </a:cubicBezTo>
                <a:cubicBezTo>
                  <a:pt x="63" y="75"/>
                  <a:pt x="64" y="75"/>
                  <a:pt x="65" y="75"/>
                </a:cubicBezTo>
                <a:cubicBezTo>
                  <a:pt x="64" y="75"/>
                  <a:pt x="64" y="77"/>
                  <a:pt x="64" y="76"/>
                </a:cubicBezTo>
                <a:cubicBezTo>
                  <a:pt x="63" y="76"/>
                  <a:pt x="64" y="76"/>
                  <a:pt x="64" y="76"/>
                </a:cubicBezTo>
                <a:cubicBezTo>
                  <a:pt x="63" y="75"/>
                  <a:pt x="64" y="76"/>
                  <a:pt x="63" y="75"/>
                </a:cubicBezTo>
                <a:cubicBezTo>
                  <a:pt x="63" y="76"/>
                  <a:pt x="63" y="76"/>
                  <a:pt x="63" y="77"/>
                </a:cubicBezTo>
                <a:cubicBezTo>
                  <a:pt x="63" y="76"/>
                  <a:pt x="63" y="76"/>
                  <a:pt x="63" y="76"/>
                </a:cubicBezTo>
                <a:cubicBezTo>
                  <a:pt x="62" y="75"/>
                  <a:pt x="63" y="77"/>
                  <a:pt x="62" y="77"/>
                </a:cubicBezTo>
                <a:cubicBezTo>
                  <a:pt x="62" y="76"/>
                  <a:pt x="62" y="76"/>
                  <a:pt x="62" y="75"/>
                </a:cubicBezTo>
                <a:cubicBezTo>
                  <a:pt x="61" y="76"/>
                  <a:pt x="62" y="76"/>
                  <a:pt x="61" y="76"/>
                </a:cubicBezTo>
                <a:cubicBezTo>
                  <a:pt x="61" y="77"/>
                  <a:pt x="61" y="77"/>
                  <a:pt x="61" y="77"/>
                </a:cubicBezTo>
                <a:cubicBezTo>
                  <a:pt x="61" y="76"/>
                  <a:pt x="61" y="76"/>
                  <a:pt x="61" y="75"/>
                </a:cubicBezTo>
                <a:cubicBezTo>
                  <a:pt x="61" y="76"/>
                  <a:pt x="61" y="75"/>
                  <a:pt x="60" y="75"/>
                </a:cubicBezTo>
                <a:cubicBezTo>
                  <a:pt x="59" y="75"/>
                  <a:pt x="58" y="76"/>
                  <a:pt x="57" y="76"/>
                </a:cubicBezTo>
                <a:cubicBezTo>
                  <a:pt x="58" y="75"/>
                  <a:pt x="56" y="76"/>
                  <a:pt x="55" y="76"/>
                </a:cubicBezTo>
                <a:cubicBezTo>
                  <a:pt x="55" y="75"/>
                  <a:pt x="56" y="76"/>
                  <a:pt x="56" y="75"/>
                </a:cubicBezTo>
                <a:cubicBezTo>
                  <a:pt x="55" y="74"/>
                  <a:pt x="55" y="76"/>
                  <a:pt x="54" y="75"/>
                </a:cubicBezTo>
                <a:cubicBezTo>
                  <a:pt x="54" y="75"/>
                  <a:pt x="54" y="76"/>
                  <a:pt x="54" y="76"/>
                </a:cubicBezTo>
                <a:cubicBezTo>
                  <a:pt x="54" y="76"/>
                  <a:pt x="54" y="76"/>
                  <a:pt x="53" y="76"/>
                </a:cubicBezTo>
                <a:cubicBezTo>
                  <a:pt x="52" y="75"/>
                  <a:pt x="52" y="77"/>
                  <a:pt x="51" y="76"/>
                </a:cubicBezTo>
                <a:cubicBezTo>
                  <a:pt x="50" y="77"/>
                  <a:pt x="49" y="77"/>
                  <a:pt x="49" y="78"/>
                </a:cubicBezTo>
                <a:cubicBezTo>
                  <a:pt x="49" y="78"/>
                  <a:pt x="49" y="78"/>
                  <a:pt x="50" y="78"/>
                </a:cubicBezTo>
                <a:cubicBezTo>
                  <a:pt x="49" y="79"/>
                  <a:pt x="48" y="78"/>
                  <a:pt x="47" y="77"/>
                </a:cubicBezTo>
                <a:cubicBezTo>
                  <a:pt x="47" y="77"/>
                  <a:pt x="48" y="78"/>
                  <a:pt x="48" y="78"/>
                </a:cubicBezTo>
                <a:cubicBezTo>
                  <a:pt x="47" y="78"/>
                  <a:pt x="47" y="79"/>
                  <a:pt x="46" y="78"/>
                </a:cubicBezTo>
                <a:cubicBezTo>
                  <a:pt x="46" y="78"/>
                  <a:pt x="47" y="78"/>
                  <a:pt x="47" y="78"/>
                </a:cubicBezTo>
                <a:cubicBezTo>
                  <a:pt x="47" y="78"/>
                  <a:pt x="45" y="78"/>
                  <a:pt x="45" y="78"/>
                </a:cubicBezTo>
                <a:cubicBezTo>
                  <a:pt x="45" y="78"/>
                  <a:pt x="44" y="77"/>
                  <a:pt x="45" y="77"/>
                </a:cubicBezTo>
                <a:cubicBezTo>
                  <a:pt x="45" y="77"/>
                  <a:pt x="44" y="78"/>
                  <a:pt x="44" y="78"/>
                </a:cubicBezTo>
                <a:cubicBezTo>
                  <a:pt x="44" y="78"/>
                  <a:pt x="44" y="78"/>
                  <a:pt x="45" y="78"/>
                </a:cubicBezTo>
                <a:cubicBezTo>
                  <a:pt x="44" y="78"/>
                  <a:pt x="42" y="77"/>
                  <a:pt x="41" y="78"/>
                </a:cubicBezTo>
                <a:cubicBezTo>
                  <a:pt x="40" y="78"/>
                  <a:pt x="40" y="78"/>
                  <a:pt x="40" y="78"/>
                </a:cubicBezTo>
                <a:cubicBezTo>
                  <a:pt x="40" y="78"/>
                  <a:pt x="40" y="78"/>
                  <a:pt x="40" y="78"/>
                </a:cubicBezTo>
                <a:cubicBezTo>
                  <a:pt x="39" y="77"/>
                  <a:pt x="38" y="79"/>
                  <a:pt x="37" y="78"/>
                </a:cubicBezTo>
                <a:cubicBezTo>
                  <a:pt x="36" y="79"/>
                  <a:pt x="35" y="79"/>
                  <a:pt x="34" y="78"/>
                </a:cubicBezTo>
                <a:cubicBezTo>
                  <a:pt x="34" y="78"/>
                  <a:pt x="34" y="77"/>
                  <a:pt x="35" y="77"/>
                </a:cubicBezTo>
                <a:cubicBezTo>
                  <a:pt x="34" y="77"/>
                  <a:pt x="33" y="79"/>
                  <a:pt x="32" y="78"/>
                </a:cubicBezTo>
                <a:cubicBezTo>
                  <a:pt x="33" y="79"/>
                  <a:pt x="32" y="80"/>
                  <a:pt x="33" y="81"/>
                </a:cubicBezTo>
                <a:cubicBezTo>
                  <a:pt x="32" y="81"/>
                  <a:pt x="32" y="81"/>
                  <a:pt x="31" y="81"/>
                </a:cubicBezTo>
                <a:cubicBezTo>
                  <a:pt x="31" y="82"/>
                  <a:pt x="33" y="80"/>
                  <a:pt x="33" y="82"/>
                </a:cubicBezTo>
                <a:cubicBezTo>
                  <a:pt x="33" y="82"/>
                  <a:pt x="33" y="82"/>
                  <a:pt x="33" y="82"/>
                </a:cubicBezTo>
                <a:cubicBezTo>
                  <a:pt x="33" y="82"/>
                  <a:pt x="32" y="82"/>
                  <a:pt x="32" y="83"/>
                </a:cubicBezTo>
                <a:cubicBezTo>
                  <a:pt x="32" y="82"/>
                  <a:pt x="32" y="82"/>
                  <a:pt x="31" y="82"/>
                </a:cubicBezTo>
                <a:cubicBezTo>
                  <a:pt x="31" y="82"/>
                  <a:pt x="31" y="82"/>
                  <a:pt x="31" y="83"/>
                </a:cubicBezTo>
                <a:cubicBezTo>
                  <a:pt x="30" y="83"/>
                  <a:pt x="29" y="82"/>
                  <a:pt x="30" y="83"/>
                </a:cubicBezTo>
                <a:cubicBezTo>
                  <a:pt x="29" y="83"/>
                  <a:pt x="29" y="82"/>
                  <a:pt x="29" y="82"/>
                </a:cubicBezTo>
                <a:cubicBezTo>
                  <a:pt x="28" y="82"/>
                  <a:pt x="29" y="82"/>
                  <a:pt x="29" y="82"/>
                </a:cubicBezTo>
                <a:cubicBezTo>
                  <a:pt x="28" y="82"/>
                  <a:pt x="28" y="82"/>
                  <a:pt x="28" y="82"/>
                </a:cubicBezTo>
                <a:cubicBezTo>
                  <a:pt x="27" y="82"/>
                  <a:pt x="28" y="81"/>
                  <a:pt x="27" y="81"/>
                </a:cubicBezTo>
                <a:cubicBezTo>
                  <a:pt x="27" y="81"/>
                  <a:pt x="27" y="82"/>
                  <a:pt x="27" y="82"/>
                </a:cubicBezTo>
                <a:cubicBezTo>
                  <a:pt x="27" y="82"/>
                  <a:pt x="27" y="82"/>
                  <a:pt x="27" y="83"/>
                </a:cubicBezTo>
                <a:cubicBezTo>
                  <a:pt x="27" y="83"/>
                  <a:pt x="27" y="83"/>
                  <a:pt x="27" y="84"/>
                </a:cubicBezTo>
                <a:cubicBezTo>
                  <a:pt x="27" y="84"/>
                  <a:pt x="26" y="83"/>
                  <a:pt x="26" y="84"/>
                </a:cubicBezTo>
                <a:cubicBezTo>
                  <a:pt x="26" y="84"/>
                  <a:pt x="26" y="84"/>
                  <a:pt x="27" y="84"/>
                </a:cubicBezTo>
                <a:cubicBezTo>
                  <a:pt x="26" y="85"/>
                  <a:pt x="26" y="84"/>
                  <a:pt x="26" y="85"/>
                </a:cubicBezTo>
                <a:cubicBezTo>
                  <a:pt x="26" y="84"/>
                  <a:pt x="26" y="84"/>
                  <a:pt x="26" y="84"/>
                </a:cubicBezTo>
                <a:cubicBezTo>
                  <a:pt x="26" y="84"/>
                  <a:pt x="25" y="84"/>
                  <a:pt x="25" y="84"/>
                </a:cubicBezTo>
                <a:cubicBezTo>
                  <a:pt x="25" y="85"/>
                  <a:pt x="24" y="85"/>
                  <a:pt x="22" y="84"/>
                </a:cubicBezTo>
                <a:cubicBezTo>
                  <a:pt x="22" y="84"/>
                  <a:pt x="22" y="85"/>
                  <a:pt x="22" y="85"/>
                </a:cubicBezTo>
                <a:cubicBezTo>
                  <a:pt x="23" y="85"/>
                  <a:pt x="23" y="85"/>
                  <a:pt x="23" y="86"/>
                </a:cubicBezTo>
                <a:cubicBezTo>
                  <a:pt x="23" y="85"/>
                  <a:pt x="23" y="85"/>
                  <a:pt x="23" y="85"/>
                </a:cubicBezTo>
                <a:cubicBezTo>
                  <a:pt x="24" y="85"/>
                  <a:pt x="25" y="85"/>
                  <a:pt x="26" y="85"/>
                </a:cubicBezTo>
                <a:cubicBezTo>
                  <a:pt x="25" y="86"/>
                  <a:pt x="24" y="85"/>
                  <a:pt x="24" y="86"/>
                </a:cubicBezTo>
                <a:cubicBezTo>
                  <a:pt x="24" y="86"/>
                  <a:pt x="24" y="86"/>
                  <a:pt x="25" y="86"/>
                </a:cubicBezTo>
                <a:cubicBezTo>
                  <a:pt x="25" y="86"/>
                  <a:pt x="24" y="86"/>
                  <a:pt x="24" y="87"/>
                </a:cubicBezTo>
                <a:cubicBezTo>
                  <a:pt x="24" y="87"/>
                  <a:pt x="24" y="86"/>
                  <a:pt x="23" y="86"/>
                </a:cubicBezTo>
                <a:cubicBezTo>
                  <a:pt x="23" y="86"/>
                  <a:pt x="23" y="86"/>
                  <a:pt x="23" y="87"/>
                </a:cubicBezTo>
                <a:cubicBezTo>
                  <a:pt x="23" y="86"/>
                  <a:pt x="23" y="86"/>
                  <a:pt x="23" y="86"/>
                </a:cubicBezTo>
                <a:cubicBezTo>
                  <a:pt x="23" y="86"/>
                  <a:pt x="23" y="86"/>
                  <a:pt x="22" y="86"/>
                </a:cubicBezTo>
                <a:cubicBezTo>
                  <a:pt x="22" y="87"/>
                  <a:pt x="22" y="86"/>
                  <a:pt x="22" y="87"/>
                </a:cubicBezTo>
                <a:cubicBezTo>
                  <a:pt x="21" y="87"/>
                  <a:pt x="21" y="86"/>
                  <a:pt x="21" y="86"/>
                </a:cubicBezTo>
                <a:cubicBezTo>
                  <a:pt x="21" y="87"/>
                  <a:pt x="20" y="86"/>
                  <a:pt x="19" y="86"/>
                </a:cubicBezTo>
                <a:cubicBezTo>
                  <a:pt x="19" y="87"/>
                  <a:pt x="19" y="86"/>
                  <a:pt x="18" y="86"/>
                </a:cubicBezTo>
                <a:cubicBezTo>
                  <a:pt x="18" y="86"/>
                  <a:pt x="18" y="86"/>
                  <a:pt x="18" y="86"/>
                </a:cubicBezTo>
                <a:cubicBezTo>
                  <a:pt x="18" y="85"/>
                  <a:pt x="17" y="86"/>
                  <a:pt x="17" y="86"/>
                </a:cubicBezTo>
                <a:cubicBezTo>
                  <a:pt x="16" y="86"/>
                  <a:pt x="16" y="87"/>
                  <a:pt x="17" y="87"/>
                </a:cubicBezTo>
                <a:cubicBezTo>
                  <a:pt x="16" y="87"/>
                  <a:pt x="16" y="88"/>
                  <a:pt x="16" y="88"/>
                </a:cubicBezTo>
                <a:cubicBezTo>
                  <a:pt x="15" y="88"/>
                  <a:pt x="16" y="88"/>
                  <a:pt x="15" y="88"/>
                </a:cubicBezTo>
                <a:cubicBezTo>
                  <a:pt x="15" y="88"/>
                  <a:pt x="15" y="88"/>
                  <a:pt x="15" y="88"/>
                </a:cubicBezTo>
                <a:cubicBezTo>
                  <a:pt x="14" y="88"/>
                  <a:pt x="15" y="89"/>
                  <a:pt x="14" y="89"/>
                </a:cubicBezTo>
                <a:cubicBezTo>
                  <a:pt x="14" y="88"/>
                  <a:pt x="14" y="88"/>
                  <a:pt x="14" y="87"/>
                </a:cubicBezTo>
                <a:cubicBezTo>
                  <a:pt x="14" y="87"/>
                  <a:pt x="15" y="88"/>
                  <a:pt x="15" y="87"/>
                </a:cubicBezTo>
                <a:cubicBezTo>
                  <a:pt x="15" y="87"/>
                  <a:pt x="14" y="87"/>
                  <a:pt x="14" y="87"/>
                </a:cubicBezTo>
                <a:cubicBezTo>
                  <a:pt x="13" y="87"/>
                  <a:pt x="13" y="87"/>
                  <a:pt x="13" y="87"/>
                </a:cubicBezTo>
                <a:cubicBezTo>
                  <a:pt x="13" y="87"/>
                  <a:pt x="12" y="88"/>
                  <a:pt x="11" y="88"/>
                </a:cubicBezTo>
                <a:cubicBezTo>
                  <a:pt x="11" y="88"/>
                  <a:pt x="11" y="88"/>
                  <a:pt x="11" y="88"/>
                </a:cubicBezTo>
                <a:cubicBezTo>
                  <a:pt x="11" y="88"/>
                  <a:pt x="11" y="89"/>
                  <a:pt x="10" y="88"/>
                </a:cubicBezTo>
                <a:cubicBezTo>
                  <a:pt x="10" y="89"/>
                  <a:pt x="10" y="89"/>
                  <a:pt x="10" y="89"/>
                </a:cubicBezTo>
                <a:cubicBezTo>
                  <a:pt x="10" y="89"/>
                  <a:pt x="11" y="90"/>
                  <a:pt x="11" y="89"/>
                </a:cubicBezTo>
                <a:cubicBezTo>
                  <a:pt x="12" y="89"/>
                  <a:pt x="11" y="90"/>
                  <a:pt x="12" y="90"/>
                </a:cubicBezTo>
                <a:cubicBezTo>
                  <a:pt x="12" y="91"/>
                  <a:pt x="11" y="90"/>
                  <a:pt x="11" y="90"/>
                </a:cubicBezTo>
                <a:cubicBezTo>
                  <a:pt x="11" y="91"/>
                  <a:pt x="12" y="90"/>
                  <a:pt x="12" y="91"/>
                </a:cubicBezTo>
                <a:cubicBezTo>
                  <a:pt x="12" y="90"/>
                  <a:pt x="12" y="90"/>
                  <a:pt x="13" y="91"/>
                </a:cubicBezTo>
                <a:cubicBezTo>
                  <a:pt x="13" y="90"/>
                  <a:pt x="13" y="90"/>
                  <a:pt x="13" y="90"/>
                </a:cubicBezTo>
                <a:cubicBezTo>
                  <a:pt x="12" y="90"/>
                  <a:pt x="12" y="90"/>
                  <a:pt x="12" y="89"/>
                </a:cubicBezTo>
                <a:cubicBezTo>
                  <a:pt x="12" y="89"/>
                  <a:pt x="13" y="90"/>
                  <a:pt x="13" y="89"/>
                </a:cubicBezTo>
                <a:cubicBezTo>
                  <a:pt x="13" y="90"/>
                  <a:pt x="13" y="90"/>
                  <a:pt x="14" y="90"/>
                </a:cubicBezTo>
                <a:cubicBezTo>
                  <a:pt x="13" y="89"/>
                  <a:pt x="14" y="90"/>
                  <a:pt x="14" y="90"/>
                </a:cubicBezTo>
                <a:cubicBezTo>
                  <a:pt x="14" y="90"/>
                  <a:pt x="15" y="90"/>
                  <a:pt x="14" y="91"/>
                </a:cubicBezTo>
                <a:cubicBezTo>
                  <a:pt x="15" y="91"/>
                  <a:pt x="16" y="91"/>
                  <a:pt x="16" y="91"/>
                </a:cubicBezTo>
                <a:cubicBezTo>
                  <a:pt x="17" y="91"/>
                  <a:pt x="17" y="91"/>
                  <a:pt x="18" y="91"/>
                </a:cubicBezTo>
                <a:cubicBezTo>
                  <a:pt x="18" y="91"/>
                  <a:pt x="18" y="91"/>
                  <a:pt x="18" y="90"/>
                </a:cubicBezTo>
                <a:cubicBezTo>
                  <a:pt x="19" y="91"/>
                  <a:pt x="18" y="91"/>
                  <a:pt x="18" y="91"/>
                </a:cubicBezTo>
                <a:cubicBezTo>
                  <a:pt x="19" y="92"/>
                  <a:pt x="19" y="91"/>
                  <a:pt x="20" y="91"/>
                </a:cubicBezTo>
                <a:cubicBezTo>
                  <a:pt x="20" y="91"/>
                  <a:pt x="20" y="91"/>
                  <a:pt x="19" y="91"/>
                </a:cubicBezTo>
                <a:cubicBezTo>
                  <a:pt x="19" y="90"/>
                  <a:pt x="20" y="91"/>
                  <a:pt x="20" y="90"/>
                </a:cubicBezTo>
                <a:cubicBezTo>
                  <a:pt x="20" y="90"/>
                  <a:pt x="20" y="91"/>
                  <a:pt x="20" y="90"/>
                </a:cubicBezTo>
                <a:cubicBezTo>
                  <a:pt x="21" y="91"/>
                  <a:pt x="21" y="91"/>
                  <a:pt x="20" y="91"/>
                </a:cubicBezTo>
                <a:cubicBezTo>
                  <a:pt x="21" y="91"/>
                  <a:pt x="21" y="91"/>
                  <a:pt x="22" y="91"/>
                </a:cubicBezTo>
                <a:cubicBezTo>
                  <a:pt x="22" y="90"/>
                  <a:pt x="23" y="92"/>
                  <a:pt x="23" y="90"/>
                </a:cubicBezTo>
                <a:cubicBezTo>
                  <a:pt x="23" y="91"/>
                  <a:pt x="24" y="90"/>
                  <a:pt x="24" y="91"/>
                </a:cubicBezTo>
                <a:cubicBezTo>
                  <a:pt x="24" y="91"/>
                  <a:pt x="23" y="92"/>
                  <a:pt x="23" y="91"/>
                </a:cubicBezTo>
                <a:cubicBezTo>
                  <a:pt x="23" y="92"/>
                  <a:pt x="22" y="92"/>
                  <a:pt x="21" y="91"/>
                </a:cubicBezTo>
                <a:cubicBezTo>
                  <a:pt x="21" y="92"/>
                  <a:pt x="21" y="92"/>
                  <a:pt x="21" y="92"/>
                </a:cubicBezTo>
                <a:cubicBezTo>
                  <a:pt x="22" y="91"/>
                  <a:pt x="24" y="93"/>
                  <a:pt x="24" y="91"/>
                </a:cubicBezTo>
                <a:cubicBezTo>
                  <a:pt x="25" y="91"/>
                  <a:pt x="26" y="90"/>
                  <a:pt x="26" y="91"/>
                </a:cubicBezTo>
                <a:cubicBezTo>
                  <a:pt x="26" y="90"/>
                  <a:pt x="26" y="90"/>
                  <a:pt x="26" y="90"/>
                </a:cubicBezTo>
                <a:cubicBezTo>
                  <a:pt x="26" y="89"/>
                  <a:pt x="26" y="89"/>
                  <a:pt x="26" y="89"/>
                </a:cubicBezTo>
                <a:cubicBezTo>
                  <a:pt x="26" y="89"/>
                  <a:pt x="27" y="89"/>
                  <a:pt x="27" y="89"/>
                </a:cubicBezTo>
                <a:cubicBezTo>
                  <a:pt x="27" y="90"/>
                  <a:pt x="26" y="89"/>
                  <a:pt x="26" y="90"/>
                </a:cubicBezTo>
                <a:cubicBezTo>
                  <a:pt x="27" y="90"/>
                  <a:pt x="27" y="90"/>
                  <a:pt x="27" y="90"/>
                </a:cubicBezTo>
                <a:cubicBezTo>
                  <a:pt x="28" y="90"/>
                  <a:pt x="28" y="90"/>
                  <a:pt x="28" y="90"/>
                </a:cubicBezTo>
                <a:cubicBezTo>
                  <a:pt x="28" y="90"/>
                  <a:pt x="28" y="90"/>
                  <a:pt x="28" y="90"/>
                </a:cubicBezTo>
                <a:cubicBezTo>
                  <a:pt x="28" y="90"/>
                  <a:pt x="28" y="90"/>
                  <a:pt x="28" y="91"/>
                </a:cubicBezTo>
                <a:cubicBezTo>
                  <a:pt x="29" y="91"/>
                  <a:pt x="28" y="89"/>
                  <a:pt x="29" y="90"/>
                </a:cubicBezTo>
                <a:cubicBezTo>
                  <a:pt x="29" y="89"/>
                  <a:pt x="29" y="89"/>
                  <a:pt x="29" y="89"/>
                </a:cubicBezTo>
                <a:cubicBezTo>
                  <a:pt x="29" y="89"/>
                  <a:pt x="29" y="88"/>
                  <a:pt x="29" y="88"/>
                </a:cubicBezTo>
                <a:cubicBezTo>
                  <a:pt x="29" y="90"/>
                  <a:pt x="31" y="89"/>
                  <a:pt x="32" y="90"/>
                </a:cubicBezTo>
                <a:cubicBezTo>
                  <a:pt x="31" y="90"/>
                  <a:pt x="29" y="90"/>
                  <a:pt x="30" y="91"/>
                </a:cubicBezTo>
                <a:cubicBezTo>
                  <a:pt x="29" y="91"/>
                  <a:pt x="29" y="91"/>
                  <a:pt x="28" y="91"/>
                </a:cubicBezTo>
                <a:cubicBezTo>
                  <a:pt x="28" y="92"/>
                  <a:pt x="29" y="91"/>
                  <a:pt x="29" y="92"/>
                </a:cubicBezTo>
                <a:cubicBezTo>
                  <a:pt x="29" y="92"/>
                  <a:pt x="29" y="92"/>
                  <a:pt x="29" y="93"/>
                </a:cubicBezTo>
                <a:cubicBezTo>
                  <a:pt x="28" y="92"/>
                  <a:pt x="28" y="93"/>
                  <a:pt x="27" y="92"/>
                </a:cubicBezTo>
                <a:cubicBezTo>
                  <a:pt x="27" y="92"/>
                  <a:pt x="28" y="93"/>
                  <a:pt x="28" y="93"/>
                </a:cubicBezTo>
                <a:cubicBezTo>
                  <a:pt x="28" y="93"/>
                  <a:pt x="27" y="93"/>
                  <a:pt x="27" y="92"/>
                </a:cubicBezTo>
                <a:cubicBezTo>
                  <a:pt x="27" y="93"/>
                  <a:pt x="27" y="93"/>
                  <a:pt x="27" y="93"/>
                </a:cubicBezTo>
                <a:cubicBezTo>
                  <a:pt x="26" y="93"/>
                  <a:pt x="26" y="93"/>
                  <a:pt x="26" y="93"/>
                </a:cubicBezTo>
                <a:cubicBezTo>
                  <a:pt x="26" y="93"/>
                  <a:pt x="26" y="93"/>
                  <a:pt x="25" y="93"/>
                </a:cubicBezTo>
                <a:cubicBezTo>
                  <a:pt x="25" y="93"/>
                  <a:pt x="24" y="93"/>
                  <a:pt x="24" y="94"/>
                </a:cubicBezTo>
                <a:cubicBezTo>
                  <a:pt x="23" y="94"/>
                  <a:pt x="24" y="93"/>
                  <a:pt x="24" y="93"/>
                </a:cubicBezTo>
                <a:cubicBezTo>
                  <a:pt x="24" y="93"/>
                  <a:pt x="25" y="93"/>
                  <a:pt x="25" y="92"/>
                </a:cubicBezTo>
                <a:cubicBezTo>
                  <a:pt x="24" y="92"/>
                  <a:pt x="24" y="92"/>
                  <a:pt x="24" y="93"/>
                </a:cubicBezTo>
                <a:cubicBezTo>
                  <a:pt x="24" y="93"/>
                  <a:pt x="24" y="92"/>
                  <a:pt x="24" y="92"/>
                </a:cubicBezTo>
                <a:cubicBezTo>
                  <a:pt x="23" y="93"/>
                  <a:pt x="23" y="93"/>
                  <a:pt x="23" y="93"/>
                </a:cubicBezTo>
                <a:cubicBezTo>
                  <a:pt x="22" y="93"/>
                  <a:pt x="23" y="94"/>
                  <a:pt x="23" y="94"/>
                </a:cubicBezTo>
                <a:cubicBezTo>
                  <a:pt x="23" y="94"/>
                  <a:pt x="23" y="94"/>
                  <a:pt x="23" y="94"/>
                </a:cubicBezTo>
                <a:cubicBezTo>
                  <a:pt x="22" y="94"/>
                  <a:pt x="22" y="94"/>
                  <a:pt x="22" y="93"/>
                </a:cubicBezTo>
                <a:cubicBezTo>
                  <a:pt x="22" y="93"/>
                  <a:pt x="22" y="94"/>
                  <a:pt x="21" y="93"/>
                </a:cubicBezTo>
                <a:cubicBezTo>
                  <a:pt x="21" y="93"/>
                  <a:pt x="21" y="94"/>
                  <a:pt x="21" y="94"/>
                </a:cubicBezTo>
                <a:cubicBezTo>
                  <a:pt x="21" y="94"/>
                  <a:pt x="20" y="93"/>
                  <a:pt x="20" y="95"/>
                </a:cubicBezTo>
                <a:cubicBezTo>
                  <a:pt x="18" y="95"/>
                  <a:pt x="18" y="95"/>
                  <a:pt x="17" y="95"/>
                </a:cubicBezTo>
                <a:cubicBezTo>
                  <a:pt x="17" y="96"/>
                  <a:pt x="16" y="95"/>
                  <a:pt x="16" y="95"/>
                </a:cubicBezTo>
                <a:cubicBezTo>
                  <a:pt x="16" y="96"/>
                  <a:pt x="16" y="96"/>
                  <a:pt x="16" y="97"/>
                </a:cubicBezTo>
                <a:cubicBezTo>
                  <a:pt x="17" y="97"/>
                  <a:pt x="17" y="97"/>
                  <a:pt x="17" y="97"/>
                </a:cubicBezTo>
                <a:cubicBezTo>
                  <a:pt x="17" y="97"/>
                  <a:pt x="17" y="97"/>
                  <a:pt x="17" y="96"/>
                </a:cubicBezTo>
                <a:cubicBezTo>
                  <a:pt x="17" y="96"/>
                  <a:pt x="18" y="96"/>
                  <a:pt x="18" y="95"/>
                </a:cubicBezTo>
                <a:cubicBezTo>
                  <a:pt x="19" y="96"/>
                  <a:pt x="18" y="97"/>
                  <a:pt x="18" y="97"/>
                </a:cubicBezTo>
                <a:cubicBezTo>
                  <a:pt x="19" y="97"/>
                  <a:pt x="19" y="97"/>
                  <a:pt x="19" y="97"/>
                </a:cubicBezTo>
                <a:cubicBezTo>
                  <a:pt x="20" y="97"/>
                  <a:pt x="20" y="96"/>
                  <a:pt x="21" y="97"/>
                </a:cubicBezTo>
                <a:cubicBezTo>
                  <a:pt x="21" y="97"/>
                  <a:pt x="21" y="97"/>
                  <a:pt x="20" y="98"/>
                </a:cubicBezTo>
                <a:cubicBezTo>
                  <a:pt x="21" y="98"/>
                  <a:pt x="21" y="98"/>
                  <a:pt x="21" y="98"/>
                </a:cubicBezTo>
                <a:cubicBezTo>
                  <a:pt x="21" y="97"/>
                  <a:pt x="21" y="97"/>
                  <a:pt x="22" y="98"/>
                </a:cubicBezTo>
                <a:cubicBezTo>
                  <a:pt x="22" y="97"/>
                  <a:pt x="24" y="98"/>
                  <a:pt x="24" y="97"/>
                </a:cubicBezTo>
                <a:cubicBezTo>
                  <a:pt x="25" y="97"/>
                  <a:pt x="24" y="98"/>
                  <a:pt x="24" y="98"/>
                </a:cubicBezTo>
                <a:cubicBezTo>
                  <a:pt x="25" y="98"/>
                  <a:pt x="25" y="98"/>
                  <a:pt x="25" y="98"/>
                </a:cubicBezTo>
                <a:cubicBezTo>
                  <a:pt x="25" y="98"/>
                  <a:pt x="25" y="97"/>
                  <a:pt x="24" y="97"/>
                </a:cubicBezTo>
                <a:cubicBezTo>
                  <a:pt x="24" y="97"/>
                  <a:pt x="24" y="96"/>
                  <a:pt x="24" y="96"/>
                </a:cubicBezTo>
                <a:cubicBezTo>
                  <a:pt x="24" y="96"/>
                  <a:pt x="24" y="96"/>
                  <a:pt x="24" y="96"/>
                </a:cubicBezTo>
                <a:cubicBezTo>
                  <a:pt x="25" y="96"/>
                  <a:pt x="24" y="97"/>
                  <a:pt x="25" y="97"/>
                </a:cubicBezTo>
                <a:cubicBezTo>
                  <a:pt x="25" y="96"/>
                  <a:pt x="25" y="96"/>
                  <a:pt x="25" y="96"/>
                </a:cubicBezTo>
                <a:cubicBezTo>
                  <a:pt x="25" y="96"/>
                  <a:pt x="25" y="96"/>
                  <a:pt x="25" y="96"/>
                </a:cubicBezTo>
                <a:cubicBezTo>
                  <a:pt x="26" y="96"/>
                  <a:pt x="25" y="96"/>
                  <a:pt x="26" y="97"/>
                </a:cubicBezTo>
                <a:cubicBezTo>
                  <a:pt x="25" y="97"/>
                  <a:pt x="25" y="96"/>
                  <a:pt x="25" y="97"/>
                </a:cubicBezTo>
                <a:cubicBezTo>
                  <a:pt x="28" y="97"/>
                  <a:pt x="31" y="96"/>
                  <a:pt x="34" y="95"/>
                </a:cubicBezTo>
                <a:cubicBezTo>
                  <a:pt x="34" y="94"/>
                  <a:pt x="35" y="94"/>
                  <a:pt x="36" y="95"/>
                </a:cubicBezTo>
                <a:cubicBezTo>
                  <a:pt x="36" y="94"/>
                  <a:pt x="35" y="94"/>
                  <a:pt x="35" y="93"/>
                </a:cubicBezTo>
                <a:cubicBezTo>
                  <a:pt x="36" y="93"/>
                  <a:pt x="36" y="94"/>
                  <a:pt x="36" y="93"/>
                </a:cubicBezTo>
                <a:cubicBezTo>
                  <a:pt x="37" y="94"/>
                  <a:pt x="37" y="94"/>
                  <a:pt x="36" y="94"/>
                </a:cubicBezTo>
                <a:cubicBezTo>
                  <a:pt x="37" y="94"/>
                  <a:pt x="37" y="93"/>
                  <a:pt x="38" y="93"/>
                </a:cubicBezTo>
                <a:cubicBezTo>
                  <a:pt x="38" y="95"/>
                  <a:pt x="39" y="94"/>
                  <a:pt x="41" y="94"/>
                </a:cubicBezTo>
                <a:cubicBezTo>
                  <a:pt x="41" y="94"/>
                  <a:pt x="40" y="94"/>
                  <a:pt x="40" y="94"/>
                </a:cubicBezTo>
                <a:cubicBezTo>
                  <a:pt x="41" y="94"/>
                  <a:pt x="41" y="94"/>
                  <a:pt x="41" y="94"/>
                </a:cubicBezTo>
                <a:cubicBezTo>
                  <a:pt x="41" y="94"/>
                  <a:pt x="41" y="94"/>
                  <a:pt x="41" y="93"/>
                </a:cubicBezTo>
                <a:cubicBezTo>
                  <a:pt x="41" y="93"/>
                  <a:pt x="41" y="93"/>
                  <a:pt x="42" y="93"/>
                </a:cubicBezTo>
                <a:cubicBezTo>
                  <a:pt x="42" y="93"/>
                  <a:pt x="42" y="93"/>
                  <a:pt x="42" y="92"/>
                </a:cubicBezTo>
                <a:cubicBezTo>
                  <a:pt x="42" y="92"/>
                  <a:pt x="42" y="93"/>
                  <a:pt x="43" y="92"/>
                </a:cubicBezTo>
                <a:cubicBezTo>
                  <a:pt x="43" y="92"/>
                  <a:pt x="43" y="93"/>
                  <a:pt x="43" y="93"/>
                </a:cubicBezTo>
                <a:cubicBezTo>
                  <a:pt x="44" y="93"/>
                  <a:pt x="44" y="93"/>
                  <a:pt x="45" y="93"/>
                </a:cubicBezTo>
                <a:cubicBezTo>
                  <a:pt x="46" y="93"/>
                  <a:pt x="46" y="93"/>
                  <a:pt x="45" y="93"/>
                </a:cubicBezTo>
                <a:cubicBezTo>
                  <a:pt x="46" y="93"/>
                  <a:pt x="46" y="93"/>
                  <a:pt x="46" y="92"/>
                </a:cubicBezTo>
                <a:cubicBezTo>
                  <a:pt x="47" y="93"/>
                  <a:pt x="47" y="93"/>
                  <a:pt x="47" y="92"/>
                </a:cubicBezTo>
                <a:cubicBezTo>
                  <a:pt x="47" y="92"/>
                  <a:pt x="47" y="92"/>
                  <a:pt x="47" y="92"/>
                </a:cubicBezTo>
                <a:cubicBezTo>
                  <a:pt x="47" y="92"/>
                  <a:pt x="48" y="92"/>
                  <a:pt x="48" y="92"/>
                </a:cubicBezTo>
                <a:cubicBezTo>
                  <a:pt x="48" y="92"/>
                  <a:pt x="48" y="92"/>
                  <a:pt x="48" y="92"/>
                </a:cubicBezTo>
                <a:cubicBezTo>
                  <a:pt x="49" y="92"/>
                  <a:pt x="49" y="92"/>
                  <a:pt x="49" y="91"/>
                </a:cubicBezTo>
                <a:cubicBezTo>
                  <a:pt x="49" y="91"/>
                  <a:pt x="49" y="91"/>
                  <a:pt x="49" y="92"/>
                </a:cubicBezTo>
                <a:cubicBezTo>
                  <a:pt x="50" y="91"/>
                  <a:pt x="52" y="92"/>
                  <a:pt x="53" y="90"/>
                </a:cubicBezTo>
                <a:cubicBezTo>
                  <a:pt x="53" y="91"/>
                  <a:pt x="53" y="91"/>
                  <a:pt x="53" y="91"/>
                </a:cubicBezTo>
                <a:cubicBezTo>
                  <a:pt x="53" y="92"/>
                  <a:pt x="53" y="91"/>
                  <a:pt x="53" y="92"/>
                </a:cubicBezTo>
                <a:cubicBezTo>
                  <a:pt x="54" y="91"/>
                  <a:pt x="55" y="90"/>
                  <a:pt x="56" y="90"/>
                </a:cubicBezTo>
                <a:cubicBezTo>
                  <a:pt x="56" y="90"/>
                  <a:pt x="55" y="90"/>
                  <a:pt x="55" y="89"/>
                </a:cubicBezTo>
                <a:cubicBezTo>
                  <a:pt x="56" y="90"/>
                  <a:pt x="57" y="90"/>
                  <a:pt x="57" y="90"/>
                </a:cubicBezTo>
                <a:cubicBezTo>
                  <a:pt x="57" y="89"/>
                  <a:pt x="57" y="90"/>
                  <a:pt x="56" y="89"/>
                </a:cubicBezTo>
                <a:cubicBezTo>
                  <a:pt x="56" y="89"/>
                  <a:pt x="57" y="89"/>
                  <a:pt x="57" y="89"/>
                </a:cubicBezTo>
                <a:cubicBezTo>
                  <a:pt x="57" y="89"/>
                  <a:pt x="57" y="90"/>
                  <a:pt x="57" y="90"/>
                </a:cubicBezTo>
                <a:cubicBezTo>
                  <a:pt x="58" y="89"/>
                  <a:pt x="59" y="88"/>
                  <a:pt x="60" y="88"/>
                </a:cubicBezTo>
                <a:cubicBezTo>
                  <a:pt x="60" y="89"/>
                  <a:pt x="60" y="89"/>
                  <a:pt x="60" y="89"/>
                </a:cubicBezTo>
                <a:cubicBezTo>
                  <a:pt x="60" y="89"/>
                  <a:pt x="60" y="89"/>
                  <a:pt x="60" y="89"/>
                </a:cubicBezTo>
                <a:cubicBezTo>
                  <a:pt x="60" y="89"/>
                  <a:pt x="60" y="89"/>
                  <a:pt x="60" y="89"/>
                </a:cubicBezTo>
                <a:cubicBezTo>
                  <a:pt x="60" y="89"/>
                  <a:pt x="60" y="89"/>
                  <a:pt x="61" y="89"/>
                </a:cubicBezTo>
                <a:cubicBezTo>
                  <a:pt x="61" y="89"/>
                  <a:pt x="61" y="89"/>
                  <a:pt x="61" y="89"/>
                </a:cubicBezTo>
                <a:cubicBezTo>
                  <a:pt x="61" y="89"/>
                  <a:pt x="61" y="89"/>
                  <a:pt x="61" y="88"/>
                </a:cubicBezTo>
                <a:cubicBezTo>
                  <a:pt x="61" y="88"/>
                  <a:pt x="61" y="89"/>
                  <a:pt x="62" y="89"/>
                </a:cubicBezTo>
                <a:cubicBezTo>
                  <a:pt x="62" y="89"/>
                  <a:pt x="62" y="89"/>
                  <a:pt x="62" y="88"/>
                </a:cubicBezTo>
                <a:cubicBezTo>
                  <a:pt x="62" y="89"/>
                  <a:pt x="62" y="89"/>
                  <a:pt x="62" y="89"/>
                </a:cubicBezTo>
                <a:cubicBezTo>
                  <a:pt x="63" y="89"/>
                  <a:pt x="63" y="89"/>
                  <a:pt x="63" y="90"/>
                </a:cubicBezTo>
                <a:cubicBezTo>
                  <a:pt x="63" y="90"/>
                  <a:pt x="63" y="90"/>
                  <a:pt x="63" y="90"/>
                </a:cubicBezTo>
                <a:cubicBezTo>
                  <a:pt x="63" y="89"/>
                  <a:pt x="63" y="89"/>
                  <a:pt x="63" y="89"/>
                </a:cubicBezTo>
                <a:cubicBezTo>
                  <a:pt x="63" y="89"/>
                  <a:pt x="63" y="89"/>
                  <a:pt x="63" y="89"/>
                </a:cubicBezTo>
                <a:cubicBezTo>
                  <a:pt x="63" y="89"/>
                  <a:pt x="63" y="89"/>
                  <a:pt x="64" y="89"/>
                </a:cubicBezTo>
                <a:cubicBezTo>
                  <a:pt x="64" y="89"/>
                  <a:pt x="64" y="89"/>
                  <a:pt x="64" y="88"/>
                </a:cubicBezTo>
                <a:cubicBezTo>
                  <a:pt x="64" y="88"/>
                  <a:pt x="64" y="88"/>
                  <a:pt x="64" y="88"/>
                </a:cubicBezTo>
                <a:cubicBezTo>
                  <a:pt x="64" y="88"/>
                  <a:pt x="64" y="88"/>
                  <a:pt x="64" y="87"/>
                </a:cubicBezTo>
                <a:cubicBezTo>
                  <a:pt x="65" y="87"/>
                  <a:pt x="64" y="88"/>
                  <a:pt x="64" y="88"/>
                </a:cubicBezTo>
                <a:cubicBezTo>
                  <a:pt x="65" y="88"/>
                  <a:pt x="65" y="87"/>
                  <a:pt x="66" y="87"/>
                </a:cubicBezTo>
                <a:cubicBezTo>
                  <a:pt x="66" y="87"/>
                  <a:pt x="66" y="87"/>
                  <a:pt x="66" y="87"/>
                </a:cubicBezTo>
                <a:cubicBezTo>
                  <a:pt x="66" y="87"/>
                  <a:pt x="66" y="87"/>
                  <a:pt x="66" y="87"/>
                </a:cubicBezTo>
                <a:cubicBezTo>
                  <a:pt x="66" y="87"/>
                  <a:pt x="66" y="88"/>
                  <a:pt x="66" y="88"/>
                </a:cubicBezTo>
                <a:cubicBezTo>
                  <a:pt x="66" y="88"/>
                  <a:pt x="67" y="88"/>
                  <a:pt x="67" y="88"/>
                </a:cubicBezTo>
                <a:cubicBezTo>
                  <a:pt x="67" y="88"/>
                  <a:pt x="67" y="88"/>
                  <a:pt x="67" y="88"/>
                </a:cubicBezTo>
                <a:cubicBezTo>
                  <a:pt x="67" y="89"/>
                  <a:pt x="67" y="88"/>
                  <a:pt x="67" y="89"/>
                </a:cubicBezTo>
                <a:cubicBezTo>
                  <a:pt x="67" y="89"/>
                  <a:pt x="67" y="89"/>
                  <a:pt x="68" y="89"/>
                </a:cubicBezTo>
                <a:cubicBezTo>
                  <a:pt x="67" y="89"/>
                  <a:pt x="67" y="88"/>
                  <a:pt x="68" y="88"/>
                </a:cubicBezTo>
                <a:cubicBezTo>
                  <a:pt x="68" y="88"/>
                  <a:pt x="68" y="88"/>
                  <a:pt x="67" y="88"/>
                </a:cubicBezTo>
                <a:cubicBezTo>
                  <a:pt x="68" y="87"/>
                  <a:pt x="68" y="87"/>
                  <a:pt x="68" y="86"/>
                </a:cubicBezTo>
                <a:cubicBezTo>
                  <a:pt x="69" y="87"/>
                  <a:pt x="68" y="87"/>
                  <a:pt x="69" y="87"/>
                </a:cubicBezTo>
                <a:cubicBezTo>
                  <a:pt x="69" y="87"/>
                  <a:pt x="69" y="87"/>
                  <a:pt x="69" y="86"/>
                </a:cubicBezTo>
                <a:cubicBezTo>
                  <a:pt x="70" y="86"/>
                  <a:pt x="71" y="86"/>
                  <a:pt x="71" y="86"/>
                </a:cubicBezTo>
                <a:cubicBezTo>
                  <a:pt x="72" y="86"/>
                  <a:pt x="72" y="86"/>
                  <a:pt x="72" y="86"/>
                </a:cubicBezTo>
                <a:cubicBezTo>
                  <a:pt x="72" y="86"/>
                  <a:pt x="72" y="86"/>
                  <a:pt x="72" y="86"/>
                </a:cubicBezTo>
                <a:cubicBezTo>
                  <a:pt x="72" y="86"/>
                  <a:pt x="72" y="86"/>
                  <a:pt x="72" y="86"/>
                </a:cubicBezTo>
                <a:cubicBezTo>
                  <a:pt x="73" y="87"/>
                  <a:pt x="73" y="87"/>
                  <a:pt x="73" y="87"/>
                </a:cubicBezTo>
                <a:cubicBezTo>
                  <a:pt x="73" y="87"/>
                  <a:pt x="73" y="86"/>
                  <a:pt x="73" y="86"/>
                </a:cubicBezTo>
                <a:cubicBezTo>
                  <a:pt x="73" y="86"/>
                  <a:pt x="73" y="86"/>
                  <a:pt x="73" y="86"/>
                </a:cubicBezTo>
                <a:cubicBezTo>
                  <a:pt x="73" y="86"/>
                  <a:pt x="73" y="87"/>
                  <a:pt x="73" y="87"/>
                </a:cubicBezTo>
                <a:cubicBezTo>
                  <a:pt x="73" y="87"/>
                  <a:pt x="73" y="87"/>
                  <a:pt x="74" y="87"/>
                </a:cubicBezTo>
                <a:cubicBezTo>
                  <a:pt x="74" y="87"/>
                  <a:pt x="74" y="87"/>
                  <a:pt x="74" y="87"/>
                </a:cubicBezTo>
                <a:cubicBezTo>
                  <a:pt x="74" y="87"/>
                  <a:pt x="74" y="87"/>
                  <a:pt x="74" y="87"/>
                </a:cubicBezTo>
                <a:cubicBezTo>
                  <a:pt x="74" y="87"/>
                  <a:pt x="74" y="87"/>
                  <a:pt x="74" y="87"/>
                </a:cubicBezTo>
                <a:cubicBezTo>
                  <a:pt x="74" y="87"/>
                  <a:pt x="74" y="87"/>
                  <a:pt x="75" y="87"/>
                </a:cubicBezTo>
                <a:cubicBezTo>
                  <a:pt x="74" y="87"/>
                  <a:pt x="74" y="86"/>
                  <a:pt x="74" y="86"/>
                </a:cubicBezTo>
                <a:cubicBezTo>
                  <a:pt x="74" y="86"/>
                  <a:pt x="74" y="86"/>
                  <a:pt x="74" y="86"/>
                </a:cubicBezTo>
                <a:cubicBezTo>
                  <a:pt x="74" y="86"/>
                  <a:pt x="74" y="86"/>
                  <a:pt x="74" y="86"/>
                </a:cubicBezTo>
                <a:cubicBezTo>
                  <a:pt x="74" y="86"/>
                  <a:pt x="74" y="86"/>
                  <a:pt x="73" y="86"/>
                </a:cubicBezTo>
                <a:cubicBezTo>
                  <a:pt x="73" y="86"/>
                  <a:pt x="73" y="86"/>
                  <a:pt x="73" y="86"/>
                </a:cubicBezTo>
                <a:cubicBezTo>
                  <a:pt x="73" y="86"/>
                  <a:pt x="73" y="86"/>
                  <a:pt x="73" y="86"/>
                </a:cubicBezTo>
                <a:cubicBezTo>
                  <a:pt x="73" y="86"/>
                  <a:pt x="73" y="86"/>
                  <a:pt x="73" y="85"/>
                </a:cubicBezTo>
                <a:cubicBezTo>
                  <a:pt x="74" y="85"/>
                  <a:pt x="74" y="85"/>
                  <a:pt x="74" y="86"/>
                </a:cubicBezTo>
                <a:cubicBezTo>
                  <a:pt x="75" y="85"/>
                  <a:pt x="74" y="85"/>
                  <a:pt x="74" y="85"/>
                </a:cubicBezTo>
                <a:cubicBezTo>
                  <a:pt x="75" y="85"/>
                  <a:pt x="75" y="86"/>
                  <a:pt x="76" y="85"/>
                </a:cubicBezTo>
                <a:cubicBezTo>
                  <a:pt x="76" y="85"/>
                  <a:pt x="76" y="85"/>
                  <a:pt x="76" y="85"/>
                </a:cubicBezTo>
                <a:cubicBezTo>
                  <a:pt x="76" y="85"/>
                  <a:pt x="76" y="85"/>
                  <a:pt x="75" y="86"/>
                </a:cubicBezTo>
                <a:cubicBezTo>
                  <a:pt x="75" y="85"/>
                  <a:pt x="75" y="85"/>
                  <a:pt x="75" y="85"/>
                </a:cubicBezTo>
                <a:cubicBezTo>
                  <a:pt x="75" y="86"/>
                  <a:pt x="74" y="86"/>
                  <a:pt x="74" y="86"/>
                </a:cubicBezTo>
                <a:cubicBezTo>
                  <a:pt x="75" y="86"/>
                  <a:pt x="75" y="86"/>
                  <a:pt x="75" y="86"/>
                </a:cubicBezTo>
                <a:cubicBezTo>
                  <a:pt x="75" y="86"/>
                  <a:pt x="75" y="86"/>
                  <a:pt x="75" y="86"/>
                </a:cubicBezTo>
                <a:cubicBezTo>
                  <a:pt x="75" y="87"/>
                  <a:pt x="75" y="87"/>
                  <a:pt x="75" y="87"/>
                </a:cubicBezTo>
                <a:cubicBezTo>
                  <a:pt x="75" y="87"/>
                  <a:pt x="75" y="87"/>
                  <a:pt x="76" y="87"/>
                </a:cubicBezTo>
                <a:cubicBezTo>
                  <a:pt x="76" y="86"/>
                  <a:pt x="76" y="86"/>
                  <a:pt x="76" y="86"/>
                </a:cubicBezTo>
                <a:cubicBezTo>
                  <a:pt x="76" y="86"/>
                  <a:pt x="76" y="87"/>
                  <a:pt x="75" y="86"/>
                </a:cubicBezTo>
                <a:cubicBezTo>
                  <a:pt x="75" y="86"/>
                  <a:pt x="75" y="86"/>
                  <a:pt x="76" y="86"/>
                </a:cubicBezTo>
                <a:cubicBezTo>
                  <a:pt x="75" y="86"/>
                  <a:pt x="75" y="86"/>
                  <a:pt x="75" y="86"/>
                </a:cubicBezTo>
                <a:cubicBezTo>
                  <a:pt x="76" y="86"/>
                  <a:pt x="76" y="86"/>
                  <a:pt x="76" y="86"/>
                </a:cubicBezTo>
                <a:cubicBezTo>
                  <a:pt x="76" y="86"/>
                  <a:pt x="76" y="86"/>
                  <a:pt x="77" y="86"/>
                </a:cubicBezTo>
                <a:cubicBezTo>
                  <a:pt x="77" y="86"/>
                  <a:pt x="77" y="86"/>
                  <a:pt x="77" y="86"/>
                </a:cubicBezTo>
                <a:cubicBezTo>
                  <a:pt x="77" y="86"/>
                  <a:pt x="77" y="86"/>
                  <a:pt x="77" y="86"/>
                </a:cubicBezTo>
                <a:cubicBezTo>
                  <a:pt x="77" y="86"/>
                  <a:pt x="78" y="86"/>
                  <a:pt x="78" y="86"/>
                </a:cubicBezTo>
                <a:cubicBezTo>
                  <a:pt x="78" y="86"/>
                  <a:pt x="78" y="86"/>
                  <a:pt x="78" y="86"/>
                </a:cubicBezTo>
                <a:cubicBezTo>
                  <a:pt x="78" y="86"/>
                  <a:pt x="78" y="86"/>
                  <a:pt x="78" y="87"/>
                </a:cubicBezTo>
                <a:cubicBezTo>
                  <a:pt x="78" y="86"/>
                  <a:pt x="78" y="86"/>
                  <a:pt x="78" y="86"/>
                </a:cubicBezTo>
                <a:cubicBezTo>
                  <a:pt x="79" y="85"/>
                  <a:pt x="79" y="86"/>
                  <a:pt x="79" y="86"/>
                </a:cubicBezTo>
                <a:cubicBezTo>
                  <a:pt x="79" y="85"/>
                  <a:pt x="79" y="85"/>
                  <a:pt x="79" y="85"/>
                </a:cubicBezTo>
                <a:cubicBezTo>
                  <a:pt x="80" y="85"/>
                  <a:pt x="80" y="86"/>
                  <a:pt x="80" y="85"/>
                </a:cubicBezTo>
                <a:cubicBezTo>
                  <a:pt x="80" y="85"/>
                  <a:pt x="80" y="85"/>
                  <a:pt x="80" y="85"/>
                </a:cubicBezTo>
                <a:cubicBezTo>
                  <a:pt x="80" y="84"/>
                  <a:pt x="81" y="84"/>
                  <a:pt x="81" y="84"/>
                </a:cubicBezTo>
                <a:cubicBezTo>
                  <a:pt x="81" y="84"/>
                  <a:pt x="81" y="85"/>
                  <a:pt x="81" y="85"/>
                </a:cubicBezTo>
                <a:cubicBezTo>
                  <a:pt x="81" y="85"/>
                  <a:pt x="81" y="85"/>
                  <a:pt x="81" y="85"/>
                </a:cubicBezTo>
                <a:cubicBezTo>
                  <a:pt x="81" y="85"/>
                  <a:pt x="82" y="85"/>
                  <a:pt x="82" y="85"/>
                </a:cubicBezTo>
                <a:cubicBezTo>
                  <a:pt x="82" y="85"/>
                  <a:pt x="82" y="86"/>
                  <a:pt x="82" y="86"/>
                </a:cubicBezTo>
                <a:cubicBezTo>
                  <a:pt x="82" y="85"/>
                  <a:pt x="82" y="85"/>
                  <a:pt x="82" y="85"/>
                </a:cubicBezTo>
                <a:cubicBezTo>
                  <a:pt x="82" y="85"/>
                  <a:pt x="82" y="85"/>
                  <a:pt x="82" y="85"/>
                </a:cubicBezTo>
                <a:cubicBezTo>
                  <a:pt x="83" y="85"/>
                  <a:pt x="82" y="85"/>
                  <a:pt x="82" y="84"/>
                </a:cubicBezTo>
                <a:cubicBezTo>
                  <a:pt x="82" y="84"/>
                  <a:pt x="82" y="84"/>
                  <a:pt x="82" y="84"/>
                </a:cubicBezTo>
                <a:cubicBezTo>
                  <a:pt x="83" y="84"/>
                  <a:pt x="83" y="84"/>
                  <a:pt x="83" y="84"/>
                </a:cubicBezTo>
                <a:cubicBezTo>
                  <a:pt x="83" y="84"/>
                  <a:pt x="83" y="84"/>
                  <a:pt x="83" y="85"/>
                </a:cubicBezTo>
                <a:cubicBezTo>
                  <a:pt x="83" y="84"/>
                  <a:pt x="84" y="85"/>
                  <a:pt x="84" y="84"/>
                </a:cubicBezTo>
                <a:cubicBezTo>
                  <a:pt x="84" y="84"/>
                  <a:pt x="84" y="84"/>
                  <a:pt x="84" y="84"/>
                </a:cubicBezTo>
                <a:cubicBezTo>
                  <a:pt x="84" y="84"/>
                  <a:pt x="85" y="85"/>
                  <a:pt x="85" y="85"/>
                </a:cubicBezTo>
                <a:cubicBezTo>
                  <a:pt x="84" y="85"/>
                  <a:pt x="84" y="84"/>
                  <a:pt x="85" y="84"/>
                </a:cubicBezTo>
                <a:cubicBezTo>
                  <a:pt x="85" y="84"/>
                  <a:pt x="85" y="84"/>
                  <a:pt x="85" y="84"/>
                </a:cubicBezTo>
                <a:cubicBezTo>
                  <a:pt x="85" y="85"/>
                  <a:pt x="86" y="84"/>
                  <a:pt x="86" y="84"/>
                </a:cubicBezTo>
                <a:cubicBezTo>
                  <a:pt x="86" y="84"/>
                  <a:pt x="86" y="84"/>
                  <a:pt x="86" y="84"/>
                </a:cubicBezTo>
                <a:cubicBezTo>
                  <a:pt x="87" y="84"/>
                  <a:pt x="87" y="83"/>
                  <a:pt x="88" y="83"/>
                </a:cubicBezTo>
                <a:cubicBezTo>
                  <a:pt x="88" y="83"/>
                  <a:pt x="89" y="83"/>
                  <a:pt x="89" y="83"/>
                </a:cubicBezTo>
                <a:cubicBezTo>
                  <a:pt x="89" y="83"/>
                  <a:pt x="89" y="83"/>
                  <a:pt x="90" y="83"/>
                </a:cubicBezTo>
                <a:cubicBezTo>
                  <a:pt x="90" y="83"/>
                  <a:pt x="90" y="82"/>
                  <a:pt x="90" y="83"/>
                </a:cubicBezTo>
                <a:cubicBezTo>
                  <a:pt x="90" y="82"/>
                  <a:pt x="90" y="82"/>
                  <a:pt x="91" y="82"/>
                </a:cubicBezTo>
                <a:cubicBezTo>
                  <a:pt x="91" y="82"/>
                  <a:pt x="91" y="82"/>
                  <a:pt x="91" y="82"/>
                </a:cubicBezTo>
                <a:cubicBezTo>
                  <a:pt x="91" y="82"/>
                  <a:pt x="91" y="82"/>
                  <a:pt x="91" y="82"/>
                </a:cubicBezTo>
                <a:cubicBezTo>
                  <a:pt x="91" y="82"/>
                  <a:pt x="91" y="82"/>
                  <a:pt x="91" y="82"/>
                </a:cubicBezTo>
                <a:cubicBezTo>
                  <a:pt x="91" y="82"/>
                  <a:pt x="91" y="82"/>
                  <a:pt x="91" y="82"/>
                </a:cubicBezTo>
                <a:cubicBezTo>
                  <a:pt x="91" y="82"/>
                  <a:pt x="92" y="82"/>
                  <a:pt x="92" y="82"/>
                </a:cubicBezTo>
                <a:cubicBezTo>
                  <a:pt x="92" y="82"/>
                  <a:pt x="92" y="82"/>
                  <a:pt x="92" y="82"/>
                </a:cubicBezTo>
                <a:cubicBezTo>
                  <a:pt x="92" y="82"/>
                  <a:pt x="92" y="82"/>
                  <a:pt x="92" y="82"/>
                </a:cubicBezTo>
                <a:cubicBezTo>
                  <a:pt x="92" y="82"/>
                  <a:pt x="93" y="82"/>
                  <a:pt x="93" y="81"/>
                </a:cubicBezTo>
                <a:cubicBezTo>
                  <a:pt x="93" y="81"/>
                  <a:pt x="93" y="81"/>
                  <a:pt x="93" y="81"/>
                </a:cubicBezTo>
                <a:cubicBezTo>
                  <a:pt x="93" y="82"/>
                  <a:pt x="93" y="82"/>
                  <a:pt x="93" y="82"/>
                </a:cubicBezTo>
                <a:cubicBezTo>
                  <a:pt x="93" y="82"/>
                  <a:pt x="93" y="82"/>
                  <a:pt x="93" y="82"/>
                </a:cubicBezTo>
                <a:cubicBezTo>
                  <a:pt x="93" y="82"/>
                  <a:pt x="93" y="82"/>
                  <a:pt x="93" y="82"/>
                </a:cubicBezTo>
                <a:cubicBezTo>
                  <a:pt x="93" y="82"/>
                  <a:pt x="93" y="82"/>
                  <a:pt x="93" y="82"/>
                </a:cubicBezTo>
                <a:cubicBezTo>
                  <a:pt x="93" y="82"/>
                  <a:pt x="93" y="82"/>
                  <a:pt x="93" y="82"/>
                </a:cubicBezTo>
                <a:cubicBezTo>
                  <a:pt x="93" y="82"/>
                  <a:pt x="93" y="82"/>
                  <a:pt x="93" y="82"/>
                </a:cubicBezTo>
                <a:cubicBezTo>
                  <a:pt x="93" y="82"/>
                  <a:pt x="93" y="82"/>
                  <a:pt x="94" y="82"/>
                </a:cubicBezTo>
                <a:cubicBezTo>
                  <a:pt x="94" y="82"/>
                  <a:pt x="94" y="82"/>
                  <a:pt x="94" y="82"/>
                </a:cubicBezTo>
                <a:cubicBezTo>
                  <a:pt x="94" y="82"/>
                  <a:pt x="94" y="82"/>
                  <a:pt x="94" y="83"/>
                </a:cubicBezTo>
                <a:cubicBezTo>
                  <a:pt x="93" y="83"/>
                  <a:pt x="93" y="83"/>
                  <a:pt x="93" y="83"/>
                </a:cubicBezTo>
                <a:cubicBezTo>
                  <a:pt x="93" y="83"/>
                  <a:pt x="93" y="82"/>
                  <a:pt x="93" y="82"/>
                </a:cubicBezTo>
                <a:cubicBezTo>
                  <a:pt x="93" y="83"/>
                  <a:pt x="93" y="83"/>
                  <a:pt x="93" y="83"/>
                </a:cubicBezTo>
                <a:cubicBezTo>
                  <a:pt x="93" y="83"/>
                  <a:pt x="93" y="83"/>
                  <a:pt x="92" y="83"/>
                </a:cubicBezTo>
                <a:cubicBezTo>
                  <a:pt x="92" y="83"/>
                  <a:pt x="92" y="83"/>
                  <a:pt x="92" y="83"/>
                </a:cubicBezTo>
                <a:cubicBezTo>
                  <a:pt x="92" y="83"/>
                  <a:pt x="92" y="83"/>
                  <a:pt x="92" y="83"/>
                </a:cubicBezTo>
                <a:cubicBezTo>
                  <a:pt x="92" y="83"/>
                  <a:pt x="92" y="83"/>
                  <a:pt x="92" y="83"/>
                </a:cubicBezTo>
                <a:cubicBezTo>
                  <a:pt x="92" y="83"/>
                  <a:pt x="92" y="83"/>
                  <a:pt x="91" y="83"/>
                </a:cubicBezTo>
                <a:cubicBezTo>
                  <a:pt x="91" y="83"/>
                  <a:pt x="91" y="84"/>
                  <a:pt x="91" y="84"/>
                </a:cubicBezTo>
                <a:cubicBezTo>
                  <a:pt x="91" y="84"/>
                  <a:pt x="91" y="84"/>
                  <a:pt x="91" y="84"/>
                </a:cubicBezTo>
                <a:cubicBezTo>
                  <a:pt x="91" y="84"/>
                  <a:pt x="91" y="84"/>
                  <a:pt x="90" y="84"/>
                </a:cubicBezTo>
                <a:cubicBezTo>
                  <a:pt x="90" y="84"/>
                  <a:pt x="90" y="84"/>
                  <a:pt x="90" y="84"/>
                </a:cubicBezTo>
                <a:cubicBezTo>
                  <a:pt x="90" y="84"/>
                  <a:pt x="90" y="84"/>
                  <a:pt x="90" y="84"/>
                </a:cubicBezTo>
                <a:cubicBezTo>
                  <a:pt x="90" y="84"/>
                  <a:pt x="90" y="84"/>
                  <a:pt x="90" y="84"/>
                </a:cubicBezTo>
                <a:cubicBezTo>
                  <a:pt x="90" y="85"/>
                  <a:pt x="90" y="85"/>
                  <a:pt x="90" y="85"/>
                </a:cubicBezTo>
                <a:cubicBezTo>
                  <a:pt x="90" y="85"/>
                  <a:pt x="90" y="85"/>
                  <a:pt x="90" y="85"/>
                </a:cubicBezTo>
                <a:cubicBezTo>
                  <a:pt x="90" y="85"/>
                  <a:pt x="89" y="85"/>
                  <a:pt x="89" y="85"/>
                </a:cubicBezTo>
                <a:cubicBezTo>
                  <a:pt x="89" y="85"/>
                  <a:pt x="89" y="85"/>
                  <a:pt x="89" y="85"/>
                </a:cubicBezTo>
                <a:cubicBezTo>
                  <a:pt x="89" y="85"/>
                  <a:pt x="89" y="84"/>
                  <a:pt x="89" y="84"/>
                </a:cubicBezTo>
                <a:cubicBezTo>
                  <a:pt x="89" y="85"/>
                  <a:pt x="89" y="85"/>
                  <a:pt x="88" y="86"/>
                </a:cubicBezTo>
                <a:cubicBezTo>
                  <a:pt x="88" y="86"/>
                  <a:pt x="88" y="85"/>
                  <a:pt x="88" y="85"/>
                </a:cubicBezTo>
                <a:cubicBezTo>
                  <a:pt x="88" y="86"/>
                  <a:pt x="87" y="86"/>
                  <a:pt x="87" y="86"/>
                </a:cubicBezTo>
                <a:cubicBezTo>
                  <a:pt x="87" y="85"/>
                  <a:pt x="87" y="85"/>
                  <a:pt x="87" y="85"/>
                </a:cubicBezTo>
                <a:cubicBezTo>
                  <a:pt x="87" y="85"/>
                  <a:pt x="87" y="85"/>
                  <a:pt x="87" y="85"/>
                </a:cubicBezTo>
                <a:cubicBezTo>
                  <a:pt x="87" y="85"/>
                  <a:pt x="87" y="85"/>
                  <a:pt x="87" y="85"/>
                </a:cubicBezTo>
                <a:cubicBezTo>
                  <a:pt x="87" y="85"/>
                  <a:pt x="87" y="85"/>
                  <a:pt x="87" y="85"/>
                </a:cubicBezTo>
                <a:cubicBezTo>
                  <a:pt x="87" y="85"/>
                  <a:pt x="88" y="84"/>
                  <a:pt x="87" y="84"/>
                </a:cubicBezTo>
                <a:cubicBezTo>
                  <a:pt x="87" y="84"/>
                  <a:pt x="87" y="84"/>
                  <a:pt x="87" y="84"/>
                </a:cubicBezTo>
                <a:cubicBezTo>
                  <a:pt x="87" y="85"/>
                  <a:pt x="87" y="85"/>
                  <a:pt x="87" y="85"/>
                </a:cubicBezTo>
                <a:cubicBezTo>
                  <a:pt x="87" y="85"/>
                  <a:pt x="86" y="85"/>
                  <a:pt x="86" y="85"/>
                </a:cubicBezTo>
                <a:cubicBezTo>
                  <a:pt x="86" y="85"/>
                  <a:pt x="86" y="85"/>
                  <a:pt x="86" y="85"/>
                </a:cubicBezTo>
                <a:cubicBezTo>
                  <a:pt x="86" y="86"/>
                  <a:pt x="85" y="85"/>
                  <a:pt x="85" y="85"/>
                </a:cubicBezTo>
                <a:cubicBezTo>
                  <a:pt x="85" y="85"/>
                  <a:pt x="85" y="85"/>
                  <a:pt x="85" y="85"/>
                </a:cubicBezTo>
                <a:cubicBezTo>
                  <a:pt x="85" y="85"/>
                  <a:pt x="85" y="86"/>
                  <a:pt x="85" y="86"/>
                </a:cubicBezTo>
                <a:cubicBezTo>
                  <a:pt x="85" y="86"/>
                  <a:pt x="85" y="86"/>
                  <a:pt x="85" y="86"/>
                </a:cubicBezTo>
                <a:cubicBezTo>
                  <a:pt x="85" y="86"/>
                  <a:pt x="85" y="86"/>
                  <a:pt x="85" y="86"/>
                </a:cubicBezTo>
                <a:cubicBezTo>
                  <a:pt x="85" y="86"/>
                  <a:pt x="85" y="86"/>
                  <a:pt x="86" y="86"/>
                </a:cubicBezTo>
                <a:cubicBezTo>
                  <a:pt x="86" y="86"/>
                  <a:pt x="86" y="86"/>
                  <a:pt x="86" y="86"/>
                </a:cubicBezTo>
                <a:cubicBezTo>
                  <a:pt x="86" y="86"/>
                  <a:pt x="86" y="86"/>
                  <a:pt x="86" y="87"/>
                </a:cubicBezTo>
                <a:cubicBezTo>
                  <a:pt x="86" y="87"/>
                  <a:pt x="85" y="87"/>
                  <a:pt x="85" y="87"/>
                </a:cubicBezTo>
                <a:cubicBezTo>
                  <a:pt x="85" y="86"/>
                  <a:pt x="85" y="86"/>
                  <a:pt x="85" y="86"/>
                </a:cubicBezTo>
                <a:cubicBezTo>
                  <a:pt x="85" y="86"/>
                  <a:pt x="85" y="86"/>
                  <a:pt x="85" y="87"/>
                </a:cubicBezTo>
                <a:cubicBezTo>
                  <a:pt x="85" y="86"/>
                  <a:pt x="85" y="86"/>
                  <a:pt x="85" y="86"/>
                </a:cubicBezTo>
                <a:cubicBezTo>
                  <a:pt x="84" y="87"/>
                  <a:pt x="84" y="87"/>
                  <a:pt x="84" y="87"/>
                </a:cubicBezTo>
                <a:cubicBezTo>
                  <a:pt x="83" y="87"/>
                  <a:pt x="83" y="87"/>
                  <a:pt x="83" y="86"/>
                </a:cubicBezTo>
                <a:cubicBezTo>
                  <a:pt x="83" y="86"/>
                  <a:pt x="83" y="87"/>
                  <a:pt x="83" y="87"/>
                </a:cubicBezTo>
                <a:cubicBezTo>
                  <a:pt x="83" y="87"/>
                  <a:pt x="83" y="86"/>
                  <a:pt x="83" y="86"/>
                </a:cubicBezTo>
                <a:cubicBezTo>
                  <a:pt x="82" y="86"/>
                  <a:pt x="82" y="86"/>
                  <a:pt x="81" y="86"/>
                </a:cubicBezTo>
                <a:cubicBezTo>
                  <a:pt x="81" y="86"/>
                  <a:pt x="82" y="86"/>
                  <a:pt x="82" y="87"/>
                </a:cubicBezTo>
                <a:cubicBezTo>
                  <a:pt x="82" y="87"/>
                  <a:pt x="81" y="86"/>
                  <a:pt x="82" y="86"/>
                </a:cubicBezTo>
                <a:cubicBezTo>
                  <a:pt x="83" y="87"/>
                  <a:pt x="83" y="87"/>
                  <a:pt x="82" y="87"/>
                </a:cubicBezTo>
                <a:cubicBezTo>
                  <a:pt x="82" y="87"/>
                  <a:pt x="82" y="87"/>
                  <a:pt x="82" y="87"/>
                </a:cubicBezTo>
                <a:cubicBezTo>
                  <a:pt x="82" y="87"/>
                  <a:pt x="82" y="87"/>
                  <a:pt x="82" y="87"/>
                </a:cubicBezTo>
                <a:cubicBezTo>
                  <a:pt x="82" y="87"/>
                  <a:pt x="82" y="87"/>
                  <a:pt x="82" y="87"/>
                </a:cubicBezTo>
                <a:cubicBezTo>
                  <a:pt x="82" y="88"/>
                  <a:pt x="80" y="87"/>
                  <a:pt x="80" y="88"/>
                </a:cubicBezTo>
                <a:cubicBezTo>
                  <a:pt x="79" y="87"/>
                  <a:pt x="80" y="87"/>
                  <a:pt x="80" y="87"/>
                </a:cubicBezTo>
                <a:cubicBezTo>
                  <a:pt x="80" y="86"/>
                  <a:pt x="80" y="87"/>
                  <a:pt x="79" y="87"/>
                </a:cubicBezTo>
                <a:cubicBezTo>
                  <a:pt x="79" y="87"/>
                  <a:pt x="79" y="87"/>
                  <a:pt x="80" y="88"/>
                </a:cubicBezTo>
                <a:cubicBezTo>
                  <a:pt x="79" y="88"/>
                  <a:pt x="79" y="87"/>
                  <a:pt x="79" y="88"/>
                </a:cubicBezTo>
                <a:cubicBezTo>
                  <a:pt x="79" y="88"/>
                  <a:pt x="79" y="89"/>
                  <a:pt x="78" y="88"/>
                </a:cubicBezTo>
                <a:cubicBezTo>
                  <a:pt x="78" y="89"/>
                  <a:pt x="77" y="89"/>
                  <a:pt x="77" y="88"/>
                </a:cubicBezTo>
                <a:cubicBezTo>
                  <a:pt x="77" y="90"/>
                  <a:pt x="76" y="90"/>
                  <a:pt x="75" y="90"/>
                </a:cubicBezTo>
                <a:cubicBezTo>
                  <a:pt x="75" y="90"/>
                  <a:pt x="75" y="90"/>
                  <a:pt x="75" y="90"/>
                </a:cubicBezTo>
                <a:cubicBezTo>
                  <a:pt x="75" y="90"/>
                  <a:pt x="75" y="90"/>
                  <a:pt x="75" y="90"/>
                </a:cubicBezTo>
                <a:cubicBezTo>
                  <a:pt x="75" y="90"/>
                  <a:pt x="75" y="90"/>
                  <a:pt x="75" y="90"/>
                </a:cubicBezTo>
                <a:cubicBezTo>
                  <a:pt x="75" y="90"/>
                  <a:pt x="75" y="90"/>
                  <a:pt x="75" y="90"/>
                </a:cubicBezTo>
                <a:cubicBezTo>
                  <a:pt x="75" y="90"/>
                  <a:pt x="75" y="90"/>
                  <a:pt x="74" y="90"/>
                </a:cubicBezTo>
                <a:cubicBezTo>
                  <a:pt x="74" y="90"/>
                  <a:pt x="74" y="90"/>
                  <a:pt x="74" y="90"/>
                </a:cubicBezTo>
                <a:cubicBezTo>
                  <a:pt x="74" y="90"/>
                  <a:pt x="74" y="90"/>
                  <a:pt x="74" y="90"/>
                </a:cubicBezTo>
                <a:cubicBezTo>
                  <a:pt x="73" y="90"/>
                  <a:pt x="73" y="90"/>
                  <a:pt x="73" y="90"/>
                </a:cubicBezTo>
                <a:cubicBezTo>
                  <a:pt x="73" y="90"/>
                  <a:pt x="73" y="90"/>
                  <a:pt x="73" y="90"/>
                </a:cubicBezTo>
                <a:cubicBezTo>
                  <a:pt x="73" y="90"/>
                  <a:pt x="73" y="90"/>
                  <a:pt x="73" y="89"/>
                </a:cubicBezTo>
                <a:cubicBezTo>
                  <a:pt x="72" y="90"/>
                  <a:pt x="72" y="90"/>
                  <a:pt x="71" y="90"/>
                </a:cubicBezTo>
                <a:cubicBezTo>
                  <a:pt x="71" y="90"/>
                  <a:pt x="71" y="91"/>
                  <a:pt x="71" y="91"/>
                </a:cubicBezTo>
                <a:cubicBezTo>
                  <a:pt x="71" y="91"/>
                  <a:pt x="71" y="90"/>
                  <a:pt x="71" y="90"/>
                </a:cubicBezTo>
                <a:cubicBezTo>
                  <a:pt x="71" y="91"/>
                  <a:pt x="70" y="92"/>
                  <a:pt x="69" y="91"/>
                </a:cubicBezTo>
                <a:cubicBezTo>
                  <a:pt x="69" y="91"/>
                  <a:pt x="69" y="91"/>
                  <a:pt x="69" y="92"/>
                </a:cubicBezTo>
                <a:cubicBezTo>
                  <a:pt x="69" y="92"/>
                  <a:pt x="68" y="92"/>
                  <a:pt x="68" y="92"/>
                </a:cubicBezTo>
                <a:cubicBezTo>
                  <a:pt x="68" y="91"/>
                  <a:pt x="68" y="91"/>
                  <a:pt x="68" y="92"/>
                </a:cubicBezTo>
                <a:cubicBezTo>
                  <a:pt x="68" y="91"/>
                  <a:pt x="68" y="91"/>
                  <a:pt x="68" y="90"/>
                </a:cubicBezTo>
                <a:cubicBezTo>
                  <a:pt x="68" y="90"/>
                  <a:pt x="68" y="90"/>
                  <a:pt x="68" y="90"/>
                </a:cubicBezTo>
                <a:cubicBezTo>
                  <a:pt x="67" y="90"/>
                  <a:pt x="67" y="90"/>
                  <a:pt x="67" y="90"/>
                </a:cubicBezTo>
                <a:cubicBezTo>
                  <a:pt x="67" y="91"/>
                  <a:pt x="68" y="91"/>
                  <a:pt x="67" y="91"/>
                </a:cubicBezTo>
                <a:cubicBezTo>
                  <a:pt x="67" y="92"/>
                  <a:pt x="67" y="91"/>
                  <a:pt x="66" y="91"/>
                </a:cubicBezTo>
                <a:cubicBezTo>
                  <a:pt x="66" y="91"/>
                  <a:pt x="65" y="91"/>
                  <a:pt x="65" y="91"/>
                </a:cubicBezTo>
                <a:cubicBezTo>
                  <a:pt x="66" y="92"/>
                  <a:pt x="66" y="91"/>
                  <a:pt x="66" y="91"/>
                </a:cubicBezTo>
                <a:cubicBezTo>
                  <a:pt x="66" y="91"/>
                  <a:pt x="67" y="91"/>
                  <a:pt x="67" y="92"/>
                </a:cubicBezTo>
                <a:cubicBezTo>
                  <a:pt x="67" y="92"/>
                  <a:pt x="67" y="92"/>
                  <a:pt x="66" y="92"/>
                </a:cubicBezTo>
                <a:cubicBezTo>
                  <a:pt x="66" y="92"/>
                  <a:pt x="67" y="92"/>
                  <a:pt x="66" y="93"/>
                </a:cubicBezTo>
                <a:cubicBezTo>
                  <a:pt x="66" y="92"/>
                  <a:pt x="65" y="93"/>
                  <a:pt x="64" y="93"/>
                </a:cubicBezTo>
                <a:cubicBezTo>
                  <a:pt x="64" y="93"/>
                  <a:pt x="65" y="93"/>
                  <a:pt x="65" y="93"/>
                </a:cubicBezTo>
                <a:cubicBezTo>
                  <a:pt x="65" y="93"/>
                  <a:pt x="65" y="93"/>
                  <a:pt x="65" y="94"/>
                </a:cubicBezTo>
                <a:cubicBezTo>
                  <a:pt x="64" y="93"/>
                  <a:pt x="64" y="93"/>
                  <a:pt x="64" y="93"/>
                </a:cubicBezTo>
                <a:cubicBezTo>
                  <a:pt x="64" y="93"/>
                  <a:pt x="64" y="94"/>
                  <a:pt x="64" y="94"/>
                </a:cubicBezTo>
                <a:cubicBezTo>
                  <a:pt x="64" y="94"/>
                  <a:pt x="64" y="94"/>
                  <a:pt x="64" y="94"/>
                </a:cubicBezTo>
                <a:cubicBezTo>
                  <a:pt x="63" y="93"/>
                  <a:pt x="64" y="93"/>
                  <a:pt x="64" y="93"/>
                </a:cubicBezTo>
                <a:cubicBezTo>
                  <a:pt x="63" y="93"/>
                  <a:pt x="64" y="94"/>
                  <a:pt x="63" y="93"/>
                </a:cubicBezTo>
                <a:cubicBezTo>
                  <a:pt x="63" y="92"/>
                  <a:pt x="62" y="94"/>
                  <a:pt x="61" y="93"/>
                </a:cubicBezTo>
                <a:cubicBezTo>
                  <a:pt x="61" y="94"/>
                  <a:pt x="60" y="94"/>
                  <a:pt x="60" y="95"/>
                </a:cubicBezTo>
                <a:cubicBezTo>
                  <a:pt x="59" y="94"/>
                  <a:pt x="58" y="95"/>
                  <a:pt x="58" y="96"/>
                </a:cubicBezTo>
                <a:cubicBezTo>
                  <a:pt x="58" y="96"/>
                  <a:pt x="58" y="96"/>
                  <a:pt x="58" y="95"/>
                </a:cubicBezTo>
                <a:cubicBezTo>
                  <a:pt x="58" y="96"/>
                  <a:pt x="57" y="96"/>
                  <a:pt x="57" y="96"/>
                </a:cubicBezTo>
                <a:cubicBezTo>
                  <a:pt x="56" y="95"/>
                  <a:pt x="56" y="96"/>
                  <a:pt x="56" y="97"/>
                </a:cubicBezTo>
                <a:cubicBezTo>
                  <a:pt x="55" y="97"/>
                  <a:pt x="55" y="96"/>
                  <a:pt x="55" y="96"/>
                </a:cubicBezTo>
                <a:cubicBezTo>
                  <a:pt x="54" y="97"/>
                  <a:pt x="53" y="97"/>
                  <a:pt x="52" y="98"/>
                </a:cubicBezTo>
                <a:cubicBezTo>
                  <a:pt x="52" y="97"/>
                  <a:pt x="52" y="97"/>
                  <a:pt x="51" y="97"/>
                </a:cubicBezTo>
                <a:cubicBezTo>
                  <a:pt x="52" y="98"/>
                  <a:pt x="51" y="98"/>
                  <a:pt x="50" y="97"/>
                </a:cubicBezTo>
                <a:cubicBezTo>
                  <a:pt x="51" y="98"/>
                  <a:pt x="50" y="99"/>
                  <a:pt x="50" y="99"/>
                </a:cubicBezTo>
                <a:cubicBezTo>
                  <a:pt x="49" y="98"/>
                  <a:pt x="50" y="98"/>
                  <a:pt x="50" y="98"/>
                </a:cubicBezTo>
                <a:cubicBezTo>
                  <a:pt x="50" y="98"/>
                  <a:pt x="50" y="98"/>
                  <a:pt x="49" y="98"/>
                </a:cubicBezTo>
                <a:cubicBezTo>
                  <a:pt x="49" y="98"/>
                  <a:pt x="50" y="98"/>
                  <a:pt x="49" y="98"/>
                </a:cubicBezTo>
                <a:cubicBezTo>
                  <a:pt x="49" y="98"/>
                  <a:pt x="49" y="98"/>
                  <a:pt x="49" y="98"/>
                </a:cubicBezTo>
                <a:cubicBezTo>
                  <a:pt x="48" y="97"/>
                  <a:pt x="48" y="98"/>
                  <a:pt x="49" y="98"/>
                </a:cubicBezTo>
                <a:cubicBezTo>
                  <a:pt x="48" y="99"/>
                  <a:pt x="48" y="98"/>
                  <a:pt x="48" y="98"/>
                </a:cubicBezTo>
                <a:cubicBezTo>
                  <a:pt x="48" y="98"/>
                  <a:pt x="48" y="99"/>
                  <a:pt x="47" y="99"/>
                </a:cubicBezTo>
                <a:cubicBezTo>
                  <a:pt x="47" y="98"/>
                  <a:pt x="47" y="99"/>
                  <a:pt x="47" y="99"/>
                </a:cubicBezTo>
                <a:cubicBezTo>
                  <a:pt x="47" y="99"/>
                  <a:pt x="46" y="99"/>
                  <a:pt x="46" y="99"/>
                </a:cubicBezTo>
                <a:cubicBezTo>
                  <a:pt x="46" y="99"/>
                  <a:pt x="46" y="99"/>
                  <a:pt x="46" y="99"/>
                </a:cubicBezTo>
                <a:cubicBezTo>
                  <a:pt x="46" y="99"/>
                  <a:pt x="44" y="99"/>
                  <a:pt x="45" y="100"/>
                </a:cubicBezTo>
                <a:cubicBezTo>
                  <a:pt x="44" y="100"/>
                  <a:pt x="44" y="101"/>
                  <a:pt x="44" y="101"/>
                </a:cubicBezTo>
                <a:cubicBezTo>
                  <a:pt x="43" y="101"/>
                  <a:pt x="44" y="100"/>
                  <a:pt x="44" y="100"/>
                </a:cubicBezTo>
                <a:cubicBezTo>
                  <a:pt x="44" y="100"/>
                  <a:pt x="43" y="100"/>
                  <a:pt x="43" y="100"/>
                </a:cubicBezTo>
                <a:cubicBezTo>
                  <a:pt x="43" y="102"/>
                  <a:pt x="42" y="101"/>
                  <a:pt x="41" y="102"/>
                </a:cubicBezTo>
                <a:cubicBezTo>
                  <a:pt x="41" y="101"/>
                  <a:pt x="42" y="101"/>
                  <a:pt x="42" y="101"/>
                </a:cubicBezTo>
                <a:cubicBezTo>
                  <a:pt x="42" y="101"/>
                  <a:pt x="42" y="101"/>
                  <a:pt x="42" y="101"/>
                </a:cubicBezTo>
                <a:cubicBezTo>
                  <a:pt x="42" y="101"/>
                  <a:pt x="42" y="101"/>
                  <a:pt x="43" y="100"/>
                </a:cubicBezTo>
                <a:cubicBezTo>
                  <a:pt x="42" y="100"/>
                  <a:pt x="42" y="101"/>
                  <a:pt x="41" y="100"/>
                </a:cubicBezTo>
                <a:cubicBezTo>
                  <a:pt x="41" y="100"/>
                  <a:pt x="41" y="100"/>
                  <a:pt x="41" y="101"/>
                </a:cubicBezTo>
                <a:cubicBezTo>
                  <a:pt x="40" y="100"/>
                  <a:pt x="38" y="102"/>
                  <a:pt x="37" y="102"/>
                </a:cubicBezTo>
                <a:cubicBezTo>
                  <a:pt x="37" y="102"/>
                  <a:pt x="37" y="103"/>
                  <a:pt x="37" y="103"/>
                </a:cubicBezTo>
                <a:cubicBezTo>
                  <a:pt x="37" y="104"/>
                  <a:pt x="36" y="103"/>
                  <a:pt x="36" y="104"/>
                </a:cubicBezTo>
                <a:cubicBezTo>
                  <a:pt x="36" y="103"/>
                  <a:pt x="36" y="103"/>
                  <a:pt x="36" y="103"/>
                </a:cubicBezTo>
                <a:cubicBezTo>
                  <a:pt x="36" y="102"/>
                  <a:pt x="36" y="103"/>
                  <a:pt x="37" y="103"/>
                </a:cubicBezTo>
                <a:cubicBezTo>
                  <a:pt x="37" y="102"/>
                  <a:pt x="36" y="102"/>
                  <a:pt x="37" y="102"/>
                </a:cubicBezTo>
                <a:cubicBezTo>
                  <a:pt x="36" y="102"/>
                  <a:pt x="36" y="102"/>
                  <a:pt x="36" y="103"/>
                </a:cubicBezTo>
                <a:cubicBezTo>
                  <a:pt x="36" y="103"/>
                  <a:pt x="35" y="103"/>
                  <a:pt x="35" y="102"/>
                </a:cubicBezTo>
                <a:cubicBezTo>
                  <a:pt x="35" y="103"/>
                  <a:pt x="36" y="103"/>
                  <a:pt x="36" y="103"/>
                </a:cubicBezTo>
                <a:cubicBezTo>
                  <a:pt x="36" y="104"/>
                  <a:pt x="35" y="103"/>
                  <a:pt x="35" y="104"/>
                </a:cubicBezTo>
                <a:cubicBezTo>
                  <a:pt x="37" y="104"/>
                  <a:pt x="38" y="104"/>
                  <a:pt x="40" y="103"/>
                </a:cubicBezTo>
                <a:cubicBezTo>
                  <a:pt x="40" y="103"/>
                  <a:pt x="40" y="104"/>
                  <a:pt x="40" y="104"/>
                </a:cubicBezTo>
                <a:cubicBezTo>
                  <a:pt x="41" y="104"/>
                  <a:pt x="40" y="104"/>
                  <a:pt x="40" y="103"/>
                </a:cubicBezTo>
                <a:cubicBezTo>
                  <a:pt x="41" y="103"/>
                  <a:pt x="41" y="104"/>
                  <a:pt x="40" y="105"/>
                </a:cubicBezTo>
                <a:cubicBezTo>
                  <a:pt x="40" y="105"/>
                  <a:pt x="38" y="104"/>
                  <a:pt x="38" y="105"/>
                </a:cubicBezTo>
                <a:cubicBezTo>
                  <a:pt x="37" y="106"/>
                  <a:pt x="37" y="105"/>
                  <a:pt x="37" y="105"/>
                </a:cubicBezTo>
                <a:cubicBezTo>
                  <a:pt x="37" y="106"/>
                  <a:pt x="37" y="106"/>
                  <a:pt x="36" y="106"/>
                </a:cubicBezTo>
                <a:cubicBezTo>
                  <a:pt x="36" y="106"/>
                  <a:pt x="36" y="106"/>
                  <a:pt x="36" y="107"/>
                </a:cubicBezTo>
                <a:cubicBezTo>
                  <a:pt x="35" y="106"/>
                  <a:pt x="35" y="107"/>
                  <a:pt x="35" y="107"/>
                </a:cubicBezTo>
                <a:cubicBezTo>
                  <a:pt x="34" y="107"/>
                  <a:pt x="34" y="106"/>
                  <a:pt x="34" y="106"/>
                </a:cubicBezTo>
                <a:cubicBezTo>
                  <a:pt x="34" y="107"/>
                  <a:pt x="34" y="107"/>
                  <a:pt x="34" y="107"/>
                </a:cubicBezTo>
                <a:cubicBezTo>
                  <a:pt x="33" y="107"/>
                  <a:pt x="34" y="106"/>
                  <a:pt x="33" y="106"/>
                </a:cubicBezTo>
                <a:cubicBezTo>
                  <a:pt x="33" y="107"/>
                  <a:pt x="33" y="107"/>
                  <a:pt x="33" y="106"/>
                </a:cubicBezTo>
                <a:cubicBezTo>
                  <a:pt x="33" y="107"/>
                  <a:pt x="33" y="107"/>
                  <a:pt x="33" y="107"/>
                </a:cubicBezTo>
                <a:cubicBezTo>
                  <a:pt x="32" y="107"/>
                  <a:pt x="31" y="107"/>
                  <a:pt x="30" y="107"/>
                </a:cubicBezTo>
                <a:cubicBezTo>
                  <a:pt x="31" y="108"/>
                  <a:pt x="30" y="107"/>
                  <a:pt x="30" y="108"/>
                </a:cubicBezTo>
                <a:cubicBezTo>
                  <a:pt x="29" y="107"/>
                  <a:pt x="30" y="107"/>
                  <a:pt x="30" y="107"/>
                </a:cubicBezTo>
                <a:cubicBezTo>
                  <a:pt x="29" y="107"/>
                  <a:pt x="29" y="107"/>
                  <a:pt x="29" y="107"/>
                </a:cubicBezTo>
                <a:cubicBezTo>
                  <a:pt x="29" y="107"/>
                  <a:pt x="29" y="108"/>
                  <a:pt x="28" y="108"/>
                </a:cubicBezTo>
                <a:cubicBezTo>
                  <a:pt x="29" y="108"/>
                  <a:pt x="29" y="108"/>
                  <a:pt x="28" y="109"/>
                </a:cubicBezTo>
                <a:cubicBezTo>
                  <a:pt x="29" y="109"/>
                  <a:pt x="30" y="109"/>
                  <a:pt x="30" y="109"/>
                </a:cubicBezTo>
                <a:cubicBezTo>
                  <a:pt x="31" y="109"/>
                  <a:pt x="30" y="109"/>
                  <a:pt x="30" y="110"/>
                </a:cubicBezTo>
                <a:cubicBezTo>
                  <a:pt x="31" y="109"/>
                  <a:pt x="31" y="109"/>
                  <a:pt x="30" y="108"/>
                </a:cubicBezTo>
                <a:cubicBezTo>
                  <a:pt x="30" y="108"/>
                  <a:pt x="31" y="108"/>
                  <a:pt x="31" y="108"/>
                </a:cubicBezTo>
                <a:cubicBezTo>
                  <a:pt x="31" y="108"/>
                  <a:pt x="32" y="108"/>
                  <a:pt x="32" y="108"/>
                </a:cubicBezTo>
                <a:cubicBezTo>
                  <a:pt x="32" y="108"/>
                  <a:pt x="32" y="108"/>
                  <a:pt x="32" y="109"/>
                </a:cubicBezTo>
                <a:cubicBezTo>
                  <a:pt x="32" y="109"/>
                  <a:pt x="32" y="109"/>
                  <a:pt x="32" y="108"/>
                </a:cubicBezTo>
                <a:cubicBezTo>
                  <a:pt x="32" y="108"/>
                  <a:pt x="33" y="109"/>
                  <a:pt x="33" y="109"/>
                </a:cubicBezTo>
                <a:cubicBezTo>
                  <a:pt x="33" y="108"/>
                  <a:pt x="34" y="108"/>
                  <a:pt x="34" y="107"/>
                </a:cubicBezTo>
                <a:cubicBezTo>
                  <a:pt x="34" y="108"/>
                  <a:pt x="34" y="108"/>
                  <a:pt x="35" y="108"/>
                </a:cubicBezTo>
                <a:cubicBezTo>
                  <a:pt x="35" y="108"/>
                  <a:pt x="35" y="108"/>
                  <a:pt x="35" y="108"/>
                </a:cubicBezTo>
                <a:cubicBezTo>
                  <a:pt x="35" y="109"/>
                  <a:pt x="36" y="109"/>
                  <a:pt x="36" y="109"/>
                </a:cubicBezTo>
                <a:cubicBezTo>
                  <a:pt x="37" y="108"/>
                  <a:pt x="38" y="108"/>
                  <a:pt x="39" y="108"/>
                </a:cubicBezTo>
                <a:cubicBezTo>
                  <a:pt x="39" y="107"/>
                  <a:pt x="40" y="108"/>
                  <a:pt x="41" y="107"/>
                </a:cubicBezTo>
                <a:cubicBezTo>
                  <a:pt x="42" y="108"/>
                  <a:pt x="43" y="106"/>
                  <a:pt x="44" y="107"/>
                </a:cubicBezTo>
                <a:cubicBezTo>
                  <a:pt x="44" y="107"/>
                  <a:pt x="44" y="107"/>
                  <a:pt x="44" y="106"/>
                </a:cubicBezTo>
                <a:cubicBezTo>
                  <a:pt x="45" y="107"/>
                  <a:pt x="45" y="107"/>
                  <a:pt x="46" y="107"/>
                </a:cubicBezTo>
                <a:cubicBezTo>
                  <a:pt x="45" y="107"/>
                  <a:pt x="45" y="107"/>
                  <a:pt x="45" y="108"/>
                </a:cubicBezTo>
                <a:cubicBezTo>
                  <a:pt x="45" y="107"/>
                  <a:pt x="45" y="108"/>
                  <a:pt x="44" y="108"/>
                </a:cubicBezTo>
                <a:cubicBezTo>
                  <a:pt x="44" y="108"/>
                  <a:pt x="44" y="108"/>
                  <a:pt x="45" y="108"/>
                </a:cubicBezTo>
                <a:cubicBezTo>
                  <a:pt x="45" y="109"/>
                  <a:pt x="44" y="109"/>
                  <a:pt x="43" y="109"/>
                </a:cubicBezTo>
                <a:cubicBezTo>
                  <a:pt x="43" y="108"/>
                  <a:pt x="44" y="108"/>
                  <a:pt x="44" y="108"/>
                </a:cubicBezTo>
                <a:cubicBezTo>
                  <a:pt x="44" y="108"/>
                  <a:pt x="43" y="109"/>
                  <a:pt x="42" y="109"/>
                </a:cubicBezTo>
                <a:cubicBezTo>
                  <a:pt x="43" y="109"/>
                  <a:pt x="43" y="108"/>
                  <a:pt x="43" y="109"/>
                </a:cubicBezTo>
                <a:cubicBezTo>
                  <a:pt x="42" y="109"/>
                  <a:pt x="42" y="110"/>
                  <a:pt x="41" y="110"/>
                </a:cubicBezTo>
                <a:cubicBezTo>
                  <a:pt x="41" y="110"/>
                  <a:pt x="42" y="109"/>
                  <a:pt x="41" y="109"/>
                </a:cubicBezTo>
                <a:cubicBezTo>
                  <a:pt x="41" y="110"/>
                  <a:pt x="41" y="110"/>
                  <a:pt x="41" y="110"/>
                </a:cubicBezTo>
                <a:cubicBezTo>
                  <a:pt x="40" y="110"/>
                  <a:pt x="39" y="110"/>
                  <a:pt x="39" y="111"/>
                </a:cubicBezTo>
                <a:cubicBezTo>
                  <a:pt x="39" y="110"/>
                  <a:pt x="38" y="111"/>
                  <a:pt x="37" y="111"/>
                </a:cubicBezTo>
                <a:cubicBezTo>
                  <a:pt x="38" y="111"/>
                  <a:pt x="37" y="111"/>
                  <a:pt x="38" y="111"/>
                </a:cubicBezTo>
                <a:cubicBezTo>
                  <a:pt x="38" y="113"/>
                  <a:pt x="37" y="111"/>
                  <a:pt x="37" y="112"/>
                </a:cubicBezTo>
                <a:cubicBezTo>
                  <a:pt x="36" y="112"/>
                  <a:pt x="36" y="111"/>
                  <a:pt x="36" y="111"/>
                </a:cubicBezTo>
                <a:cubicBezTo>
                  <a:pt x="36" y="111"/>
                  <a:pt x="36" y="112"/>
                  <a:pt x="36" y="112"/>
                </a:cubicBezTo>
                <a:cubicBezTo>
                  <a:pt x="35" y="113"/>
                  <a:pt x="34" y="112"/>
                  <a:pt x="34" y="113"/>
                </a:cubicBezTo>
                <a:cubicBezTo>
                  <a:pt x="34" y="113"/>
                  <a:pt x="34" y="113"/>
                  <a:pt x="34" y="112"/>
                </a:cubicBezTo>
                <a:cubicBezTo>
                  <a:pt x="33" y="113"/>
                  <a:pt x="32" y="114"/>
                  <a:pt x="31" y="113"/>
                </a:cubicBezTo>
                <a:cubicBezTo>
                  <a:pt x="31" y="113"/>
                  <a:pt x="32" y="113"/>
                  <a:pt x="32" y="113"/>
                </a:cubicBezTo>
                <a:cubicBezTo>
                  <a:pt x="32" y="113"/>
                  <a:pt x="32" y="113"/>
                  <a:pt x="32" y="113"/>
                </a:cubicBezTo>
                <a:cubicBezTo>
                  <a:pt x="32" y="113"/>
                  <a:pt x="32" y="113"/>
                  <a:pt x="32" y="113"/>
                </a:cubicBezTo>
                <a:cubicBezTo>
                  <a:pt x="32" y="112"/>
                  <a:pt x="32" y="112"/>
                  <a:pt x="32" y="112"/>
                </a:cubicBezTo>
                <a:cubicBezTo>
                  <a:pt x="31" y="112"/>
                  <a:pt x="31" y="112"/>
                  <a:pt x="31" y="112"/>
                </a:cubicBezTo>
                <a:cubicBezTo>
                  <a:pt x="30" y="112"/>
                  <a:pt x="31" y="113"/>
                  <a:pt x="31" y="112"/>
                </a:cubicBezTo>
                <a:cubicBezTo>
                  <a:pt x="31" y="113"/>
                  <a:pt x="31" y="112"/>
                  <a:pt x="31" y="112"/>
                </a:cubicBezTo>
                <a:cubicBezTo>
                  <a:pt x="31" y="112"/>
                  <a:pt x="31" y="112"/>
                  <a:pt x="31" y="112"/>
                </a:cubicBezTo>
                <a:cubicBezTo>
                  <a:pt x="31" y="112"/>
                  <a:pt x="31" y="112"/>
                  <a:pt x="31" y="112"/>
                </a:cubicBezTo>
                <a:cubicBezTo>
                  <a:pt x="31" y="112"/>
                  <a:pt x="31" y="112"/>
                  <a:pt x="31" y="112"/>
                </a:cubicBezTo>
                <a:cubicBezTo>
                  <a:pt x="31" y="112"/>
                  <a:pt x="31" y="113"/>
                  <a:pt x="31" y="113"/>
                </a:cubicBezTo>
                <a:cubicBezTo>
                  <a:pt x="31" y="113"/>
                  <a:pt x="31" y="113"/>
                  <a:pt x="31" y="113"/>
                </a:cubicBezTo>
                <a:cubicBezTo>
                  <a:pt x="31" y="113"/>
                  <a:pt x="31" y="113"/>
                  <a:pt x="31" y="113"/>
                </a:cubicBezTo>
                <a:cubicBezTo>
                  <a:pt x="31" y="114"/>
                  <a:pt x="31" y="114"/>
                  <a:pt x="30" y="113"/>
                </a:cubicBezTo>
                <a:cubicBezTo>
                  <a:pt x="29" y="113"/>
                  <a:pt x="29" y="115"/>
                  <a:pt x="28" y="115"/>
                </a:cubicBezTo>
                <a:cubicBezTo>
                  <a:pt x="28" y="115"/>
                  <a:pt x="28" y="115"/>
                  <a:pt x="28" y="115"/>
                </a:cubicBezTo>
                <a:cubicBezTo>
                  <a:pt x="28" y="115"/>
                  <a:pt x="28" y="115"/>
                  <a:pt x="28" y="115"/>
                </a:cubicBezTo>
                <a:cubicBezTo>
                  <a:pt x="27" y="115"/>
                  <a:pt x="27" y="116"/>
                  <a:pt x="27" y="115"/>
                </a:cubicBezTo>
                <a:cubicBezTo>
                  <a:pt x="26" y="115"/>
                  <a:pt x="27" y="115"/>
                  <a:pt x="27" y="114"/>
                </a:cubicBezTo>
                <a:cubicBezTo>
                  <a:pt x="26" y="115"/>
                  <a:pt x="25" y="116"/>
                  <a:pt x="24" y="115"/>
                </a:cubicBezTo>
                <a:cubicBezTo>
                  <a:pt x="24" y="115"/>
                  <a:pt x="24" y="115"/>
                  <a:pt x="24" y="116"/>
                </a:cubicBezTo>
                <a:cubicBezTo>
                  <a:pt x="23" y="116"/>
                  <a:pt x="23" y="116"/>
                  <a:pt x="23" y="116"/>
                </a:cubicBezTo>
                <a:cubicBezTo>
                  <a:pt x="23" y="116"/>
                  <a:pt x="22" y="116"/>
                  <a:pt x="22" y="116"/>
                </a:cubicBezTo>
                <a:cubicBezTo>
                  <a:pt x="22" y="116"/>
                  <a:pt x="22" y="116"/>
                  <a:pt x="22" y="116"/>
                </a:cubicBezTo>
                <a:cubicBezTo>
                  <a:pt x="22" y="116"/>
                  <a:pt x="22" y="116"/>
                  <a:pt x="23" y="116"/>
                </a:cubicBezTo>
                <a:cubicBezTo>
                  <a:pt x="23" y="116"/>
                  <a:pt x="23" y="116"/>
                  <a:pt x="23" y="116"/>
                </a:cubicBezTo>
                <a:cubicBezTo>
                  <a:pt x="23" y="116"/>
                  <a:pt x="23" y="116"/>
                  <a:pt x="24" y="116"/>
                </a:cubicBezTo>
                <a:cubicBezTo>
                  <a:pt x="24" y="116"/>
                  <a:pt x="23" y="116"/>
                  <a:pt x="23" y="116"/>
                </a:cubicBezTo>
                <a:cubicBezTo>
                  <a:pt x="24" y="116"/>
                  <a:pt x="24" y="117"/>
                  <a:pt x="24" y="117"/>
                </a:cubicBezTo>
                <a:cubicBezTo>
                  <a:pt x="23" y="116"/>
                  <a:pt x="22" y="118"/>
                  <a:pt x="22" y="117"/>
                </a:cubicBezTo>
                <a:cubicBezTo>
                  <a:pt x="22" y="117"/>
                  <a:pt x="22" y="116"/>
                  <a:pt x="22" y="116"/>
                </a:cubicBezTo>
                <a:cubicBezTo>
                  <a:pt x="22" y="116"/>
                  <a:pt x="21" y="116"/>
                  <a:pt x="20" y="117"/>
                </a:cubicBezTo>
                <a:cubicBezTo>
                  <a:pt x="20" y="117"/>
                  <a:pt x="20" y="116"/>
                  <a:pt x="21" y="117"/>
                </a:cubicBezTo>
                <a:cubicBezTo>
                  <a:pt x="21" y="118"/>
                  <a:pt x="20" y="117"/>
                  <a:pt x="20" y="118"/>
                </a:cubicBezTo>
                <a:cubicBezTo>
                  <a:pt x="20" y="118"/>
                  <a:pt x="20" y="118"/>
                  <a:pt x="20" y="119"/>
                </a:cubicBezTo>
                <a:cubicBezTo>
                  <a:pt x="21" y="119"/>
                  <a:pt x="21" y="118"/>
                  <a:pt x="21" y="119"/>
                </a:cubicBezTo>
                <a:cubicBezTo>
                  <a:pt x="21" y="119"/>
                  <a:pt x="21" y="119"/>
                  <a:pt x="21" y="119"/>
                </a:cubicBezTo>
                <a:cubicBezTo>
                  <a:pt x="20" y="119"/>
                  <a:pt x="20" y="119"/>
                  <a:pt x="19" y="119"/>
                </a:cubicBezTo>
                <a:cubicBezTo>
                  <a:pt x="19" y="118"/>
                  <a:pt x="20" y="119"/>
                  <a:pt x="20" y="118"/>
                </a:cubicBezTo>
                <a:cubicBezTo>
                  <a:pt x="19" y="118"/>
                  <a:pt x="19" y="118"/>
                  <a:pt x="19" y="118"/>
                </a:cubicBezTo>
                <a:cubicBezTo>
                  <a:pt x="19" y="118"/>
                  <a:pt x="18" y="119"/>
                  <a:pt x="18" y="119"/>
                </a:cubicBezTo>
                <a:cubicBezTo>
                  <a:pt x="18" y="119"/>
                  <a:pt x="18" y="119"/>
                  <a:pt x="18" y="118"/>
                </a:cubicBezTo>
                <a:cubicBezTo>
                  <a:pt x="18" y="118"/>
                  <a:pt x="18" y="118"/>
                  <a:pt x="17" y="118"/>
                </a:cubicBezTo>
                <a:cubicBezTo>
                  <a:pt x="17" y="118"/>
                  <a:pt x="18" y="119"/>
                  <a:pt x="18" y="119"/>
                </a:cubicBezTo>
                <a:cubicBezTo>
                  <a:pt x="17" y="120"/>
                  <a:pt x="16" y="119"/>
                  <a:pt x="16" y="120"/>
                </a:cubicBezTo>
                <a:cubicBezTo>
                  <a:pt x="16" y="120"/>
                  <a:pt x="16" y="119"/>
                  <a:pt x="16" y="120"/>
                </a:cubicBezTo>
                <a:cubicBezTo>
                  <a:pt x="17" y="120"/>
                  <a:pt x="17" y="120"/>
                  <a:pt x="17" y="120"/>
                </a:cubicBezTo>
                <a:cubicBezTo>
                  <a:pt x="16" y="120"/>
                  <a:pt x="16" y="120"/>
                  <a:pt x="16" y="121"/>
                </a:cubicBezTo>
                <a:cubicBezTo>
                  <a:pt x="16" y="122"/>
                  <a:pt x="16" y="121"/>
                  <a:pt x="16" y="121"/>
                </a:cubicBezTo>
                <a:cubicBezTo>
                  <a:pt x="17" y="121"/>
                  <a:pt x="16" y="121"/>
                  <a:pt x="17" y="121"/>
                </a:cubicBezTo>
                <a:cubicBezTo>
                  <a:pt x="17" y="122"/>
                  <a:pt x="16" y="122"/>
                  <a:pt x="17" y="123"/>
                </a:cubicBezTo>
                <a:cubicBezTo>
                  <a:pt x="17" y="122"/>
                  <a:pt x="17" y="122"/>
                  <a:pt x="17" y="122"/>
                </a:cubicBezTo>
                <a:cubicBezTo>
                  <a:pt x="17" y="122"/>
                  <a:pt x="17" y="122"/>
                  <a:pt x="17" y="122"/>
                </a:cubicBezTo>
                <a:cubicBezTo>
                  <a:pt x="17" y="122"/>
                  <a:pt x="17" y="121"/>
                  <a:pt x="17" y="121"/>
                </a:cubicBezTo>
                <a:cubicBezTo>
                  <a:pt x="18" y="121"/>
                  <a:pt x="19" y="121"/>
                  <a:pt x="19" y="120"/>
                </a:cubicBezTo>
                <a:cubicBezTo>
                  <a:pt x="20" y="121"/>
                  <a:pt x="20" y="120"/>
                  <a:pt x="21" y="120"/>
                </a:cubicBezTo>
                <a:cubicBezTo>
                  <a:pt x="22" y="121"/>
                  <a:pt x="20" y="121"/>
                  <a:pt x="21" y="121"/>
                </a:cubicBezTo>
                <a:cubicBezTo>
                  <a:pt x="22" y="121"/>
                  <a:pt x="23" y="121"/>
                  <a:pt x="23" y="120"/>
                </a:cubicBezTo>
                <a:cubicBezTo>
                  <a:pt x="24" y="120"/>
                  <a:pt x="24" y="121"/>
                  <a:pt x="24" y="120"/>
                </a:cubicBezTo>
                <a:cubicBezTo>
                  <a:pt x="25" y="120"/>
                  <a:pt x="25" y="121"/>
                  <a:pt x="25" y="121"/>
                </a:cubicBezTo>
                <a:cubicBezTo>
                  <a:pt x="25" y="122"/>
                  <a:pt x="25" y="121"/>
                  <a:pt x="25" y="121"/>
                </a:cubicBezTo>
                <a:cubicBezTo>
                  <a:pt x="25" y="121"/>
                  <a:pt x="25" y="120"/>
                  <a:pt x="25" y="120"/>
                </a:cubicBezTo>
                <a:cubicBezTo>
                  <a:pt x="26" y="120"/>
                  <a:pt x="26" y="119"/>
                  <a:pt x="27" y="119"/>
                </a:cubicBezTo>
                <a:cubicBezTo>
                  <a:pt x="26" y="120"/>
                  <a:pt x="26" y="121"/>
                  <a:pt x="25" y="121"/>
                </a:cubicBezTo>
                <a:cubicBezTo>
                  <a:pt x="26" y="122"/>
                  <a:pt x="27" y="120"/>
                  <a:pt x="27" y="119"/>
                </a:cubicBezTo>
                <a:cubicBezTo>
                  <a:pt x="28" y="120"/>
                  <a:pt x="28" y="120"/>
                  <a:pt x="28" y="119"/>
                </a:cubicBezTo>
                <a:cubicBezTo>
                  <a:pt x="28" y="119"/>
                  <a:pt x="28" y="119"/>
                  <a:pt x="28" y="119"/>
                </a:cubicBezTo>
                <a:cubicBezTo>
                  <a:pt x="28" y="119"/>
                  <a:pt x="28" y="119"/>
                  <a:pt x="28" y="119"/>
                </a:cubicBezTo>
                <a:cubicBezTo>
                  <a:pt x="29" y="119"/>
                  <a:pt x="28" y="119"/>
                  <a:pt x="29" y="119"/>
                </a:cubicBezTo>
                <a:cubicBezTo>
                  <a:pt x="30" y="119"/>
                  <a:pt x="30" y="118"/>
                  <a:pt x="31" y="118"/>
                </a:cubicBezTo>
                <a:cubicBezTo>
                  <a:pt x="31" y="118"/>
                  <a:pt x="31" y="118"/>
                  <a:pt x="31" y="118"/>
                </a:cubicBezTo>
                <a:cubicBezTo>
                  <a:pt x="30" y="119"/>
                  <a:pt x="30" y="119"/>
                  <a:pt x="30" y="120"/>
                </a:cubicBezTo>
                <a:cubicBezTo>
                  <a:pt x="31" y="120"/>
                  <a:pt x="31" y="119"/>
                  <a:pt x="32" y="120"/>
                </a:cubicBezTo>
                <a:cubicBezTo>
                  <a:pt x="32" y="119"/>
                  <a:pt x="31" y="119"/>
                  <a:pt x="31" y="119"/>
                </a:cubicBezTo>
                <a:cubicBezTo>
                  <a:pt x="31" y="119"/>
                  <a:pt x="31" y="119"/>
                  <a:pt x="32" y="119"/>
                </a:cubicBezTo>
                <a:cubicBezTo>
                  <a:pt x="32" y="119"/>
                  <a:pt x="32" y="120"/>
                  <a:pt x="33" y="119"/>
                </a:cubicBezTo>
                <a:cubicBezTo>
                  <a:pt x="33" y="119"/>
                  <a:pt x="32" y="119"/>
                  <a:pt x="33" y="119"/>
                </a:cubicBezTo>
                <a:cubicBezTo>
                  <a:pt x="32" y="119"/>
                  <a:pt x="32" y="119"/>
                  <a:pt x="32" y="119"/>
                </a:cubicBezTo>
                <a:cubicBezTo>
                  <a:pt x="32" y="119"/>
                  <a:pt x="32" y="118"/>
                  <a:pt x="32" y="119"/>
                </a:cubicBezTo>
                <a:cubicBezTo>
                  <a:pt x="31" y="118"/>
                  <a:pt x="31" y="118"/>
                  <a:pt x="32" y="117"/>
                </a:cubicBezTo>
                <a:cubicBezTo>
                  <a:pt x="32" y="118"/>
                  <a:pt x="33" y="118"/>
                  <a:pt x="32" y="118"/>
                </a:cubicBezTo>
                <a:cubicBezTo>
                  <a:pt x="33" y="119"/>
                  <a:pt x="33" y="118"/>
                  <a:pt x="33" y="118"/>
                </a:cubicBezTo>
                <a:cubicBezTo>
                  <a:pt x="34" y="118"/>
                  <a:pt x="33" y="119"/>
                  <a:pt x="33" y="119"/>
                </a:cubicBezTo>
                <a:cubicBezTo>
                  <a:pt x="33" y="119"/>
                  <a:pt x="33" y="119"/>
                  <a:pt x="33" y="120"/>
                </a:cubicBezTo>
                <a:cubicBezTo>
                  <a:pt x="34" y="120"/>
                  <a:pt x="34" y="119"/>
                  <a:pt x="34" y="120"/>
                </a:cubicBezTo>
                <a:cubicBezTo>
                  <a:pt x="34" y="120"/>
                  <a:pt x="34" y="120"/>
                  <a:pt x="34" y="121"/>
                </a:cubicBezTo>
                <a:cubicBezTo>
                  <a:pt x="35" y="121"/>
                  <a:pt x="35" y="120"/>
                  <a:pt x="35" y="121"/>
                </a:cubicBezTo>
                <a:cubicBezTo>
                  <a:pt x="35" y="120"/>
                  <a:pt x="35" y="121"/>
                  <a:pt x="34" y="120"/>
                </a:cubicBezTo>
                <a:cubicBezTo>
                  <a:pt x="35" y="120"/>
                  <a:pt x="35" y="120"/>
                  <a:pt x="35" y="120"/>
                </a:cubicBezTo>
                <a:cubicBezTo>
                  <a:pt x="35" y="120"/>
                  <a:pt x="35" y="119"/>
                  <a:pt x="35" y="119"/>
                </a:cubicBezTo>
                <a:cubicBezTo>
                  <a:pt x="35" y="119"/>
                  <a:pt x="35" y="119"/>
                  <a:pt x="35" y="118"/>
                </a:cubicBezTo>
                <a:cubicBezTo>
                  <a:pt x="35" y="119"/>
                  <a:pt x="35" y="119"/>
                  <a:pt x="35" y="119"/>
                </a:cubicBezTo>
                <a:cubicBezTo>
                  <a:pt x="35" y="118"/>
                  <a:pt x="38" y="118"/>
                  <a:pt x="38" y="119"/>
                </a:cubicBezTo>
                <a:cubicBezTo>
                  <a:pt x="38" y="118"/>
                  <a:pt x="39" y="119"/>
                  <a:pt x="38" y="118"/>
                </a:cubicBezTo>
                <a:cubicBezTo>
                  <a:pt x="39" y="118"/>
                  <a:pt x="39" y="119"/>
                  <a:pt x="39" y="119"/>
                </a:cubicBezTo>
                <a:cubicBezTo>
                  <a:pt x="39" y="119"/>
                  <a:pt x="39" y="120"/>
                  <a:pt x="38" y="120"/>
                </a:cubicBezTo>
                <a:cubicBezTo>
                  <a:pt x="38" y="120"/>
                  <a:pt x="40" y="120"/>
                  <a:pt x="40" y="119"/>
                </a:cubicBezTo>
                <a:cubicBezTo>
                  <a:pt x="40" y="120"/>
                  <a:pt x="40" y="120"/>
                  <a:pt x="41" y="120"/>
                </a:cubicBezTo>
                <a:cubicBezTo>
                  <a:pt x="41" y="119"/>
                  <a:pt x="41" y="119"/>
                  <a:pt x="42" y="119"/>
                </a:cubicBezTo>
                <a:cubicBezTo>
                  <a:pt x="42" y="119"/>
                  <a:pt x="42" y="119"/>
                  <a:pt x="42" y="118"/>
                </a:cubicBezTo>
                <a:cubicBezTo>
                  <a:pt x="42" y="119"/>
                  <a:pt x="42" y="118"/>
                  <a:pt x="43" y="118"/>
                </a:cubicBezTo>
                <a:cubicBezTo>
                  <a:pt x="42" y="117"/>
                  <a:pt x="44" y="117"/>
                  <a:pt x="43" y="117"/>
                </a:cubicBezTo>
                <a:cubicBezTo>
                  <a:pt x="44" y="117"/>
                  <a:pt x="43" y="118"/>
                  <a:pt x="44" y="118"/>
                </a:cubicBezTo>
                <a:cubicBezTo>
                  <a:pt x="44" y="117"/>
                  <a:pt x="44" y="117"/>
                  <a:pt x="45" y="117"/>
                </a:cubicBezTo>
                <a:cubicBezTo>
                  <a:pt x="45" y="117"/>
                  <a:pt x="45" y="118"/>
                  <a:pt x="45" y="118"/>
                </a:cubicBezTo>
                <a:cubicBezTo>
                  <a:pt x="44" y="119"/>
                  <a:pt x="43" y="119"/>
                  <a:pt x="42" y="119"/>
                </a:cubicBezTo>
                <a:cubicBezTo>
                  <a:pt x="43" y="120"/>
                  <a:pt x="43" y="119"/>
                  <a:pt x="43" y="120"/>
                </a:cubicBezTo>
                <a:cubicBezTo>
                  <a:pt x="44" y="118"/>
                  <a:pt x="46" y="120"/>
                  <a:pt x="47" y="118"/>
                </a:cubicBezTo>
                <a:cubicBezTo>
                  <a:pt x="48" y="119"/>
                  <a:pt x="50" y="117"/>
                  <a:pt x="51" y="117"/>
                </a:cubicBezTo>
                <a:cubicBezTo>
                  <a:pt x="51" y="117"/>
                  <a:pt x="51" y="118"/>
                  <a:pt x="51" y="118"/>
                </a:cubicBezTo>
                <a:cubicBezTo>
                  <a:pt x="51" y="117"/>
                  <a:pt x="51" y="117"/>
                  <a:pt x="51" y="117"/>
                </a:cubicBezTo>
                <a:cubicBezTo>
                  <a:pt x="51" y="118"/>
                  <a:pt x="51" y="118"/>
                  <a:pt x="51" y="118"/>
                </a:cubicBezTo>
                <a:cubicBezTo>
                  <a:pt x="52" y="118"/>
                  <a:pt x="52" y="118"/>
                  <a:pt x="52" y="118"/>
                </a:cubicBezTo>
                <a:cubicBezTo>
                  <a:pt x="52" y="118"/>
                  <a:pt x="52" y="119"/>
                  <a:pt x="52" y="119"/>
                </a:cubicBezTo>
                <a:cubicBezTo>
                  <a:pt x="51" y="119"/>
                  <a:pt x="51" y="119"/>
                  <a:pt x="51" y="119"/>
                </a:cubicBezTo>
                <a:cubicBezTo>
                  <a:pt x="51" y="119"/>
                  <a:pt x="51" y="119"/>
                  <a:pt x="51" y="119"/>
                </a:cubicBezTo>
                <a:cubicBezTo>
                  <a:pt x="50" y="120"/>
                  <a:pt x="50" y="120"/>
                  <a:pt x="50" y="119"/>
                </a:cubicBezTo>
                <a:cubicBezTo>
                  <a:pt x="50" y="119"/>
                  <a:pt x="50" y="119"/>
                  <a:pt x="50" y="119"/>
                </a:cubicBezTo>
                <a:cubicBezTo>
                  <a:pt x="50" y="118"/>
                  <a:pt x="50" y="119"/>
                  <a:pt x="49" y="119"/>
                </a:cubicBezTo>
                <a:cubicBezTo>
                  <a:pt x="49" y="119"/>
                  <a:pt x="49" y="119"/>
                  <a:pt x="49" y="119"/>
                </a:cubicBezTo>
                <a:cubicBezTo>
                  <a:pt x="49" y="119"/>
                  <a:pt x="49" y="119"/>
                  <a:pt x="48" y="120"/>
                </a:cubicBezTo>
                <a:cubicBezTo>
                  <a:pt x="48" y="119"/>
                  <a:pt x="48" y="119"/>
                  <a:pt x="48" y="119"/>
                </a:cubicBezTo>
                <a:cubicBezTo>
                  <a:pt x="48" y="119"/>
                  <a:pt x="48" y="119"/>
                  <a:pt x="47" y="119"/>
                </a:cubicBezTo>
                <a:cubicBezTo>
                  <a:pt x="47" y="120"/>
                  <a:pt x="47" y="120"/>
                  <a:pt x="47" y="120"/>
                </a:cubicBezTo>
                <a:cubicBezTo>
                  <a:pt x="47" y="120"/>
                  <a:pt x="46" y="120"/>
                  <a:pt x="46" y="120"/>
                </a:cubicBezTo>
                <a:cubicBezTo>
                  <a:pt x="46" y="120"/>
                  <a:pt x="46" y="120"/>
                  <a:pt x="46" y="120"/>
                </a:cubicBezTo>
                <a:cubicBezTo>
                  <a:pt x="46" y="120"/>
                  <a:pt x="45" y="120"/>
                  <a:pt x="45" y="120"/>
                </a:cubicBezTo>
                <a:cubicBezTo>
                  <a:pt x="45" y="120"/>
                  <a:pt x="45" y="120"/>
                  <a:pt x="45" y="120"/>
                </a:cubicBezTo>
                <a:cubicBezTo>
                  <a:pt x="44" y="120"/>
                  <a:pt x="44" y="121"/>
                  <a:pt x="44" y="120"/>
                </a:cubicBezTo>
                <a:cubicBezTo>
                  <a:pt x="44" y="120"/>
                  <a:pt x="44" y="121"/>
                  <a:pt x="44" y="121"/>
                </a:cubicBezTo>
                <a:cubicBezTo>
                  <a:pt x="44" y="121"/>
                  <a:pt x="44" y="121"/>
                  <a:pt x="43" y="121"/>
                </a:cubicBezTo>
                <a:cubicBezTo>
                  <a:pt x="44" y="121"/>
                  <a:pt x="44" y="121"/>
                  <a:pt x="44" y="121"/>
                </a:cubicBezTo>
                <a:cubicBezTo>
                  <a:pt x="44" y="121"/>
                  <a:pt x="44" y="121"/>
                  <a:pt x="44" y="121"/>
                </a:cubicBezTo>
                <a:cubicBezTo>
                  <a:pt x="44" y="121"/>
                  <a:pt x="44" y="121"/>
                  <a:pt x="44" y="121"/>
                </a:cubicBezTo>
                <a:cubicBezTo>
                  <a:pt x="46" y="121"/>
                  <a:pt x="47" y="120"/>
                  <a:pt x="48" y="120"/>
                </a:cubicBezTo>
                <a:cubicBezTo>
                  <a:pt x="48" y="121"/>
                  <a:pt x="47" y="121"/>
                  <a:pt x="47" y="121"/>
                </a:cubicBezTo>
                <a:cubicBezTo>
                  <a:pt x="47" y="121"/>
                  <a:pt x="47" y="121"/>
                  <a:pt x="47" y="121"/>
                </a:cubicBezTo>
                <a:cubicBezTo>
                  <a:pt x="47" y="122"/>
                  <a:pt x="47" y="122"/>
                  <a:pt x="47" y="122"/>
                </a:cubicBezTo>
                <a:cubicBezTo>
                  <a:pt x="47" y="122"/>
                  <a:pt x="47" y="122"/>
                  <a:pt x="46" y="121"/>
                </a:cubicBezTo>
                <a:cubicBezTo>
                  <a:pt x="46" y="122"/>
                  <a:pt x="46" y="123"/>
                  <a:pt x="45" y="123"/>
                </a:cubicBezTo>
                <a:cubicBezTo>
                  <a:pt x="44" y="123"/>
                  <a:pt x="45" y="122"/>
                  <a:pt x="45" y="122"/>
                </a:cubicBezTo>
                <a:cubicBezTo>
                  <a:pt x="45" y="122"/>
                  <a:pt x="45" y="121"/>
                  <a:pt x="45" y="121"/>
                </a:cubicBezTo>
                <a:cubicBezTo>
                  <a:pt x="45" y="121"/>
                  <a:pt x="45" y="123"/>
                  <a:pt x="43" y="123"/>
                </a:cubicBezTo>
                <a:cubicBezTo>
                  <a:pt x="43" y="122"/>
                  <a:pt x="43" y="122"/>
                  <a:pt x="43" y="122"/>
                </a:cubicBezTo>
                <a:cubicBezTo>
                  <a:pt x="43" y="122"/>
                  <a:pt x="43" y="123"/>
                  <a:pt x="42" y="123"/>
                </a:cubicBezTo>
                <a:cubicBezTo>
                  <a:pt x="42" y="123"/>
                  <a:pt x="42" y="123"/>
                  <a:pt x="42" y="123"/>
                </a:cubicBezTo>
                <a:cubicBezTo>
                  <a:pt x="42" y="123"/>
                  <a:pt x="42" y="123"/>
                  <a:pt x="42" y="123"/>
                </a:cubicBezTo>
                <a:cubicBezTo>
                  <a:pt x="42" y="123"/>
                  <a:pt x="42" y="123"/>
                  <a:pt x="42" y="123"/>
                </a:cubicBezTo>
                <a:cubicBezTo>
                  <a:pt x="42" y="123"/>
                  <a:pt x="42" y="122"/>
                  <a:pt x="41" y="122"/>
                </a:cubicBezTo>
                <a:cubicBezTo>
                  <a:pt x="41" y="122"/>
                  <a:pt x="41" y="122"/>
                  <a:pt x="42" y="122"/>
                </a:cubicBezTo>
                <a:cubicBezTo>
                  <a:pt x="42" y="122"/>
                  <a:pt x="42" y="122"/>
                  <a:pt x="42" y="122"/>
                </a:cubicBezTo>
                <a:cubicBezTo>
                  <a:pt x="41" y="122"/>
                  <a:pt x="41" y="122"/>
                  <a:pt x="41" y="122"/>
                </a:cubicBezTo>
                <a:cubicBezTo>
                  <a:pt x="41" y="123"/>
                  <a:pt x="41" y="123"/>
                  <a:pt x="41" y="123"/>
                </a:cubicBezTo>
                <a:cubicBezTo>
                  <a:pt x="41" y="123"/>
                  <a:pt x="41" y="123"/>
                  <a:pt x="41" y="123"/>
                </a:cubicBezTo>
                <a:cubicBezTo>
                  <a:pt x="41" y="123"/>
                  <a:pt x="40" y="123"/>
                  <a:pt x="40" y="123"/>
                </a:cubicBezTo>
                <a:cubicBezTo>
                  <a:pt x="40" y="123"/>
                  <a:pt x="40" y="123"/>
                  <a:pt x="40" y="123"/>
                </a:cubicBezTo>
                <a:cubicBezTo>
                  <a:pt x="40" y="123"/>
                  <a:pt x="39" y="123"/>
                  <a:pt x="39" y="124"/>
                </a:cubicBezTo>
                <a:cubicBezTo>
                  <a:pt x="38" y="123"/>
                  <a:pt x="39" y="123"/>
                  <a:pt x="38" y="123"/>
                </a:cubicBezTo>
                <a:cubicBezTo>
                  <a:pt x="37" y="123"/>
                  <a:pt x="37" y="123"/>
                  <a:pt x="36" y="124"/>
                </a:cubicBezTo>
                <a:cubicBezTo>
                  <a:pt x="36" y="123"/>
                  <a:pt x="36" y="123"/>
                  <a:pt x="36" y="123"/>
                </a:cubicBezTo>
                <a:cubicBezTo>
                  <a:pt x="35" y="123"/>
                  <a:pt x="36" y="124"/>
                  <a:pt x="35" y="124"/>
                </a:cubicBezTo>
                <a:cubicBezTo>
                  <a:pt x="35" y="124"/>
                  <a:pt x="35" y="124"/>
                  <a:pt x="35" y="124"/>
                </a:cubicBezTo>
                <a:cubicBezTo>
                  <a:pt x="35" y="124"/>
                  <a:pt x="35" y="124"/>
                  <a:pt x="35" y="124"/>
                </a:cubicBezTo>
                <a:cubicBezTo>
                  <a:pt x="35" y="124"/>
                  <a:pt x="35" y="124"/>
                  <a:pt x="34" y="124"/>
                </a:cubicBezTo>
                <a:cubicBezTo>
                  <a:pt x="34" y="124"/>
                  <a:pt x="34" y="125"/>
                  <a:pt x="34" y="125"/>
                </a:cubicBezTo>
                <a:cubicBezTo>
                  <a:pt x="34" y="125"/>
                  <a:pt x="34" y="124"/>
                  <a:pt x="34" y="125"/>
                </a:cubicBezTo>
                <a:cubicBezTo>
                  <a:pt x="34" y="125"/>
                  <a:pt x="34" y="125"/>
                  <a:pt x="34" y="125"/>
                </a:cubicBezTo>
                <a:cubicBezTo>
                  <a:pt x="33" y="125"/>
                  <a:pt x="33" y="126"/>
                  <a:pt x="32" y="126"/>
                </a:cubicBezTo>
                <a:cubicBezTo>
                  <a:pt x="32" y="125"/>
                  <a:pt x="33" y="125"/>
                  <a:pt x="33" y="125"/>
                </a:cubicBezTo>
                <a:cubicBezTo>
                  <a:pt x="33" y="125"/>
                  <a:pt x="34" y="124"/>
                  <a:pt x="34" y="124"/>
                </a:cubicBezTo>
                <a:cubicBezTo>
                  <a:pt x="34" y="124"/>
                  <a:pt x="32" y="124"/>
                  <a:pt x="32" y="125"/>
                </a:cubicBezTo>
                <a:cubicBezTo>
                  <a:pt x="31" y="125"/>
                  <a:pt x="32" y="124"/>
                  <a:pt x="31" y="124"/>
                </a:cubicBezTo>
                <a:cubicBezTo>
                  <a:pt x="31" y="125"/>
                  <a:pt x="30" y="125"/>
                  <a:pt x="28" y="126"/>
                </a:cubicBezTo>
                <a:cubicBezTo>
                  <a:pt x="28" y="125"/>
                  <a:pt x="29" y="125"/>
                  <a:pt x="29" y="125"/>
                </a:cubicBezTo>
                <a:cubicBezTo>
                  <a:pt x="28" y="125"/>
                  <a:pt x="28" y="125"/>
                  <a:pt x="28" y="124"/>
                </a:cubicBezTo>
                <a:cubicBezTo>
                  <a:pt x="27" y="125"/>
                  <a:pt x="27" y="125"/>
                  <a:pt x="26" y="126"/>
                </a:cubicBezTo>
                <a:cubicBezTo>
                  <a:pt x="25" y="125"/>
                  <a:pt x="25" y="126"/>
                  <a:pt x="24" y="127"/>
                </a:cubicBezTo>
                <a:cubicBezTo>
                  <a:pt x="25" y="127"/>
                  <a:pt x="25" y="127"/>
                  <a:pt x="26" y="127"/>
                </a:cubicBezTo>
                <a:cubicBezTo>
                  <a:pt x="26" y="126"/>
                  <a:pt x="26" y="126"/>
                  <a:pt x="26" y="126"/>
                </a:cubicBezTo>
                <a:cubicBezTo>
                  <a:pt x="26" y="126"/>
                  <a:pt x="26" y="126"/>
                  <a:pt x="26" y="126"/>
                </a:cubicBezTo>
                <a:cubicBezTo>
                  <a:pt x="27" y="126"/>
                  <a:pt x="26" y="126"/>
                  <a:pt x="26" y="126"/>
                </a:cubicBezTo>
                <a:cubicBezTo>
                  <a:pt x="26" y="127"/>
                  <a:pt x="28" y="127"/>
                  <a:pt x="28" y="126"/>
                </a:cubicBezTo>
                <a:cubicBezTo>
                  <a:pt x="29" y="127"/>
                  <a:pt x="30" y="127"/>
                  <a:pt x="31" y="126"/>
                </a:cubicBezTo>
                <a:cubicBezTo>
                  <a:pt x="31" y="126"/>
                  <a:pt x="31" y="127"/>
                  <a:pt x="32" y="126"/>
                </a:cubicBezTo>
                <a:cubicBezTo>
                  <a:pt x="33" y="126"/>
                  <a:pt x="35" y="126"/>
                  <a:pt x="36" y="125"/>
                </a:cubicBezTo>
                <a:cubicBezTo>
                  <a:pt x="36" y="126"/>
                  <a:pt x="37" y="125"/>
                  <a:pt x="37" y="126"/>
                </a:cubicBezTo>
                <a:cubicBezTo>
                  <a:pt x="37" y="126"/>
                  <a:pt x="37" y="126"/>
                  <a:pt x="38" y="126"/>
                </a:cubicBezTo>
                <a:cubicBezTo>
                  <a:pt x="38" y="126"/>
                  <a:pt x="38" y="126"/>
                  <a:pt x="38" y="127"/>
                </a:cubicBezTo>
                <a:cubicBezTo>
                  <a:pt x="38" y="127"/>
                  <a:pt x="37" y="127"/>
                  <a:pt x="37" y="127"/>
                </a:cubicBezTo>
                <a:cubicBezTo>
                  <a:pt x="37" y="127"/>
                  <a:pt x="37" y="126"/>
                  <a:pt x="37" y="126"/>
                </a:cubicBezTo>
                <a:cubicBezTo>
                  <a:pt x="37" y="126"/>
                  <a:pt x="37" y="127"/>
                  <a:pt x="37" y="127"/>
                </a:cubicBezTo>
                <a:cubicBezTo>
                  <a:pt x="36" y="126"/>
                  <a:pt x="36" y="127"/>
                  <a:pt x="35" y="126"/>
                </a:cubicBezTo>
                <a:cubicBezTo>
                  <a:pt x="35" y="127"/>
                  <a:pt x="35" y="127"/>
                  <a:pt x="35" y="127"/>
                </a:cubicBezTo>
                <a:cubicBezTo>
                  <a:pt x="35" y="127"/>
                  <a:pt x="35" y="127"/>
                  <a:pt x="35" y="127"/>
                </a:cubicBezTo>
                <a:cubicBezTo>
                  <a:pt x="35" y="126"/>
                  <a:pt x="34" y="127"/>
                  <a:pt x="34" y="127"/>
                </a:cubicBezTo>
                <a:cubicBezTo>
                  <a:pt x="34" y="126"/>
                  <a:pt x="34" y="127"/>
                  <a:pt x="33" y="127"/>
                </a:cubicBezTo>
                <a:cubicBezTo>
                  <a:pt x="33" y="127"/>
                  <a:pt x="33" y="127"/>
                  <a:pt x="33" y="127"/>
                </a:cubicBezTo>
                <a:cubicBezTo>
                  <a:pt x="33" y="127"/>
                  <a:pt x="33" y="127"/>
                  <a:pt x="33" y="127"/>
                </a:cubicBezTo>
                <a:cubicBezTo>
                  <a:pt x="33" y="128"/>
                  <a:pt x="33" y="127"/>
                  <a:pt x="33" y="128"/>
                </a:cubicBezTo>
                <a:cubicBezTo>
                  <a:pt x="33" y="128"/>
                  <a:pt x="32" y="128"/>
                  <a:pt x="32" y="128"/>
                </a:cubicBezTo>
                <a:cubicBezTo>
                  <a:pt x="32" y="128"/>
                  <a:pt x="32" y="128"/>
                  <a:pt x="32" y="128"/>
                </a:cubicBezTo>
                <a:cubicBezTo>
                  <a:pt x="32" y="128"/>
                  <a:pt x="32" y="128"/>
                  <a:pt x="32" y="128"/>
                </a:cubicBezTo>
                <a:cubicBezTo>
                  <a:pt x="32" y="128"/>
                  <a:pt x="32" y="128"/>
                  <a:pt x="32" y="128"/>
                </a:cubicBezTo>
                <a:cubicBezTo>
                  <a:pt x="32" y="128"/>
                  <a:pt x="32" y="128"/>
                  <a:pt x="31" y="128"/>
                </a:cubicBezTo>
                <a:cubicBezTo>
                  <a:pt x="31" y="128"/>
                  <a:pt x="31" y="129"/>
                  <a:pt x="31" y="129"/>
                </a:cubicBezTo>
                <a:cubicBezTo>
                  <a:pt x="31" y="129"/>
                  <a:pt x="32" y="129"/>
                  <a:pt x="32" y="129"/>
                </a:cubicBezTo>
                <a:cubicBezTo>
                  <a:pt x="32" y="129"/>
                  <a:pt x="32" y="128"/>
                  <a:pt x="32" y="128"/>
                </a:cubicBezTo>
                <a:cubicBezTo>
                  <a:pt x="32" y="128"/>
                  <a:pt x="32" y="128"/>
                  <a:pt x="32" y="129"/>
                </a:cubicBezTo>
                <a:cubicBezTo>
                  <a:pt x="32" y="128"/>
                  <a:pt x="32" y="128"/>
                  <a:pt x="32" y="128"/>
                </a:cubicBezTo>
                <a:cubicBezTo>
                  <a:pt x="32" y="129"/>
                  <a:pt x="33" y="129"/>
                  <a:pt x="33" y="129"/>
                </a:cubicBezTo>
                <a:cubicBezTo>
                  <a:pt x="33" y="128"/>
                  <a:pt x="33" y="128"/>
                  <a:pt x="34" y="127"/>
                </a:cubicBezTo>
                <a:cubicBezTo>
                  <a:pt x="34" y="127"/>
                  <a:pt x="34" y="127"/>
                  <a:pt x="34" y="127"/>
                </a:cubicBezTo>
                <a:cubicBezTo>
                  <a:pt x="34" y="127"/>
                  <a:pt x="34" y="128"/>
                  <a:pt x="34" y="128"/>
                </a:cubicBezTo>
                <a:cubicBezTo>
                  <a:pt x="34" y="128"/>
                  <a:pt x="34" y="128"/>
                  <a:pt x="34" y="128"/>
                </a:cubicBezTo>
                <a:cubicBezTo>
                  <a:pt x="34" y="128"/>
                  <a:pt x="33" y="128"/>
                  <a:pt x="33" y="129"/>
                </a:cubicBezTo>
                <a:cubicBezTo>
                  <a:pt x="34" y="129"/>
                  <a:pt x="34" y="128"/>
                  <a:pt x="35" y="129"/>
                </a:cubicBezTo>
                <a:cubicBezTo>
                  <a:pt x="35" y="129"/>
                  <a:pt x="35" y="128"/>
                  <a:pt x="35" y="128"/>
                </a:cubicBezTo>
                <a:cubicBezTo>
                  <a:pt x="35" y="128"/>
                  <a:pt x="35" y="128"/>
                  <a:pt x="35" y="128"/>
                </a:cubicBezTo>
                <a:cubicBezTo>
                  <a:pt x="35" y="128"/>
                  <a:pt x="35" y="128"/>
                  <a:pt x="36" y="128"/>
                </a:cubicBezTo>
                <a:cubicBezTo>
                  <a:pt x="36" y="128"/>
                  <a:pt x="36" y="128"/>
                  <a:pt x="35" y="128"/>
                </a:cubicBezTo>
                <a:cubicBezTo>
                  <a:pt x="35" y="128"/>
                  <a:pt x="35" y="128"/>
                  <a:pt x="35" y="128"/>
                </a:cubicBezTo>
                <a:cubicBezTo>
                  <a:pt x="36" y="127"/>
                  <a:pt x="38" y="127"/>
                  <a:pt x="38" y="128"/>
                </a:cubicBezTo>
                <a:cubicBezTo>
                  <a:pt x="38" y="128"/>
                  <a:pt x="38" y="127"/>
                  <a:pt x="38" y="127"/>
                </a:cubicBezTo>
                <a:cubicBezTo>
                  <a:pt x="39" y="128"/>
                  <a:pt x="39" y="128"/>
                  <a:pt x="38" y="128"/>
                </a:cubicBezTo>
                <a:cubicBezTo>
                  <a:pt x="39" y="129"/>
                  <a:pt x="40" y="128"/>
                  <a:pt x="39" y="128"/>
                </a:cubicBezTo>
                <a:cubicBezTo>
                  <a:pt x="39" y="127"/>
                  <a:pt x="40" y="128"/>
                  <a:pt x="40" y="127"/>
                </a:cubicBezTo>
                <a:cubicBezTo>
                  <a:pt x="40" y="127"/>
                  <a:pt x="40" y="127"/>
                  <a:pt x="40" y="127"/>
                </a:cubicBezTo>
                <a:cubicBezTo>
                  <a:pt x="40" y="127"/>
                  <a:pt x="40" y="128"/>
                  <a:pt x="40" y="128"/>
                </a:cubicBezTo>
                <a:cubicBezTo>
                  <a:pt x="41" y="128"/>
                  <a:pt x="41" y="127"/>
                  <a:pt x="41" y="128"/>
                </a:cubicBezTo>
                <a:cubicBezTo>
                  <a:pt x="42" y="128"/>
                  <a:pt x="42" y="128"/>
                  <a:pt x="41" y="128"/>
                </a:cubicBezTo>
                <a:cubicBezTo>
                  <a:pt x="42" y="127"/>
                  <a:pt x="42" y="127"/>
                  <a:pt x="43" y="128"/>
                </a:cubicBezTo>
                <a:cubicBezTo>
                  <a:pt x="43" y="127"/>
                  <a:pt x="42" y="127"/>
                  <a:pt x="42" y="127"/>
                </a:cubicBezTo>
                <a:cubicBezTo>
                  <a:pt x="43" y="127"/>
                  <a:pt x="43" y="127"/>
                  <a:pt x="43" y="127"/>
                </a:cubicBezTo>
                <a:cubicBezTo>
                  <a:pt x="43" y="127"/>
                  <a:pt x="43" y="127"/>
                  <a:pt x="43" y="127"/>
                </a:cubicBezTo>
                <a:cubicBezTo>
                  <a:pt x="44" y="126"/>
                  <a:pt x="45" y="126"/>
                  <a:pt x="46" y="126"/>
                </a:cubicBezTo>
                <a:cubicBezTo>
                  <a:pt x="46" y="126"/>
                  <a:pt x="45" y="126"/>
                  <a:pt x="45" y="127"/>
                </a:cubicBezTo>
                <a:cubicBezTo>
                  <a:pt x="46" y="127"/>
                  <a:pt x="46" y="126"/>
                  <a:pt x="46" y="127"/>
                </a:cubicBezTo>
                <a:cubicBezTo>
                  <a:pt x="47" y="126"/>
                  <a:pt x="47" y="128"/>
                  <a:pt x="48" y="127"/>
                </a:cubicBezTo>
                <a:cubicBezTo>
                  <a:pt x="47" y="127"/>
                  <a:pt x="47" y="127"/>
                  <a:pt x="47" y="127"/>
                </a:cubicBezTo>
                <a:cubicBezTo>
                  <a:pt x="47" y="126"/>
                  <a:pt x="47" y="126"/>
                  <a:pt x="48" y="126"/>
                </a:cubicBezTo>
                <a:cubicBezTo>
                  <a:pt x="48" y="126"/>
                  <a:pt x="48" y="126"/>
                  <a:pt x="48" y="126"/>
                </a:cubicBezTo>
                <a:cubicBezTo>
                  <a:pt x="48" y="126"/>
                  <a:pt x="48" y="126"/>
                  <a:pt x="48" y="127"/>
                </a:cubicBezTo>
                <a:cubicBezTo>
                  <a:pt x="48" y="127"/>
                  <a:pt x="48" y="126"/>
                  <a:pt x="48" y="127"/>
                </a:cubicBezTo>
                <a:cubicBezTo>
                  <a:pt x="48" y="126"/>
                  <a:pt x="50" y="126"/>
                  <a:pt x="51" y="126"/>
                </a:cubicBezTo>
                <a:cubicBezTo>
                  <a:pt x="51" y="126"/>
                  <a:pt x="51" y="126"/>
                  <a:pt x="51" y="126"/>
                </a:cubicBezTo>
                <a:cubicBezTo>
                  <a:pt x="51" y="126"/>
                  <a:pt x="52" y="125"/>
                  <a:pt x="52" y="125"/>
                </a:cubicBezTo>
                <a:cubicBezTo>
                  <a:pt x="52" y="126"/>
                  <a:pt x="52" y="126"/>
                  <a:pt x="52" y="126"/>
                </a:cubicBezTo>
                <a:cubicBezTo>
                  <a:pt x="52" y="126"/>
                  <a:pt x="52" y="126"/>
                  <a:pt x="53" y="126"/>
                </a:cubicBezTo>
                <a:cubicBezTo>
                  <a:pt x="53" y="125"/>
                  <a:pt x="52" y="125"/>
                  <a:pt x="52" y="125"/>
                </a:cubicBezTo>
                <a:cubicBezTo>
                  <a:pt x="53" y="125"/>
                  <a:pt x="53" y="125"/>
                  <a:pt x="53" y="125"/>
                </a:cubicBezTo>
                <a:cubicBezTo>
                  <a:pt x="53" y="125"/>
                  <a:pt x="53" y="125"/>
                  <a:pt x="53" y="125"/>
                </a:cubicBezTo>
                <a:cubicBezTo>
                  <a:pt x="54" y="125"/>
                  <a:pt x="54" y="125"/>
                  <a:pt x="54" y="125"/>
                </a:cubicBezTo>
                <a:cubicBezTo>
                  <a:pt x="54" y="125"/>
                  <a:pt x="54" y="125"/>
                  <a:pt x="54" y="126"/>
                </a:cubicBezTo>
                <a:cubicBezTo>
                  <a:pt x="55" y="126"/>
                  <a:pt x="55" y="125"/>
                  <a:pt x="55" y="125"/>
                </a:cubicBezTo>
                <a:cubicBezTo>
                  <a:pt x="55" y="124"/>
                  <a:pt x="55" y="125"/>
                  <a:pt x="56" y="125"/>
                </a:cubicBezTo>
                <a:cubicBezTo>
                  <a:pt x="56" y="125"/>
                  <a:pt x="56" y="125"/>
                  <a:pt x="56" y="125"/>
                </a:cubicBezTo>
                <a:cubicBezTo>
                  <a:pt x="56" y="125"/>
                  <a:pt x="57" y="125"/>
                  <a:pt x="57" y="125"/>
                </a:cubicBezTo>
                <a:cubicBezTo>
                  <a:pt x="57" y="125"/>
                  <a:pt x="57" y="125"/>
                  <a:pt x="57" y="125"/>
                </a:cubicBezTo>
                <a:cubicBezTo>
                  <a:pt x="57" y="125"/>
                  <a:pt x="57" y="125"/>
                  <a:pt x="57" y="124"/>
                </a:cubicBezTo>
                <a:cubicBezTo>
                  <a:pt x="57" y="125"/>
                  <a:pt x="57" y="124"/>
                  <a:pt x="58" y="124"/>
                </a:cubicBezTo>
                <a:cubicBezTo>
                  <a:pt x="58" y="124"/>
                  <a:pt x="58" y="124"/>
                  <a:pt x="58" y="124"/>
                </a:cubicBezTo>
                <a:cubicBezTo>
                  <a:pt x="58" y="124"/>
                  <a:pt x="58" y="124"/>
                  <a:pt x="58" y="124"/>
                </a:cubicBezTo>
                <a:cubicBezTo>
                  <a:pt x="58" y="124"/>
                  <a:pt x="58" y="124"/>
                  <a:pt x="58" y="124"/>
                </a:cubicBezTo>
                <a:cubicBezTo>
                  <a:pt x="58" y="124"/>
                  <a:pt x="58" y="124"/>
                  <a:pt x="58" y="124"/>
                </a:cubicBezTo>
                <a:cubicBezTo>
                  <a:pt x="58" y="124"/>
                  <a:pt x="58" y="124"/>
                  <a:pt x="58" y="124"/>
                </a:cubicBezTo>
                <a:cubicBezTo>
                  <a:pt x="58" y="124"/>
                  <a:pt x="58" y="124"/>
                  <a:pt x="58" y="124"/>
                </a:cubicBezTo>
                <a:cubicBezTo>
                  <a:pt x="58" y="124"/>
                  <a:pt x="58" y="124"/>
                  <a:pt x="58" y="124"/>
                </a:cubicBezTo>
                <a:cubicBezTo>
                  <a:pt x="58" y="124"/>
                  <a:pt x="58" y="124"/>
                  <a:pt x="58" y="123"/>
                </a:cubicBezTo>
                <a:cubicBezTo>
                  <a:pt x="59" y="123"/>
                  <a:pt x="59" y="124"/>
                  <a:pt x="59" y="124"/>
                </a:cubicBezTo>
                <a:cubicBezTo>
                  <a:pt x="59" y="124"/>
                  <a:pt x="59" y="124"/>
                  <a:pt x="59" y="124"/>
                </a:cubicBezTo>
                <a:cubicBezTo>
                  <a:pt x="59" y="125"/>
                  <a:pt x="60" y="124"/>
                  <a:pt x="60" y="124"/>
                </a:cubicBezTo>
                <a:cubicBezTo>
                  <a:pt x="61" y="124"/>
                  <a:pt x="61" y="124"/>
                  <a:pt x="61" y="125"/>
                </a:cubicBezTo>
                <a:cubicBezTo>
                  <a:pt x="61" y="125"/>
                  <a:pt x="61" y="125"/>
                  <a:pt x="61" y="124"/>
                </a:cubicBezTo>
                <a:cubicBezTo>
                  <a:pt x="61" y="125"/>
                  <a:pt x="61" y="125"/>
                  <a:pt x="61" y="125"/>
                </a:cubicBezTo>
                <a:cubicBezTo>
                  <a:pt x="61" y="125"/>
                  <a:pt x="60" y="125"/>
                  <a:pt x="60" y="124"/>
                </a:cubicBezTo>
                <a:cubicBezTo>
                  <a:pt x="60" y="125"/>
                  <a:pt x="59" y="125"/>
                  <a:pt x="59" y="125"/>
                </a:cubicBezTo>
                <a:cubicBezTo>
                  <a:pt x="59" y="126"/>
                  <a:pt x="60" y="125"/>
                  <a:pt x="61" y="125"/>
                </a:cubicBezTo>
                <a:cubicBezTo>
                  <a:pt x="61" y="125"/>
                  <a:pt x="61" y="125"/>
                  <a:pt x="61" y="125"/>
                </a:cubicBezTo>
                <a:cubicBezTo>
                  <a:pt x="61" y="125"/>
                  <a:pt x="62" y="125"/>
                  <a:pt x="61" y="124"/>
                </a:cubicBezTo>
                <a:cubicBezTo>
                  <a:pt x="61" y="124"/>
                  <a:pt x="61" y="124"/>
                  <a:pt x="61" y="124"/>
                </a:cubicBezTo>
                <a:cubicBezTo>
                  <a:pt x="61" y="124"/>
                  <a:pt x="61" y="124"/>
                  <a:pt x="61" y="124"/>
                </a:cubicBezTo>
                <a:cubicBezTo>
                  <a:pt x="60" y="124"/>
                  <a:pt x="60" y="124"/>
                  <a:pt x="60" y="124"/>
                </a:cubicBezTo>
                <a:cubicBezTo>
                  <a:pt x="60" y="124"/>
                  <a:pt x="60" y="124"/>
                  <a:pt x="59" y="124"/>
                </a:cubicBezTo>
                <a:cubicBezTo>
                  <a:pt x="59" y="124"/>
                  <a:pt x="59" y="124"/>
                  <a:pt x="59" y="124"/>
                </a:cubicBezTo>
                <a:cubicBezTo>
                  <a:pt x="59" y="124"/>
                  <a:pt x="59" y="123"/>
                  <a:pt x="59" y="123"/>
                </a:cubicBezTo>
                <a:cubicBezTo>
                  <a:pt x="59" y="123"/>
                  <a:pt x="59" y="123"/>
                  <a:pt x="59" y="123"/>
                </a:cubicBezTo>
                <a:cubicBezTo>
                  <a:pt x="59" y="123"/>
                  <a:pt x="59" y="123"/>
                  <a:pt x="59" y="123"/>
                </a:cubicBezTo>
                <a:cubicBezTo>
                  <a:pt x="59" y="123"/>
                  <a:pt x="59" y="123"/>
                  <a:pt x="59" y="123"/>
                </a:cubicBezTo>
                <a:cubicBezTo>
                  <a:pt x="60" y="123"/>
                  <a:pt x="60" y="123"/>
                  <a:pt x="61" y="123"/>
                </a:cubicBezTo>
                <a:cubicBezTo>
                  <a:pt x="61" y="123"/>
                  <a:pt x="61" y="123"/>
                  <a:pt x="61" y="123"/>
                </a:cubicBezTo>
                <a:cubicBezTo>
                  <a:pt x="61" y="123"/>
                  <a:pt x="61" y="123"/>
                  <a:pt x="61" y="123"/>
                </a:cubicBezTo>
                <a:cubicBezTo>
                  <a:pt x="62" y="124"/>
                  <a:pt x="62" y="123"/>
                  <a:pt x="62" y="123"/>
                </a:cubicBezTo>
                <a:cubicBezTo>
                  <a:pt x="62" y="123"/>
                  <a:pt x="62" y="123"/>
                  <a:pt x="62" y="123"/>
                </a:cubicBezTo>
                <a:cubicBezTo>
                  <a:pt x="62" y="123"/>
                  <a:pt x="62" y="123"/>
                  <a:pt x="62" y="123"/>
                </a:cubicBezTo>
                <a:cubicBezTo>
                  <a:pt x="62" y="123"/>
                  <a:pt x="62" y="123"/>
                  <a:pt x="62" y="124"/>
                </a:cubicBezTo>
                <a:cubicBezTo>
                  <a:pt x="62" y="124"/>
                  <a:pt x="62" y="124"/>
                  <a:pt x="61" y="124"/>
                </a:cubicBezTo>
                <a:cubicBezTo>
                  <a:pt x="61" y="124"/>
                  <a:pt x="62" y="124"/>
                  <a:pt x="62" y="124"/>
                </a:cubicBezTo>
                <a:cubicBezTo>
                  <a:pt x="62" y="124"/>
                  <a:pt x="62" y="124"/>
                  <a:pt x="62" y="124"/>
                </a:cubicBezTo>
                <a:cubicBezTo>
                  <a:pt x="62" y="124"/>
                  <a:pt x="62" y="125"/>
                  <a:pt x="63" y="125"/>
                </a:cubicBezTo>
                <a:cubicBezTo>
                  <a:pt x="63" y="125"/>
                  <a:pt x="63" y="124"/>
                  <a:pt x="63" y="124"/>
                </a:cubicBezTo>
                <a:cubicBezTo>
                  <a:pt x="64" y="124"/>
                  <a:pt x="65" y="124"/>
                  <a:pt x="65" y="123"/>
                </a:cubicBezTo>
                <a:cubicBezTo>
                  <a:pt x="65" y="123"/>
                  <a:pt x="65" y="123"/>
                  <a:pt x="65" y="123"/>
                </a:cubicBezTo>
                <a:cubicBezTo>
                  <a:pt x="65" y="123"/>
                  <a:pt x="64" y="123"/>
                  <a:pt x="64" y="123"/>
                </a:cubicBezTo>
                <a:cubicBezTo>
                  <a:pt x="64" y="123"/>
                  <a:pt x="65" y="122"/>
                  <a:pt x="65" y="122"/>
                </a:cubicBezTo>
                <a:cubicBezTo>
                  <a:pt x="65" y="122"/>
                  <a:pt x="65" y="123"/>
                  <a:pt x="65" y="123"/>
                </a:cubicBezTo>
                <a:cubicBezTo>
                  <a:pt x="65" y="123"/>
                  <a:pt x="66" y="123"/>
                  <a:pt x="66" y="123"/>
                </a:cubicBezTo>
                <a:cubicBezTo>
                  <a:pt x="66" y="123"/>
                  <a:pt x="66" y="123"/>
                  <a:pt x="66" y="123"/>
                </a:cubicBezTo>
                <a:cubicBezTo>
                  <a:pt x="66" y="123"/>
                  <a:pt x="67" y="123"/>
                  <a:pt x="67" y="123"/>
                </a:cubicBezTo>
                <a:cubicBezTo>
                  <a:pt x="67" y="123"/>
                  <a:pt x="67" y="123"/>
                  <a:pt x="67" y="123"/>
                </a:cubicBezTo>
                <a:cubicBezTo>
                  <a:pt x="67" y="123"/>
                  <a:pt x="67" y="123"/>
                  <a:pt x="67" y="123"/>
                </a:cubicBezTo>
                <a:cubicBezTo>
                  <a:pt x="67" y="123"/>
                  <a:pt x="67" y="123"/>
                  <a:pt x="67" y="123"/>
                </a:cubicBezTo>
                <a:cubicBezTo>
                  <a:pt x="68" y="123"/>
                  <a:pt x="68" y="122"/>
                  <a:pt x="68" y="122"/>
                </a:cubicBezTo>
                <a:cubicBezTo>
                  <a:pt x="68" y="122"/>
                  <a:pt x="68" y="122"/>
                  <a:pt x="68" y="122"/>
                </a:cubicBezTo>
                <a:cubicBezTo>
                  <a:pt x="68" y="122"/>
                  <a:pt x="68" y="122"/>
                  <a:pt x="68" y="122"/>
                </a:cubicBezTo>
                <a:cubicBezTo>
                  <a:pt x="69" y="122"/>
                  <a:pt x="69" y="122"/>
                  <a:pt x="69" y="122"/>
                </a:cubicBezTo>
                <a:cubicBezTo>
                  <a:pt x="69" y="122"/>
                  <a:pt x="69" y="123"/>
                  <a:pt x="69" y="123"/>
                </a:cubicBezTo>
                <a:cubicBezTo>
                  <a:pt x="69" y="123"/>
                  <a:pt x="70" y="123"/>
                  <a:pt x="70" y="122"/>
                </a:cubicBezTo>
                <a:cubicBezTo>
                  <a:pt x="70" y="122"/>
                  <a:pt x="70" y="122"/>
                  <a:pt x="70" y="122"/>
                </a:cubicBezTo>
                <a:cubicBezTo>
                  <a:pt x="70" y="122"/>
                  <a:pt x="70" y="122"/>
                  <a:pt x="70" y="122"/>
                </a:cubicBezTo>
                <a:cubicBezTo>
                  <a:pt x="70" y="122"/>
                  <a:pt x="70" y="122"/>
                  <a:pt x="70" y="122"/>
                </a:cubicBezTo>
                <a:cubicBezTo>
                  <a:pt x="70" y="122"/>
                  <a:pt x="70" y="122"/>
                  <a:pt x="70" y="122"/>
                </a:cubicBezTo>
                <a:cubicBezTo>
                  <a:pt x="70" y="123"/>
                  <a:pt x="71" y="122"/>
                  <a:pt x="71" y="122"/>
                </a:cubicBezTo>
                <a:cubicBezTo>
                  <a:pt x="71" y="122"/>
                  <a:pt x="71" y="122"/>
                  <a:pt x="71" y="121"/>
                </a:cubicBezTo>
                <a:cubicBezTo>
                  <a:pt x="71" y="121"/>
                  <a:pt x="72" y="121"/>
                  <a:pt x="72" y="121"/>
                </a:cubicBezTo>
                <a:cubicBezTo>
                  <a:pt x="72" y="121"/>
                  <a:pt x="72" y="121"/>
                  <a:pt x="72" y="122"/>
                </a:cubicBezTo>
                <a:cubicBezTo>
                  <a:pt x="72" y="122"/>
                  <a:pt x="72" y="122"/>
                  <a:pt x="72" y="122"/>
                </a:cubicBezTo>
                <a:cubicBezTo>
                  <a:pt x="72" y="122"/>
                  <a:pt x="72" y="122"/>
                  <a:pt x="72" y="122"/>
                </a:cubicBezTo>
                <a:cubicBezTo>
                  <a:pt x="72" y="122"/>
                  <a:pt x="72" y="122"/>
                  <a:pt x="72" y="122"/>
                </a:cubicBezTo>
                <a:cubicBezTo>
                  <a:pt x="72" y="122"/>
                  <a:pt x="72" y="122"/>
                  <a:pt x="73" y="121"/>
                </a:cubicBezTo>
                <a:cubicBezTo>
                  <a:pt x="73" y="122"/>
                  <a:pt x="73" y="122"/>
                  <a:pt x="73" y="122"/>
                </a:cubicBezTo>
                <a:cubicBezTo>
                  <a:pt x="73" y="121"/>
                  <a:pt x="73" y="121"/>
                  <a:pt x="73" y="121"/>
                </a:cubicBezTo>
                <a:cubicBezTo>
                  <a:pt x="74" y="121"/>
                  <a:pt x="74" y="121"/>
                  <a:pt x="75" y="121"/>
                </a:cubicBezTo>
                <a:cubicBezTo>
                  <a:pt x="75" y="121"/>
                  <a:pt x="75" y="121"/>
                  <a:pt x="75" y="121"/>
                </a:cubicBezTo>
                <a:cubicBezTo>
                  <a:pt x="75" y="120"/>
                  <a:pt x="75" y="120"/>
                  <a:pt x="75" y="120"/>
                </a:cubicBezTo>
                <a:cubicBezTo>
                  <a:pt x="75" y="120"/>
                  <a:pt x="75" y="120"/>
                  <a:pt x="75" y="120"/>
                </a:cubicBezTo>
                <a:cubicBezTo>
                  <a:pt x="76" y="121"/>
                  <a:pt x="77" y="120"/>
                  <a:pt x="78" y="121"/>
                </a:cubicBezTo>
                <a:cubicBezTo>
                  <a:pt x="77" y="121"/>
                  <a:pt x="77" y="121"/>
                  <a:pt x="76" y="121"/>
                </a:cubicBezTo>
                <a:cubicBezTo>
                  <a:pt x="77" y="122"/>
                  <a:pt x="78" y="121"/>
                  <a:pt x="78" y="121"/>
                </a:cubicBezTo>
                <a:cubicBezTo>
                  <a:pt x="78" y="121"/>
                  <a:pt x="78" y="120"/>
                  <a:pt x="78" y="120"/>
                </a:cubicBezTo>
                <a:cubicBezTo>
                  <a:pt x="78" y="120"/>
                  <a:pt x="78" y="120"/>
                  <a:pt x="78" y="120"/>
                </a:cubicBezTo>
                <a:cubicBezTo>
                  <a:pt x="78" y="120"/>
                  <a:pt x="78" y="120"/>
                  <a:pt x="78" y="120"/>
                </a:cubicBezTo>
                <a:cubicBezTo>
                  <a:pt x="78" y="120"/>
                  <a:pt x="78" y="120"/>
                  <a:pt x="79" y="120"/>
                </a:cubicBezTo>
                <a:cubicBezTo>
                  <a:pt x="79" y="120"/>
                  <a:pt x="79" y="120"/>
                  <a:pt x="79" y="120"/>
                </a:cubicBezTo>
                <a:cubicBezTo>
                  <a:pt x="79" y="120"/>
                  <a:pt x="79" y="120"/>
                  <a:pt x="79" y="120"/>
                </a:cubicBezTo>
                <a:cubicBezTo>
                  <a:pt x="79" y="120"/>
                  <a:pt x="80" y="120"/>
                  <a:pt x="80" y="120"/>
                </a:cubicBezTo>
                <a:cubicBezTo>
                  <a:pt x="80" y="120"/>
                  <a:pt x="80" y="120"/>
                  <a:pt x="80" y="120"/>
                </a:cubicBezTo>
                <a:cubicBezTo>
                  <a:pt x="80" y="120"/>
                  <a:pt x="80" y="120"/>
                  <a:pt x="80" y="120"/>
                </a:cubicBezTo>
                <a:cubicBezTo>
                  <a:pt x="80" y="119"/>
                  <a:pt x="80" y="120"/>
                  <a:pt x="81" y="119"/>
                </a:cubicBezTo>
                <a:cubicBezTo>
                  <a:pt x="81" y="119"/>
                  <a:pt x="81" y="119"/>
                  <a:pt x="81" y="119"/>
                </a:cubicBezTo>
                <a:cubicBezTo>
                  <a:pt x="81" y="119"/>
                  <a:pt x="80" y="120"/>
                  <a:pt x="81" y="120"/>
                </a:cubicBezTo>
                <a:cubicBezTo>
                  <a:pt x="81" y="119"/>
                  <a:pt x="82" y="119"/>
                  <a:pt x="82" y="119"/>
                </a:cubicBezTo>
                <a:cubicBezTo>
                  <a:pt x="82" y="119"/>
                  <a:pt x="82" y="119"/>
                  <a:pt x="82" y="119"/>
                </a:cubicBezTo>
                <a:cubicBezTo>
                  <a:pt x="82" y="119"/>
                  <a:pt x="81" y="119"/>
                  <a:pt x="82" y="120"/>
                </a:cubicBezTo>
                <a:cubicBezTo>
                  <a:pt x="82" y="119"/>
                  <a:pt x="82" y="119"/>
                  <a:pt x="83" y="119"/>
                </a:cubicBezTo>
                <a:cubicBezTo>
                  <a:pt x="83" y="119"/>
                  <a:pt x="82" y="119"/>
                  <a:pt x="83" y="120"/>
                </a:cubicBezTo>
                <a:cubicBezTo>
                  <a:pt x="84" y="120"/>
                  <a:pt x="84" y="119"/>
                  <a:pt x="85" y="118"/>
                </a:cubicBezTo>
                <a:cubicBezTo>
                  <a:pt x="85" y="119"/>
                  <a:pt x="85" y="119"/>
                  <a:pt x="86" y="119"/>
                </a:cubicBezTo>
                <a:cubicBezTo>
                  <a:pt x="86" y="119"/>
                  <a:pt x="86" y="119"/>
                  <a:pt x="86" y="119"/>
                </a:cubicBezTo>
                <a:cubicBezTo>
                  <a:pt x="86" y="119"/>
                  <a:pt x="86" y="119"/>
                  <a:pt x="87" y="119"/>
                </a:cubicBezTo>
                <a:cubicBezTo>
                  <a:pt x="87" y="119"/>
                  <a:pt x="87" y="119"/>
                  <a:pt x="87" y="119"/>
                </a:cubicBezTo>
                <a:cubicBezTo>
                  <a:pt x="87" y="118"/>
                  <a:pt x="87" y="118"/>
                  <a:pt x="87" y="118"/>
                </a:cubicBezTo>
                <a:cubicBezTo>
                  <a:pt x="87" y="118"/>
                  <a:pt x="87" y="119"/>
                  <a:pt x="87" y="119"/>
                </a:cubicBezTo>
                <a:cubicBezTo>
                  <a:pt x="87" y="119"/>
                  <a:pt x="87" y="119"/>
                  <a:pt x="87" y="119"/>
                </a:cubicBezTo>
                <a:cubicBezTo>
                  <a:pt x="87" y="119"/>
                  <a:pt x="87" y="119"/>
                  <a:pt x="87" y="119"/>
                </a:cubicBezTo>
                <a:cubicBezTo>
                  <a:pt x="86" y="119"/>
                  <a:pt x="86" y="120"/>
                  <a:pt x="85" y="120"/>
                </a:cubicBezTo>
                <a:cubicBezTo>
                  <a:pt x="85" y="120"/>
                  <a:pt x="85" y="120"/>
                  <a:pt x="85" y="120"/>
                </a:cubicBezTo>
                <a:cubicBezTo>
                  <a:pt x="85" y="119"/>
                  <a:pt x="84" y="119"/>
                  <a:pt x="85" y="120"/>
                </a:cubicBezTo>
                <a:cubicBezTo>
                  <a:pt x="85" y="120"/>
                  <a:pt x="85" y="120"/>
                  <a:pt x="85" y="120"/>
                </a:cubicBezTo>
                <a:cubicBezTo>
                  <a:pt x="86" y="120"/>
                  <a:pt x="86" y="120"/>
                  <a:pt x="87" y="120"/>
                </a:cubicBezTo>
                <a:cubicBezTo>
                  <a:pt x="87" y="120"/>
                  <a:pt x="86" y="120"/>
                  <a:pt x="87" y="120"/>
                </a:cubicBezTo>
                <a:cubicBezTo>
                  <a:pt x="87" y="120"/>
                  <a:pt x="87" y="120"/>
                  <a:pt x="86" y="120"/>
                </a:cubicBezTo>
                <a:cubicBezTo>
                  <a:pt x="86" y="120"/>
                  <a:pt x="86" y="121"/>
                  <a:pt x="85" y="121"/>
                </a:cubicBezTo>
                <a:cubicBezTo>
                  <a:pt x="85" y="121"/>
                  <a:pt x="85" y="121"/>
                  <a:pt x="85" y="121"/>
                </a:cubicBezTo>
                <a:cubicBezTo>
                  <a:pt x="85" y="121"/>
                  <a:pt x="85" y="121"/>
                  <a:pt x="85" y="121"/>
                </a:cubicBezTo>
                <a:cubicBezTo>
                  <a:pt x="85" y="121"/>
                  <a:pt x="85" y="121"/>
                  <a:pt x="85" y="121"/>
                </a:cubicBezTo>
                <a:cubicBezTo>
                  <a:pt x="85" y="121"/>
                  <a:pt x="85" y="121"/>
                  <a:pt x="84" y="121"/>
                </a:cubicBezTo>
                <a:cubicBezTo>
                  <a:pt x="84" y="121"/>
                  <a:pt x="84" y="121"/>
                  <a:pt x="84" y="121"/>
                </a:cubicBezTo>
                <a:cubicBezTo>
                  <a:pt x="84" y="121"/>
                  <a:pt x="84" y="122"/>
                  <a:pt x="84" y="122"/>
                </a:cubicBezTo>
                <a:cubicBezTo>
                  <a:pt x="84" y="122"/>
                  <a:pt x="84" y="121"/>
                  <a:pt x="83" y="121"/>
                </a:cubicBezTo>
                <a:cubicBezTo>
                  <a:pt x="83" y="121"/>
                  <a:pt x="83" y="122"/>
                  <a:pt x="83" y="122"/>
                </a:cubicBezTo>
                <a:cubicBezTo>
                  <a:pt x="83" y="122"/>
                  <a:pt x="83" y="122"/>
                  <a:pt x="83" y="121"/>
                </a:cubicBezTo>
                <a:cubicBezTo>
                  <a:pt x="83" y="121"/>
                  <a:pt x="83" y="122"/>
                  <a:pt x="83" y="122"/>
                </a:cubicBezTo>
                <a:cubicBezTo>
                  <a:pt x="83" y="122"/>
                  <a:pt x="82" y="122"/>
                  <a:pt x="82" y="122"/>
                </a:cubicBezTo>
                <a:cubicBezTo>
                  <a:pt x="82" y="122"/>
                  <a:pt x="82" y="122"/>
                  <a:pt x="82" y="122"/>
                </a:cubicBezTo>
                <a:cubicBezTo>
                  <a:pt x="82" y="122"/>
                  <a:pt x="82" y="121"/>
                  <a:pt x="81" y="121"/>
                </a:cubicBezTo>
                <a:cubicBezTo>
                  <a:pt x="81" y="122"/>
                  <a:pt x="81" y="122"/>
                  <a:pt x="81" y="122"/>
                </a:cubicBezTo>
                <a:cubicBezTo>
                  <a:pt x="81" y="121"/>
                  <a:pt x="81" y="121"/>
                  <a:pt x="81" y="122"/>
                </a:cubicBezTo>
                <a:cubicBezTo>
                  <a:pt x="81" y="122"/>
                  <a:pt x="81" y="122"/>
                  <a:pt x="81" y="122"/>
                </a:cubicBezTo>
                <a:cubicBezTo>
                  <a:pt x="81" y="122"/>
                  <a:pt x="80" y="122"/>
                  <a:pt x="80" y="122"/>
                </a:cubicBezTo>
                <a:cubicBezTo>
                  <a:pt x="80" y="123"/>
                  <a:pt x="79" y="123"/>
                  <a:pt x="79" y="123"/>
                </a:cubicBezTo>
                <a:cubicBezTo>
                  <a:pt x="79" y="122"/>
                  <a:pt x="79" y="122"/>
                  <a:pt x="79" y="122"/>
                </a:cubicBezTo>
                <a:cubicBezTo>
                  <a:pt x="79" y="122"/>
                  <a:pt x="79" y="122"/>
                  <a:pt x="79" y="122"/>
                </a:cubicBezTo>
                <a:cubicBezTo>
                  <a:pt x="79" y="122"/>
                  <a:pt x="79" y="122"/>
                  <a:pt x="79" y="122"/>
                </a:cubicBezTo>
                <a:cubicBezTo>
                  <a:pt x="79" y="122"/>
                  <a:pt x="80" y="121"/>
                  <a:pt x="79" y="121"/>
                </a:cubicBezTo>
                <a:cubicBezTo>
                  <a:pt x="79" y="121"/>
                  <a:pt x="79" y="121"/>
                  <a:pt x="79" y="121"/>
                </a:cubicBezTo>
                <a:cubicBezTo>
                  <a:pt x="79" y="121"/>
                  <a:pt x="79" y="121"/>
                  <a:pt x="79" y="121"/>
                </a:cubicBezTo>
                <a:cubicBezTo>
                  <a:pt x="79" y="121"/>
                  <a:pt x="79" y="121"/>
                  <a:pt x="79" y="121"/>
                </a:cubicBezTo>
                <a:cubicBezTo>
                  <a:pt x="79" y="121"/>
                  <a:pt x="79" y="121"/>
                  <a:pt x="79" y="121"/>
                </a:cubicBezTo>
                <a:cubicBezTo>
                  <a:pt x="79" y="121"/>
                  <a:pt x="79" y="121"/>
                  <a:pt x="79" y="121"/>
                </a:cubicBezTo>
                <a:cubicBezTo>
                  <a:pt x="79" y="121"/>
                  <a:pt x="79" y="121"/>
                  <a:pt x="79" y="122"/>
                </a:cubicBezTo>
                <a:cubicBezTo>
                  <a:pt x="78" y="122"/>
                  <a:pt x="78" y="123"/>
                  <a:pt x="78" y="123"/>
                </a:cubicBezTo>
                <a:cubicBezTo>
                  <a:pt x="78" y="123"/>
                  <a:pt x="78" y="123"/>
                  <a:pt x="78" y="123"/>
                </a:cubicBezTo>
                <a:cubicBezTo>
                  <a:pt x="78" y="123"/>
                  <a:pt x="78" y="123"/>
                  <a:pt x="78" y="122"/>
                </a:cubicBezTo>
                <a:cubicBezTo>
                  <a:pt x="78" y="123"/>
                  <a:pt x="77" y="123"/>
                  <a:pt x="77" y="123"/>
                </a:cubicBezTo>
                <a:cubicBezTo>
                  <a:pt x="76" y="123"/>
                  <a:pt x="77" y="123"/>
                  <a:pt x="76" y="122"/>
                </a:cubicBezTo>
                <a:cubicBezTo>
                  <a:pt x="75" y="122"/>
                  <a:pt x="74" y="123"/>
                  <a:pt x="74" y="124"/>
                </a:cubicBezTo>
                <a:cubicBezTo>
                  <a:pt x="74" y="124"/>
                  <a:pt x="73" y="124"/>
                  <a:pt x="74" y="123"/>
                </a:cubicBezTo>
                <a:cubicBezTo>
                  <a:pt x="74" y="123"/>
                  <a:pt x="74" y="124"/>
                  <a:pt x="74" y="123"/>
                </a:cubicBezTo>
                <a:cubicBezTo>
                  <a:pt x="73" y="123"/>
                  <a:pt x="73" y="123"/>
                  <a:pt x="72" y="123"/>
                </a:cubicBezTo>
                <a:cubicBezTo>
                  <a:pt x="71" y="124"/>
                  <a:pt x="71" y="124"/>
                  <a:pt x="71" y="124"/>
                </a:cubicBezTo>
                <a:cubicBezTo>
                  <a:pt x="71" y="124"/>
                  <a:pt x="71" y="124"/>
                  <a:pt x="70" y="124"/>
                </a:cubicBezTo>
                <a:cubicBezTo>
                  <a:pt x="70" y="125"/>
                  <a:pt x="71" y="124"/>
                  <a:pt x="71" y="125"/>
                </a:cubicBezTo>
                <a:cubicBezTo>
                  <a:pt x="71" y="125"/>
                  <a:pt x="70" y="124"/>
                  <a:pt x="70" y="125"/>
                </a:cubicBezTo>
                <a:cubicBezTo>
                  <a:pt x="69" y="125"/>
                  <a:pt x="70" y="124"/>
                  <a:pt x="69" y="124"/>
                </a:cubicBezTo>
                <a:cubicBezTo>
                  <a:pt x="69" y="124"/>
                  <a:pt x="69" y="124"/>
                  <a:pt x="69" y="124"/>
                </a:cubicBezTo>
                <a:cubicBezTo>
                  <a:pt x="68" y="125"/>
                  <a:pt x="67" y="124"/>
                  <a:pt x="66" y="125"/>
                </a:cubicBezTo>
                <a:cubicBezTo>
                  <a:pt x="66" y="125"/>
                  <a:pt x="66" y="125"/>
                  <a:pt x="67" y="125"/>
                </a:cubicBezTo>
                <a:cubicBezTo>
                  <a:pt x="67" y="125"/>
                  <a:pt x="66" y="126"/>
                  <a:pt x="67" y="126"/>
                </a:cubicBezTo>
                <a:cubicBezTo>
                  <a:pt x="67" y="125"/>
                  <a:pt x="67" y="125"/>
                  <a:pt x="67" y="126"/>
                </a:cubicBezTo>
                <a:cubicBezTo>
                  <a:pt x="67" y="126"/>
                  <a:pt x="67" y="127"/>
                  <a:pt x="66" y="127"/>
                </a:cubicBezTo>
                <a:cubicBezTo>
                  <a:pt x="66" y="126"/>
                  <a:pt x="67" y="126"/>
                  <a:pt x="66" y="126"/>
                </a:cubicBezTo>
                <a:cubicBezTo>
                  <a:pt x="66" y="125"/>
                  <a:pt x="66" y="126"/>
                  <a:pt x="66" y="126"/>
                </a:cubicBezTo>
                <a:cubicBezTo>
                  <a:pt x="65" y="126"/>
                  <a:pt x="66" y="127"/>
                  <a:pt x="65" y="127"/>
                </a:cubicBezTo>
                <a:cubicBezTo>
                  <a:pt x="65" y="127"/>
                  <a:pt x="65" y="127"/>
                  <a:pt x="65" y="126"/>
                </a:cubicBezTo>
                <a:cubicBezTo>
                  <a:pt x="64" y="126"/>
                  <a:pt x="65" y="127"/>
                  <a:pt x="64" y="127"/>
                </a:cubicBezTo>
                <a:cubicBezTo>
                  <a:pt x="64" y="127"/>
                  <a:pt x="64" y="126"/>
                  <a:pt x="64" y="126"/>
                </a:cubicBezTo>
                <a:cubicBezTo>
                  <a:pt x="63" y="126"/>
                  <a:pt x="64" y="127"/>
                  <a:pt x="63" y="127"/>
                </a:cubicBezTo>
                <a:cubicBezTo>
                  <a:pt x="63" y="127"/>
                  <a:pt x="63" y="127"/>
                  <a:pt x="63" y="127"/>
                </a:cubicBezTo>
                <a:cubicBezTo>
                  <a:pt x="63" y="127"/>
                  <a:pt x="63" y="126"/>
                  <a:pt x="63" y="126"/>
                </a:cubicBezTo>
                <a:cubicBezTo>
                  <a:pt x="62" y="126"/>
                  <a:pt x="62" y="126"/>
                  <a:pt x="62" y="125"/>
                </a:cubicBezTo>
                <a:cubicBezTo>
                  <a:pt x="60" y="125"/>
                  <a:pt x="59" y="126"/>
                  <a:pt x="58" y="127"/>
                </a:cubicBezTo>
                <a:cubicBezTo>
                  <a:pt x="59" y="126"/>
                  <a:pt x="57" y="126"/>
                  <a:pt x="56" y="126"/>
                </a:cubicBezTo>
                <a:cubicBezTo>
                  <a:pt x="56" y="126"/>
                  <a:pt x="56" y="126"/>
                  <a:pt x="56" y="126"/>
                </a:cubicBezTo>
                <a:cubicBezTo>
                  <a:pt x="56" y="126"/>
                  <a:pt x="56" y="126"/>
                  <a:pt x="56" y="126"/>
                </a:cubicBezTo>
                <a:cubicBezTo>
                  <a:pt x="56" y="126"/>
                  <a:pt x="56" y="127"/>
                  <a:pt x="55" y="126"/>
                </a:cubicBezTo>
                <a:cubicBezTo>
                  <a:pt x="55" y="126"/>
                  <a:pt x="57" y="126"/>
                  <a:pt x="57" y="125"/>
                </a:cubicBezTo>
                <a:cubicBezTo>
                  <a:pt x="56" y="125"/>
                  <a:pt x="55" y="127"/>
                  <a:pt x="54" y="126"/>
                </a:cubicBezTo>
                <a:cubicBezTo>
                  <a:pt x="54" y="126"/>
                  <a:pt x="54" y="126"/>
                  <a:pt x="55" y="126"/>
                </a:cubicBezTo>
                <a:cubicBezTo>
                  <a:pt x="54" y="127"/>
                  <a:pt x="54" y="127"/>
                  <a:pt x="54" y="127"/>
                </a:cubicBezTo>
                <a:cubicBezTo>
                  <a:pt x="52" y="126"/>
                  <a:pt x="52" y="128"/>
                  <a:pt x="51" y="127"/>
                </a:cubicBezTo>
                <a:cubicBezTo>
                  <a:pt x="50" y="128"/>
                  <a:pt x="49" y="127"/>
                  <a:pt x="48" y="129"/>
                </a:cubicBezTo>
                <a:cubicBezTo>
                  <a:pt x="49" y="129"/>
                  <a:pt x="48" y="129"/>
                  <a:pt x="49" y="129"/>
                </a:cubicBezTo>
                <a:cubicBezTo>
                  <a:pt x="48" y="130"/>
                  <a:pt x="47" y="129"/>
                  <a:pt x="47" y="128"/>
                </a:cubicBezTo>
                <a:cubicBezTo>
                  <a:pt x="46" y="128"/>
                  <a:pt x="47" y="129"/>
                  <a:pt x="47" y="129"/>
                </a:cubicBezTo>
                <a:cubicBezTo>
                  <a:pt x="46" y="130"/>
                  <a:pt x="46" y="130"/>
                  <a:pt x="45" y="130"/>
                </a:cubicBezTo>
                <a:cubicBezTo>
                  <a:pt x="45" y="129"/>
                  <a:pt x="46" y="129"/>
                  <a:pt x="46" y="129"/>
                </a:cubicBezTo>
                <a:cubicBezTo>
                  <a:pt x="45" y="129"/>
                  <a:pt x="44" y="129"/>
                  <a:pt x="43" y="129"/>
                </a:cubicBezTo>
                <a:cubicBezTo>
                  <a:pt x="43" y="129"/>
                  <a:pt x="43" y="128"/>
                  <a:pt x="43" y="129"/>
                </a:cubicBezTo>
                <a:cubicBezTo>
                  <a:pt x="43" y="128"/>
                  <a:pt x="43" y="129"/>
                  <a:pt x="43" y="129"/>
                </a:cubicBezTo>
                <a:cubicBezTo>
                  <a:pt x="42" y="129"/>
                  <a:pt x="43" y="129"/>
                  <a:pt x="43" y="129"/>
                </a:cubicBezTo>
                <a:cubicBezTo>
                  <a:pt x="42" y="130"/>
                  <a:pt x="40" y="129"/>
                  <a:pt x="39" y="130"/>
                </a:cubicBezTo>
                <a:cubicBezTo>
                  <a:pt x="38" y="129"/>
                  <a:pt x="38" y="129"/>
                  <a:pt x="38" y="129"/>
                </a:cubicBezTo>
                <a:cubicBezTo>
                  <a:pt x="38" y="130"/>
                  <a:pt x="37" y="129"/>
                  <a:pt x="37" y="130"/>
                </a:cubicBezTo>
                <a:cubicBezTo>
                  <a:pt x="36" y="129"/>
                  <a:pt x="35" y="130"/>
                  <a:pt x="34" y="129"/>
                </a:cubicBezTo>
                <a:cubicBezTo>
                  <a:pt x="33" y="130"/>
                  <a:pt x="32" y="130"/>
                  <a:pt x="30" y="130"/>
                </a:cubicBezTo>
                <a:cubicBezTo>
                  <a:pt x="31" y="129"/>
                  <a:pt x="31" y="129"/>
                  <a:pt x="31" y="128"/>
                </a:cubicBezTo>
                <a:cubicBezTo>
                  <a:pt x="30" y="129"/>
                  <a:pt x="29" y="130"/>
                  <a:pt x="28" y="129"/>
                </a:cubicBezTo>
                <a:cubicBezTo>
                  <a:pt x="28" y="129"/>
                  <a:pt x="28" y="129"/>
                  <a:pt x="27" y="128"/>
                </a:cubicBezTo>
                <a:cubicBezTo>
                  <a:pt x="27" y="129"/>
                  <a:pt x="27" y="129"/>
                  <a:pt x="27" y="129"/>
                </a:cubicBezTo>
                <a:cubicBezTo>
                  <a:pt x="28" y="129"/>
                  <a:pt x="28" y="129"/>
                  <a:pt x="28" y="130"/>
                </a:cubicBezTo>
                <a:cubicBezTo>
                  <a:pt x="28" y="130"/>
                  <a:pt x="28" y="130"/>
                  <a:pt x="28" y="129"/>
                </a:cubicBezTo>
                <a:cubicBezTo>
                  <a:pt x="28" y="131"/>
                  <a:pt x="28" y="131"/>
                  <a:pt x="28" y="132"/>
                </a:cubicBezTo>
                <a:cubicBezTo>
                  <a:pt x="28" y="132"/>
                  <a:pt x="27" y="132"/>
                  <a:pt x="26" y="132"/>
                </a:cubicBezTo>
                <a:cubicBezTo>
                  <a:pt x="26" y="132"/>
                  <a:pt x="27" y="133"/>
                  <a:pt x="27" y="133"/>
                </a:cubicBezTo>
                <a:cubicBezTo>
                  <a:pt x="26" y="133"/>
                  <a:pt x="26" y="133"/>
                  <a:pt x="27" y="133"/>
                </a:cubicBezTo>
                <a:cubicBezTo>
                  <a:pt x="27" y="133"/>
                  <a:pt x="27" y="133"/>
                  <a:pt x="27" y="133"/>
                </a:cubicBezTo>
                <a:cubicBezTo>
                  <a:pt x="26" y="133"/>
                  <a:pt x="26" y="133"/>
                  <a:pt x="26" y="133"/>
                </a:cubicBezTo>
                <a:cubicBezTo>
                  <a:pt x="26" y="133"/>
                  <a:pt x="26" y="133"/>
                  <a:pt x="26" y="133"/>
                </a:cubicBezTo>
                <a:cubicBezTo>
                  <a:pt x="26" y="133"/>
                  <a:pt x="26" y="133"/>
                  <a:pt x="26" y="133"/>
                </a:cubicBezTo>
                <a:cubicBezTo>
                  <a:pt x="26" y="134"/>
                  <a:pt x="26" y="134"/>
                  <a:pt x="26" y="135"/>
                </a:cubicBezTo>
                <a:cubicBezTo>
                  <a:pt x="26" y="134"/>
                  <a:pt x="25" y="134"/>
                  <a:pt x="25" y="134"/>
                </a:cubicBezTo>
                <a:cubicBezTo>
                  <a:pt x="24" y="134"/>
                  <a:pt x="24" y="134"/>
                  <a:pt x="24" y="135"/>
                </a:cubicBezTo>
                <a:cubicBezTo>
                  <a:pt x="24" y="135"/>
                  <a:pt x="24" y="135"/>
                  <a:pt x="24" y="135"/>
                </a:cubicBezTo>
                <a:cubicBezTo>
                  <a:pt x="24" y="135"/>
                  <a:pt x="24" y="134"/>
                  <a:pt x="24" y="134"/>
                </a:cubicBezTo>
                <a:cubicBezTo>
                  <a:pt x="24" y="134"/>
                  <a:pt x="24" y="134"/>
                  <a:pt x="24" y="134"/>
                </a:cubicBezTo>
                <a:cubicBezTo>
                  <a:pt x="24" y="134"/>
                  <a:pt x="24" y="134"/>
                  <a:pt x="24" y="134"/>
                </a:cubicBezTo>
                <a:cubicBezTo>
                  <a:pt x="23" y="134"/>
                  <a:pt x="23" y="134"/>
                  <a:pt x="24" y="133"/>
                </a:cubicBezTo>
                <a:cubicBezTo>
                  <a:pt x="23" y="133"/>
                  <a:pt x="23" y="133"/>
                  <a:pt x="22" y="134"/>
                </a:cubicBezTo>
                <a:cubicBezTo>
                  <a:pt x="22" y="134"/>
                  <a:pt x="22" y="133"/>
                  <a:pt x="22" y="133"/>
                </a:cubicBezTo>
                <a:cubicBezTo>
                  <a:pt x="22" y="133"/>
                  <a:pt x="22" y="134"/>
                  <a:pt x="21" y="134"/>
                </a:cubicBezTo>
                <a:cubicBezTo>
                  <a:pt x="21" y="134"/>
                  <a:pt x="21" y="134"/>
                  <a:pt x="21" y="135"/>
                </a:cubicBezTo>
                <a:cubicBezTo>
                  <a:pt x="21" y="135"/>
                  <a:pt x="21" y="135"/>
                  <a:pt x="21" y="135"/>
                </a:cubicBezTo>
                <a:cubicBezTo>
                  <a:pt x="20" y="135"/>
                  <a:pt x="19" y="135"/>
                  <a:pt x="17" y="136"/>
                </a:cubicBezTo>
                <a:cubicBezTo>
                  <a:pt x="17" y="136"/>
                  <a:pt x="17" y="136"/>
                  <a:pt x="17" y="137"/>
                </a:cubicBezTo>
                <a:cubicBezTo>
                  <a:pt x="17" y="137"/>
                  <a:pt x="17" y="137"/>
                  <a:pt x="16" y="136"/>
                </a:cubicBezTo>
                <a:cubicBezTo>
                  <a:pt x="16" y="136"/>
                  <a:pt x="16" y="136"/>
                  <a:pt x="16" y="136"/>
                </a:cubicBezTo>
                <a:cubicBezTo>
                  <a:pt x="16" y="136"/>
                  <a:pt x="16" y="136"/>
                  <a:pt x="16" y="136"/>
                </a:cubicBezTo>
                <a:cubicBezTo>
                  <a:pt x="16" y="136"/>
                  <a:pt x="16" y="136"/>
                  <a:pt x="16" y="136"/>
                </a:cubicBezTo>
                <a:cubicBezTo>
                  <a:pt x="16" y="136"/>
                  <a:pt x="16" y="136"/>
                  <a:pt x="16" y="137"/>
                </a:cubicBezTo>
                <a:cubicBezTo>
                  <a:pt x="15" y="137"/>
                  <a:pt x="15" y="137"/>
                  <a:pt x="15" y="137"/>
                </a:cubicBezTo>
                <a:cubicBezTo>
                  <a:pt x="16" y="137"/>
                  <a:pt x="16" y="138"/>
                  <a:pt x="16" y="138"/>
                </a:cubicBezTo>
                <a:cubicBezTo>
                  <a:pt x="16" y="138"/>
                  <a:pt x="16" y="138"/>
                  <a:pt x="16" y="138"/>
                </a:cubicBezTo>
                <a:cubicBezTo>
                  <a:pt x="16" y="138"/>
                  <a:pt x="16" y="138"/>
                  <a:pt x="16" y="137"/>
                </a:cubicBezTo>
                <a:cubicBezTo>
                  <a:pt x="16" y="138"/>
                  <a:pt x="16" y="138"/>
                  <a:pt x="17" y="138"/>
                </a:cubicBezTo>
                <a:cubicBezTo>
                  <a:pt x="17" y="137"/>
                  <a:pt x="16" y="137"/>
                  <a:pt x="16" y="137"/>
                </a:cubicBezTo>
                <a:cubicBezTo>
                  <a:pt x="16" y="137"/>
                  <a:pt x="16" y="137"/>
                  <a:pt x="17" y="137"/>
                </a:cubicBezTo>
                <a:cubicBezTo>
                  <a:pt x="17" y="137"/>
                  <a:pt x="17" y="137"/>
                  <a:pt x="17" y="138"/>
                </a:cubicBezTo>
                <a:cubicBezTo>
                  <a:pt x="17" y="138"/>
                  <a:pt x="17" y="138"/>
                  <a:pt x="17" y="138"/>
                </a:cubicBezTo>
                <a:cubicBezTo>
                  <a:pt x="17" y="138"/>
                  <a:pt x="18" y="138"/>
                  <a:pt x="19" y="138"/>
                </a:cubicBezTo>
                <a:cubicBezTo>
                  <a:pt x="18" y="138"/>
                  <a:pt x="18" y="138"/>
                  <a:pt x="18" y="138"/>
                </a:cubicBezTo>
                <a:cubicBezTo>
                  <a:pt x="18" y="138"/>
                  <a:pt x="18" y="138"/>
                  <a:pt x="17" y="138"/>
                </a:cubicBezTo>
                <a:cubicBezTo>
                  <a:pt x="17" y="138"/>
                  <a:pt x="17" y="138"/>
                  <a:pt x="17" y="138"/>
                </a:cubicBezTo>
                <a:cubicBezTo>
                  <a:pt x="17" y="139"/>
                  <a:pt x="17" y="139"/>
                  <a:pt x="17" y="139"/>
                </a:cubicBezTo>
                <a:cubicBezTo>
                  <a:pt x="17" y="139"/>
                  <a:pt x="17" y="139"/>
                  <a:pt x="17" y="139"/>
                </a:cubicBezTo>
                <a:cubicBezTo>
                  <a:pt x="17" y="139"/>
                  <a:pt x="17" y="139"/>
                  <a:pt x="17" y="139"/>
                </a:cubicBezTo>
                <a:cubicBezTo>
                  <a:pt x="17" y="139"/>
                  <a:pt x="17" y="139"/>
                  <a:pt x="17" y="139"/>
                </a:cubicBezTo>
                <a:cubicBezTo>
                  <a:pt x="17" y="139"/>
                  <a:pt x="17" y="138"/>
                  <a:pt x="17" y="138"/>
                </a:cubicBezTo>
                <a:cubicBezTo>
                  <a:pt x="17" y="138"/>
                  <a:pt x="16" y="138"/>
                  <a:pt x="16" y="139"/>
                </a:cubicBezTo>
                <a:cubicBezTo>
                  <a:pt x="16" y="139"/>
                  <a:pt x="16" y="138"/>
                  <a:pt x="16" y="138"/>
                </a:cubicBezTo>
                <a:cubicBezTo>
                  <a:pt x="16" y="138"/>
                  <a:pt x="16" y="138"/>
                  <a:pt x="15" y="138"/>
                </a:cubicBezTo>
                <a:cubicBezTo>
                  <a:pt x="15" y="139"/>
                  <a:pt x="14" y="139"/>
                  <a:pt x="15" y="139"/>
                </a:cubicBezTo>
                <a:cubicBezTo>
                  <a:pt x="14" y="139"/>
                  <a:pt x="14" y="138"/>
                  <a:pt x="14" y="138"/>
                </a:cubicBezTo>
                <a:cubicBezTo>
                  <a:pt x="13" y="139"/>
                  <a:pt x="13" y="139"/>
                  <a:pt x="12" y="138"/>
                </a:cubicBezTo>
                <a:cubicBezTo>
                  <a:pt x="12" y="138"/>
                  <a:pt x="12" y="138"/>
                  <a:pt x="12" y="138"/>
                </a:cubicBezTo>
                <a:cubicBezTo>
                  <a:pt x="12" y="138"/>
                  <a:pt x="12" y="138"/>
                  <a:pt x="11" y="138"/>
                </a:cubicBezTo>
                <a:cubicBezTo>
                  <a:pt x="11" y="138"/>
                  <a:pt x="12" y="138"/>
                  <a:pt x="12" y="138"/>
                </a:cubicBezTo>
                <a:cubicBezTo>
                  <a:pt x="11" y="139"/>
                  <a:pt x="11" y="138"/>
                  <a:pt x="10" y="139"/>
                </a:cubicBezTo>
                <a:cubicBezTo>
                  <a:pt x="10" y="138"/>
                  <a:pt x="11" y="138"/>
                  <a:pt x="11" y="138"/>
                </a:cubicBezTo>
                <a:cubicBezTo>
                  <a:pt x="10" y="138"/>
                  <a:pt x="9" y="138"/>
                  <a:pt x="8" y="138"/>
                </a:cubicBezTo>
                <a:cubicBezTo>
                  <a:pt x="8" y="139"/>
                  <a:pt x="8" y="139"/>
                  <a:pt x="8" y="140"/>
                </a:cubicBezTo>
                <a:cubicBezTo>
                  <a:pt x="8" y="140"/>
                  <a:pt x="7" y="140"/>
                  <a:pt x="8" y="141"/>
                </a:cubicBezTo>
                <a:cubicBezTo>
                  <a:pt x="7" y="141"/>
                  <a:pt x="8" y="140"/>
                  <a:pt x="7" y="140"/>
                </a:cubicBezTo>
                <a:cubicBezTo>
                  <a:pt x="7" y="140"/>
                  <a:pt x="6" y="141"/>
                  <a:pt x="6" y="140"/>
                </a:cubicBezTo>
                <a:cubicBezTo>
                  <a:pt x="6" y="141"/>
                  <a:pt x="6" y="141"/>
                  <a:pt x="5" y="141"/>
                </a:cubicBezTo>
                <a:cubicBezTo>
                  <a:pt x="5" y="141"/>
                  <a:pt x="6" y="140"/>
                  <a:pt x="6" y="140"/>
                </a:cubicBezTo>
                <a:cubicBezTo>
                  <a:pt x="6" y="139"/>
                  <a:pt x="6" y="140"/>
                  <a:pt x="6" y="139"/>
                </a:cubicBezTo>
                <a:cubicBezTo>
                  <a:pt x="6" y="139"/>
                  <a:pt x="5" y="139"/>
                  <a:pt x="5" y="140"/>
                </a:cubicBezTo>
                <a:cubicBezTo>
                  <a:pt x="4" y="140"/>
                  <a:pt x="4" y="139"/>
                  <a:pt x="4" y="139"/>
                </a:cubicBezTo>
                <a:cubicBezTo>
                  <a:pt x="4" y="140"/>
                  <a:pt x="3" y="141"/>
                  <a:pt x="2" y="140"/>
                </a:cubicBezTo>
                <a:cubicBezTo>
                  <a:pt x="2" y="140"/>
                  <a:pt x="2" y="141"/>
                  <a:pt x="2" y="141"/>
                </a:cubicBezTo>
                <a:cubicBezTo>
                  <a:pt x="2" y="141"/>
                  <a:pt x="1" y="141"/>
                  <a:pt x="1" y="141"/>
                </a:cubicBezTo>
                <a:cubicBezTo>
                  <a:pt x="1" y="141"/>
                  <a:pt x="0" y="141"/>
                  <a:pt x="0" y="142"/>
                </a:cubicBezTo>
                <a:cubicBezTo>
                  <a:pt x="0" y="141"/>
                  <a:pt x="1" y="142"/>
                  <a:pt x="2" y="141"/>
                </a:cubicBezTo>
                <a:cubicBezTo>
                  <a:pt x="2" y="141"/>
                  <a:pt x="2" y="142"/>
                  <a:pt x="2" y="142"/>
                </a:cubicBezTo>
                <a:cubicBezTo>
                  <a:pt x="2" y="142"/>
                  <a:pt x="2" y="142"/>
                  <a:pt x="2" y="142"/>
                </a:cubicBezTo>
                <a:cubicBezTo>
                  <a:pt x="2" y="142"/>
                  <a:pt x="2" y="142"/>
                  <a:pt x="2" y="142"/>
                </a:cubicBezTo>
                <a:cubicBezTo>
                  <a:pt x="2" y="142"/>
                  <a:pt x="2" y="142"/>
                  <a:pt x="3" y="142"/>
                </a:cubicBezTo>
                <a:cubicBezTo>
                  <a:pt x="2" y="143"/>
                  <a:pt x="2" y="143"/>
                  <a:pt x="2" y="143"/>
                </a:cubicBezTo>
                <a:cubicBezTo>
                  <a:pt x="2" y="143"/>
                  <a:pt x="2" y="142"/>
                  <a:pt x="2" y="142"/>
                </a:cubicBezTo>
                <a:cubicBezTo>
                  <a:pt x="1" y="142"/>
                  <a:pt x="1" y="143"/>
                  <a:pt x="0" y="143"/>
                </a:cubicBezTo>
                <a:cubicBezTo>
                  <a:pt x="1" y="143"/>
                  <a:pt x="1" y="143"/>
                  <a:pt x="2" y="143"/>
                </a:cubicBezTo>
                <a:cubicBezTo>
                  <a:pt x="2" y="143"/>
                  <a:pt x="2" y="143"/>
                  <a:pt x="2" y="144"/>
                </a:cubicBezTo>
                <a:cubicBezTo>
                  <a:pt x="3" y="143"/>
                  <a:pt x="3" y="143"/>
                  <a:pt x="3" y="143"/>
                </a:cubicBezTo>
                <a:cubicBezTo>
                  <a:pt x="3" y="143"/>
                  <a:pt x="4" y="143"/>
                  <a:pt x="4" y="142"/>
                </a:cubicBezTo>
                <a:cubicBezTo>
                  <a:pt x="3" y="142"/>
                  <a:pt x="3" y="143"/>
                  <a:pt x="3" y="142"/>
                </a:cubicBezTo>
                <a:cubicBezTo>
                  <a:pt x="3" y="142"/>
                  <a:pt x="4" y="142"/>
                  <a:pt x="4" y="142"/>
                </a:cubicBezTo>
                <a:cubicBezTo>
                  <a:pt x="4" y="142"/>
                  <a:pt x="4" y="143"/>
                  <a:pt x="4" y="143"/>
                </a:cubicBezTo>
                <a:cubicBezTo>
                  <a:pt x="4" y="142"/>
                  <a:pt x="5" y="142"/>
                  <a:pt x="5" y="142"/>
                </a:cubicBezTo>
                <a:cubicBezTo>
                  <a:pt x="5" y="142"/>
                  <a:pt x="6" y="143"/>
                  <a:pt x="5" y="143"/>
                </a:cubicBezTo>
                <a:cubicBezTo>
                  <a:pt x="6" y="143"/>
                  <a:pt x="7" y="143"/>
                  <a:pt x="7" y="143"/>
                </a:cubicBezTo>
                <a:cubicBezTo>
                  <a:pt x="8" y="144"/>
                  <a:pt x="8" y="143"/>
                  <a:pt x="9" y="144"/>
                </a:cubicBezTo>
                <a:cubicBezTo>
                  <a:pt x="10" y="143"/>
                  <a:pt x="9" y="143"/>
                  <a:pt x="10" y="143"/>
                </a:cubicBezTo>
                <a:cubicBezTo>
                  <a:pt x="10" y="143"/>
                  <a:pt x="10" y="143"/>
                  <a:pt x="10" y="143"/>
                </a:cubicBezTo>
                <a:cubicBezTo>
                  <a:pt x="11" y="144"/>
                  <a:pt x="11" y="143"/>
                  <a:pt x="12" y="144"/>
                </a:cubicBezTo>
                <a:cubicBezTo>
                  <a:pt x="12" y="143"/>
                  <a:pt x="12" y="143"/>
                  <a:pt x="11" y="143"/>
                </a:cubicBezTo>
                <a:cubicBezTo>
                  <a:pt x="11" y="142"/>
                  <a:pt x="12" y="143"/>
                  <a:pt x="12" y="142"/>
                </a:cubicBezTo>
                <a:cubicBezTo>
                  <a:pt x="12" y="142"/>
                  <a:pt x="12" y="143"/>
                  <a:pt x="13" y="143"/>
                </a:cubicBezTo>
                <a:cubicBezTo>
                  <a:pt x="13" y="143"/>
                  <a:pt x="13" y="143"/>
                  <a:pt x="12" y="143"/>
                </a:cubicBezTo>
                <a:cubicBezTo>
                  <a:pt x="13" y="144"/>
                  <a:pt x="14" y="143"/>
                  <a:pt x="15" y="144"/>
                </a:cubicBezTo>
                <a:cubicBezTo>
                  <a:pt x="14" y="142"/>
                  <a:pt x="16" y="144"/>
                  <a:pt x="16" y="143"/>
                </a:cubicBezTo>
                <a:cubicBezTo>
                  <a:pt x="16" y="143"/>
                  <a:pt x="17" y="143"/>
                  <a:pt x="17" y="143"/>
                </a:cubicBezTo>
                <a:cubicBezTo>
                  <a:pt x="16" y="143"/>
                  <a:pt x="16" y="144"/>
                  <a:pt x="15" y="143"/>
                </a:cubicBezTo>
                <a:cubicBezTo>
                  <a:pt x="15" y="144"/>
                  <a:pt x="14" y="144"/>
                  <a:pt x="13" y="144"/>
                </a:cubicBezTo>
                <a:cubicBezTo>
                  <a:pt x="13" y="144"/>
                  <a:pt x="13" y="144"/>
                  <a:pt x="13" y="145"/>
                </a:cubicBezTo>
                <a:cubicBezTo>
                  <a:pt x="14" y="144"/>
                  <a:pt x="17" y="146"/>
                  <a:pt x="17" y="143"/>
                </a:cubicBezTo>
                <a:cubicBezTo>
                  <a:pt x="18" y="143"/>
                  <a:pt x="19" y="142"/>
                  <a:pt x="20" y="143"/>
                </a:cubicBezTo>
                <a:cubicBezTo>
                  <a:pt x="20" y="142"/>
                  <a:pt x="20" y="142"/>
                  <a:pt x="19" y="142"/>
                </a:cubicBezTo>
                <a:cubicBezTo>
                  <a:pt x="20" y="141"/>
                  <a:pt x="20" y="141"/>
                  <a:pt x="20" y="141"/>
                </a:cubicBezTo>
                <a:cubicBezTo>
                  <a:pt x="20" y="141"/>
                  <a:pt x="20" y="141"/>
                  <a:pt x="21" y="141"/>
                </a:cubicBezTo>
                <a:cubicBezTo>
                  <a:pt x="20" y="142"/>
                  <a:pt x="20" y="141"/>
                  <a:pt x="20" y="142"/>
                </a:cubicBezTo>
                <a:cubicBezTo>
                  <a:pt x="20" y="142"/>
                  <a:pt x="20" y="142"/>
                  <a:pt x="21" y="143"/>
                </a:cubicBezTo>
                <a:cubicBezTo>
                  <a:pt x="21" y="142"/>
                  <a:pt x="21" y="142"/>
                  <a:pt x="21" y="142"/>
                </a:cubicBezTo>
                <a:cubicBezTo>
                  <a:pt x="21" y="142"/>
                  <a:pt x="22" y="142"/>
                  <a:pt x="22" y="142"/>
                </a:cubicBezTo>
                <a:cubicBezTo>
                  <a:pt x="22" y="142"/>
                  <a:pt x="22" y="142"/>
                  <a:pt x="22" y="143"/>
                </a:cubicBezTo>
                <a:cubicBezTo>
                  <a:pt x="23" y="143"/>
                  <a:pt x="22" y="141"/>
                  <a:pt x="23" y="142"/>
                </a:cubicBezTo>
                <a:cubicBezTo>
                  <a:pt x="23" y="141"/>
                  <a:pt x="23" y="141"/>
                  <a:pt x="23" y="141"/>
                </a:cubicBezTo>
                <a:cubicBezTo>
                  <a:pt x="23" y="141"/>
                  <a:pt x="23" y="140"/>
                  <a:pt x="23" y="140"/>
                </a:cubicBezTo>
                <a:cubicBezTo>
                  <a:pt x="23" y="142"/>
                  <a:pt x="25" y="141"/>
                  <a:pt x="26" y="142"/>
                </a:cubicBezTo>
                <a:cubicBezTo>
                  <a:pt x="25" y="142"/>
                  <a:pt x="23" y="142"/>
                  <a:pt x="24" y="143"/>
                </a:cubicBezTo>
                <a:cubicBezTo>
                  <a:pt x="23" y="143"/>
                  <a:pt x="22" y="143"/>
                  <a:pt x="22" y="143"/>
                </a:cubicBezTo>
                <a:cubicBezTo>
                  <a:pt x="22" y="144"/>
                  <a:pt x="23" y="143"/>
                  <a:pt x="23" y="144"/>
                </a:cubicBezTo>
                <a:cubicBezTo>
                  <a:pt x="22" y="144"/>
                  <a:pt x="22" y="144"/>
                  <a:pt x="22" y="145"/>
                </a:cubicBezTo>
                <a:cubicBezTo>
                  <a:pt x="22" y="144"/>
                  <a:pt x="21" y="145"/>
                  <a:pt x="21" y="144"/>
                </a:cubicBezTo>
                <a:cubicBezTo>
                  <a:pt x="20" y="144"/>
                  <a:pt x="21" y="145"/>
                  <a:pt x="21" y="145"/>
                </a:cubicBezTo>
                <a:cubicBezTo>
                  <a:pt x="21" y="146"/>
                  <a:pt x="20" y="145"/>
                  <a:pt x="20" y="145"/>
                </a:cubicBezTo>
                <a:cubicBezTo>
                  <a:pt x="20" y="145"/>
                  <a:pt x="20" y="145"/>
                  <a:pt x="20" y="146"/>
                </a:cubicBezTo>
                <a:cubicBezTo>
                  <a:pt x="19" y="145"/>
                  <a:pt x="19" y="145"/>
                  <a:pt x="19" y="145"/>
                </a:cubicBezTo>
                <a:cubicBezTo>
                  <a:pt x="18" y="146"/>
                  <a:pt x="18" y="145"/>
                  <a:pt x="18" y="145"/>
                </a:cubicBezTo>
                <a:cubicBezTo>
                  <a:pt x="17" y="146"/>
                  <a:pt x="17" y="145"/>
                  <a:pt x="16" y="146"/>
                </a:cubicBezTo>
                <a:cubicBezTo>
                  <a:pt x="16" y="146"/>
                  <a:pt x="16" y="146"/>
                  <a:pt x="16" y="145"/>
                </a:cubicBezTo>
                <a:cubicBezTo>
                  <a:pt x="16" y="145"/>
                  <a:pt x="18" y="145"/>
                  <a:pt x="17" y="144"/>
                </a:cubicBezTo>
                <a:cubicBezTo>
                  <a:pt x="17" y="144"/>
                  <a:pt x="17" y="145"/>
                  <a:pt x="17" y="145"/>
                </a:cubicBezTo>
                <a:cubicBezTo>
                  <a:pt x="16" y="145"/>
                  <a:pt x="16" y="145"/>
                  <a:pt x="16" y="144"/>
                </a:cubicBezTo>
                <a:cubicBezTo>
                  <a:pt x="16" y="145"/>
                  <a:pt x="16" y="145"/>
                  <a:pt x="15" y="145"/>
                </a:cubicBezTo>
                <a:cubicBezTo>
                  <a:pt x="14" y="146"/>
                  <a:pt x="15" y="146"/>
                  <a:pt x="15" y="147"/>
                </a:cubicBezTo>
                <a:cubicBezTo>
                  <a:pt x="15" y="147"/>
                  <a:pt x="15" y="147"/>
                  <a:pt x="15" y="147"/>
                </a:cubicBezTo>
                <a:cubicBezTo>
                  <a:pt x="14" y="147"/>
                  <a:pt x="14" y="146"/>
                  <a:pt x="14" y="146"/>
                </a:cubicBezTo>
                <a:cubicBezTo>
                  <a:pt x="14" y="145"/>
                  <a:pt x="14" y="146"/>
                  <a:pt x="13" y="146"/>
                </a:cubicBezTo>
                <a:cubicBezTo>
                  <a:pt x="13" y="146"/>
                  <a:pt x="13" y="146"/>
                  <a:pt x="13" y="146"/>
                </a:cubicBezTo>
                <a:cubicBezTo>
                  <a:pt x="13" y="147"/>
                  <a:pt x="11" y="146"/>
                  <a:pt x="11" y="147"/>
                </a:cubicBezTo>
                <a:cubicBezTo>
                  <a:pt x="10" y="147"/>
                  <a:pt x="9" y="148"/>
                  <a:pt x="7" y="147"/>
                </a:cubicBezTo>
                <a:cubicBezTo>
                  <a:pt x="7" y="148"/>
                  <a:pt x="7" y="148"/>
                  <a:pt x="6" y="148"/>
                </a:cubicBezTo>
                <a:cubicBezTo>
                  <a:pt x="6" y="149"/>
                  <a:pt x="7" y="149"/>
                  <a:pt x="6" y="149"/>
                </a:cubicBezTo>
                <a:cubicBezTo>
                  <a:pt x="7" y="150"/>
                  <a:pt x="7" y="150"/>
                  <a:pt x="8" y="150"/>
                </a:cubicBezTo>
                <a:cubicBezTo>
                  <a:pt x="8" y="149"/>
                  <a:pt x="8" y="150"/>
                  <a:pt x="8" y="149"/>
                </a:cubicBezTo>
                <a:cubicBezTo>
                  <a:pt x="8" y="149"/>
                  <a:pt x="9" y="149"/>
                  <a:pt x="9" y="148"/>
                </a:cubicBezTo>
                <a:cubicBezTo>
                  <a:pt x="10" y="148"/>
                  <a:pt x="9" y="149"/>
                  <a:pt x="9" y="150"/>
                </a:cubicBezTo>
                <a:cubicBezTo>
                  <a:pt x="10" y="150"/>
                  <a:pt x="10" y="149"/>
                  <a:pt x="10" y="150"/>
                </a:cubicBezTo>
                <a:cubicBezTo>
                  <a:pt x="11" y="150"/>
                  <a:pt x="12" y="149"/>
                  <a:pt x="13" y="149"/>
                </a:cubicBezTo>
                <a:cubicBezTo>
                  <a:pt x="13" y="150"/>
                  <a:pt x="12" y="150"/>
                  <a:pt x="12" y="150"/>
                </a:cubicBezTo>
                <a:cubicBezTo>
                  <a:pt x="12" y="150"/>
                  <a:pt x="12" y="150"/>
                  <a:pt x="13" y="151"/>
                </a:cubicBezTo>
                <a:cubicBezTo>
                  <a:pt x="13" y="150"/>
                  <a:pt x="13" y="150"/>
                  <a:pt x="13" y="150"/>
                </a:cubicBezTo>
                <a:cubicBezTo>
                  <a:pt x="14" y="149"/>
                  <a:pt x="15" y="150"/>
                  <a:pt x="16" y="150"/>
                </a:cubicBezTo>
                <a:cubicBezTo>
                  <a:pt x="17" y="150"/>
                  <a:pt x="16" y="150"/>
                  <a:pt x="16" y="150"/>
                </a:cubicBezTo>
                <a:cubicBezTo>
                  <a:pt x="17" y="151"/>
                  <a:pt x="17" y="150"/>
                  <a:pt x="17" y="150"/>
                </a:cubicBezTo>
                <a:cubicBezTo>
                  <a:pt x="17" y="150"/>
                  <a:pt x="17" y="150"/>
                  <a:pt x="16" y="149"/>
                </a:cubicBezTo>
                <a:cubicBezTo>
                  <a:pt x="16" y="149"/>
                  <a:pt x="16" y="149"/>
                  <a:pt x="16" y="149"/>
                </a:cubicBezTo>
                <a:cubicBezTo>
                  <a:pt x="16" y="148"/>
                  <a:pt x="16" y="148"/>
                  <a:pt x="17" y="148"/>
                </a:cubicBezTo>
                <a:cubicBezTo>
                  <a:pt x="17" y="149"/>
                  <a:pt x="17" y="149"/>
                  <a:pt x="17" y="149"/>
                </a:cubicBezTo>
                <a:cubicBezTo>
                  <a:pt x="17" y="149"/>
                  <a:pt x="17" y="149"/>
                  <a:pt x="17" y="148"/>
                </a:cubicBezTo>
                <a:cubicBezTo>
                  <a:pt x="17" y="148"/>
                  <a:pt x="18" y="148"/>
                  <a:pt x="18" y="148"/>
                </a:cubicBezTo>
                <a:cubicBezTo>
                  <a:pt x="18" y="149"/>
                  <a:pt x="18" y="149"/>
                  <a:pt x="18" y="149"/>
                </a:cubicBezTo>
                <a:cubicBezTo>
                  <a:pt x="18" y="150"/>
                  <a:pt x="17" y="149"/>
                  <a:pt x="17" y="150"/>
                </a:cubicBezTo>
                <a:cubicBezTo>
                  <a:pt x="21" y="149"/>
                  <a:pt x="25" y="148"/>
                  <a:pt x="29" y="147"/>
                </a:cubicBezTo>
                <a:cubicBezTo>
                  <a:pt x="28" y="146"/>
                  <a:pt x="30" y="146"/>
                  <a:pt x="30" y="147"/>
                </a:cubicBezTo>
                <a:cubicBezTo>
                  <a:pt x="30" y="146"/>
                  <a:pt x="30" y="146"/>
                  <a:pt x="30" y="145"/>
                </a:cubicBezTo>
                <a:cubicBezTo>
                  <a:pt x="31" y="145"/>
                  <a:pt x="31" y="146"/>
                  <a:pt x="31" y="145"/>
                </a:cubicBezTo>
                <a:cubicBezTo>
                  <a:pt x="32" y="145"/>
                  <a:pt x="31" y="146"/>
                  <a:pt x="31" y="146"/>
                </a:cubicBezTo>
                <a:cubicBezTo>
                  <a:pt x="32" y="146"/>
                  <a:pt x="32" y="145"/>
                  <a:pt x="33" y="145"/>
                </a:cubicBezTo>
                <a:cubicBezTo>
                  <a:pt x="33" y="147"/>
                  <a:pt x="35" y="146"/>
                  <a:pt x="36" y="146"/>
                </a:cubicBezTo>
                <a:cubicBezTo>
                  <a:pt x="37" y="146"/>
                  <a:pt x="36" y="146"/>
                  <a:pt x="36" y="146"/>
                </a:cubicBezTo>
                <a:cubicBezTo>
                  <a:pt x="37" y="145"/>
                  <a:pt x="36" y="146"/>
                  <a:pt x="37" y="146"/>
                </a:cubicBezTo>
                <a:cubicBezTo>
                  <a:pt x="37" y="145"/>
                  <a:pt x="37" y="145"/>
                  <a:pt x="37" y="145"/>
                </a:cubicBezTo>
                <a:cubicBezTo>
                  <a:pt x="37" y="145"/>
                  <a:pt x="37" y="145"/>
                  <a:pt x="38" y="145"/>
                </a:cubicBezTo>
                <a:cubicBezTo>
                  <a:pt x="38" y="145"/>
                  <a:pt x="38" y="144"/>
                  <a:pt x="38" y="144"/>
                </a:cubicBezTo>
                <a:cubicBezTo>
                  <a:pt x="38" y="144"/>
                  <a:pt x="39" y="145"/>
                  <a:pt x="39" y="144"/>
                </a:cubicBezTo>
                <a:cubicBezTo>
                  <a:pt x="39" y="144"/>
                  <a:pt x="39" y="144"/>
                  <a:pt x="39" y="145"/>
                </a:cubicBezTo>
                <a:cubicBezTo>
                  <a:pt x="41" y="145"/>
                  <a:pt x="40" y="145"/>
                  <a:pt x="42" y="144"/>
                </a:cubicBezTo>
                <a:cubicBezTo>
                  <a:pt x="42" y="144"/>
                  <a:pt x="42" y="145"/>
                  <a:pt x="42" y="145"/>
                </a:cubicBezTo>
                <a:cubicBezTo>
                  <a:pt x="43" y="144"/>
                  <a:pt x="45" y="144"/>
                  <a:pt x="45" y="143"/>
                </a:cubicBezTo>
                <a:cubicBezTo>
                  <a:pt x="46" y="143"/>
                  <a:pt x="46" y="144"/>
                  <a:pt x="46" y="144"/>
                </a:cubicBezTo>
                <a:cubicBezTo>
                  <a:pt x="46" y="144"/>
                  <a:pt x="46" y="143"/>
                  <a:pt x="47" y="142"/>
                </a:cubicBezTo>
                <a:cubicBezTo>
                  <a:pt x="47" y="143"/>
                  <a:pt x="47" y="143"/>
                  <a:pt x="47" y="143"/>
                </a:cubicBezTo>
                <a:cubicBezTo>
                  <a:pt x="48" y="142"/>
                  <a:pt x="50" y="143"/>
                  <a:pt x="51" y="142"/>
                </a:cubicBezTo>
                <a:cubicBezTo>
                  <a:pt x="52" y="142"/>
                  <a:pt x="51" y="142"/>
                  <a:pt x="52" y="142"/>
                </a:cubicBezTo>
                <a:cubicBezTo>
                  <a:pt x="52" y="143"/>
                  <a:pt x="51" y="142"/>
                  <a:pt x="51" y="143"/>
                </a:cubicBezTo>
                <a:cubicBezTo>
                  <a:pt x="52" y="142"/>
                  <a:pt x="54" y="141"/>
                  <a:pt x="55" y="141"/>
                </a:cubicBezTo>
                <a:cubicBezTo>
                  <a:pt x="55" y="141"/>
                  <a:pt x="54" y="141"/>
                  <a:pt x="55" y="140"/>
                </a:cubicBezTo>
                <a:cubicBezTo>
                  <a:pt x="55" y="141"/>
                  <a:pt x="56" y="141"/>
                  <a:pt x="57" y="141"/>
                </a:cubicBezTo>
                <a:cubicBezTo>
                  <a:pt x="57" y="140"/>
                  <a:pt x="56" y="141"/>
                  <a:pt x="56" y="140"/>
                </a:cubicBezTo>
                <a:cubicBezTo>
                  <a:pt x="56" y="140"/>
                  <a:pt x="56" y="140"/>
                  <a:pt x="57" y="140"/>
                </a:cubicBezTo>
                <a:cubicBezTo>
                  <a:pt x="57" y="140"/>
                  <a:pt x="57" y="141"/>
                  <a:pt x="57" y="141"/>
                </a:cubicBezTo>
                <a:cubicBezTo>
                  <a:pt x="58" y="140"/>
                  <a:pt x="59" y="139"/>
                  <a:pt x="60" y="139"/>
                </a:cubicBezTo>
                <a:cubicBezTo>
                  <a:pt x="60" y="139"/>
                  <a:pt x="60" y="140"/>
                  <a:pt x="60" y="140"/>
                </a:cubicBezTo>
                <a:cubicBezTo>
                  <a:pt x="61" y="140"/>
                  <a:pt x="61" y="140"/>
                  <a:pt x="61" y="140"/>
                </a:cubicBezTo>
                <a:cubicBezTo>
                  <a:pt x="61" y="139"/>
                  <a:pt x="61" y="139"/>
                  <a:pt x="62" y="139"/>
                </a:cubicBezTo>
                <a:cubicBezTo>
                  <a:pt x="62" y="139"/>
                  <a:pt x="62" y="140"/>
                  <a:pt x="62" y="140"/>
                </a:cubicBezTo>
                <a:cubicBezTo>
                  <a:pt x="63" y="139"/>
                  <a:pt x="64" y="139"/>
                  <a:pt x="64" y="139"/>
                </a:cubicBezTo>
                <a:cubicBezTo>
                  <a:pt x="65" y="139"/>
                  <a:pt x="64" y="140"/>
                  <a:pt x="64" y="139"/>
                </a:cubicBezTo>
                <a:cubicBezTo>
                  <a:pt x="64" y="140"/>
                  <a:pt x="65" y="139"/>
                  <a:pt x="65" y="138"/>
                </a:cubicBezTo>
                <a:cubicBezTo>
                  <a:pt x="66" y="138"/>
                  <a:pt x="66" y="139"/>
                  <a:pt x="65" y="139"/>
                </a:cubicBezTo>
                <a:cubicBezTo>
                  <a:pt x="66" y="139"/>
                  <a:pt x="67" y="138"/>
                  <a:pt x="68" y="138"/>
                </a:cubicBezTo>
                <a:cubicBezTo>
                  <a:pt x="68" y="138"/>
                  <a:pt x="68" y="138"/>
                  <a:pt x="67" y="138"/>
                </a:cubicBezTo>
                <a:cubicBezTo>
                  <a:pt x="68" y="139"/>
                  <a:pt x="68" y="139"/>
                  <a:pt x="69" y="139"/>
                </a:cubicBezTo>
                <a:cubicBezTo>
                  <a:pt x="69" y="139"/>
                  <a:pt x="68" y="139"/>
                  <a:pt x="69" y="139"/>
                </a:cubicBezTo>
                <a:cubicBezTo>
                  <a:pt x="69" y="139"/>
                  <a:pt x="68" y="139"/>
                  <a:pt x="68" y="140"/>
                </a:cubicBezTo>
                <a:cubicBezTo>
                  <a:pt x="69" y="140"/>
                  <a:pt x="69" y="139"/>
                  <a:pt x="69" y="139"/>
                </a:cubicBezTo>
                <a:cubicBezTo>
                  <a:pt x="69" y="139"/>
                  <a:pt x="69" y="138"/>
                  <a:pt x="70" y="139"/>
                </a:cubicBezTo>
                <a:cubicBezTo>
                  <a:pt x="70" y="138"/>
                  <a:pt x="70" y="139"/>
                  <a:pt x="69" y="138"/>
                </a:cubicBezTo>
                <a:cubicBezTo>
                  <a:pt x="70" y="138"/>
                  <a:pt x="70" y="138"/>
                  <a:pt x="70" y="137"/>
                </a:cubicBezTo>
                <a:cubicBezTo>
                  <a:pt x="71" y="137"/>
                  <a:pt x="70" y="138"/>
                  <a:pt x="71" y="138"/>
                </a:cubicBezTo>
                <a:cubicBezTo>
                  <a:pt x="71" y="137"/>
                  <a:pt x="72" y="137"/>
                  <a:pt x="72" y="137"/>
                </a:cubicBezTo>
                <a:cubicBezTo>
                  <a:pt x="73" y="136"/>
                  <a:pt x="74" y="136"/>
                  <a:pt x="74" y="136"/>
                </a:cubicBezTo>
                <a:cubicBezTo>
                  <a:pt x="74" y="136"/>
                  <a:pt x="74" y="136"/>
                  <a:pt x="74" y="137"/>
                </a:cubicBezTo>
                <a:cubicBezTo>
                  <a:pt x="74" y="137"/>
                  <a:pt x="75" y="137"/>
                  <a:pt x="75" y="136"/>
                </a:cubicBezTo>
                <a:cubicBezTo>
                  <a:pt x="75" y="136"/>
                  <a:pt x="75" y="136"/>
                  <a:pt x="74" y="136"/>
                </a:cubicBezTo>
                <a:cubicBezTo>
                  <a:pt x="74" y="136"/>
                  <a:pt x="75" y="136"/>
                  <a:pt x="75" y="136"/>
                </a:cubicBezTo>
                <a:cubicBezTo>
                  <a:pt x="75" y="136"/>
                  <a:pt x="74" y="135"/>
                  <a:pt x="75" y="135"/>
                </a:cubicBezTo>
                <a:cubicBezTo>
                  <a:pt x="75" y="136"/>
                  <a:pt x="75" y="136"/>
                  <a:pt x="76" y="136"/>
                </a:cubicBezTo>
                <a:cubicBezTo>
                  <a:pt x="76" y="137"/>
                  <a:pt x="75" y="136"/>
                  <a:pt x="75" y="137"/>
                </a:cubicBezTo>
                <a:cubicBezTo>
                  <a:pt x="75" y="137"/>
                  <a:pt x="76" y="136"/>
                  <a:pt x="77" y="136"/>
                </a:cubicBezTo>
                <a:cubicBezTo>
                  <a:pt x="77" y="136"/>
                  <a:pt x="76" y="136"/>
                  <a:pt x="77" y="136"/>
                </a:cubicBezTo>
                <a:cubicBezTo>
                  <a:pt x="77" y="136"/>
                  <a:pt x="77" y="135"/>
                  <a:pt x="78" y="136"/>
                </a:cubicBezTo>
                <a:cubicBezTo>
                  <a:pt x="78" y="136"/>
                  <a:pt x="78" y="135"/>
                  <a:pt x="78" y="135"/>
                </a:cubicBezTo>
                <a:cubicBezTo>
                  <a:pt x="78" y="135"/>
                  <a:pt x="78" y="135"/>
                  <a:pt x="78" y="135"/>
                </a:cubicBezTo>
                <a:cubicBezTo>
                  <a:pt x="78" y="135"/>
                  <a:pt x="78" y="136"/>
                  <a:pt x="78" y="136"/>
                </a:cubicBezTo>
                <a:cubicBezTo>
                  <a:pt x="78" y="136"/>
                  <a:pt x="78" y="136"/>
                  <a:pt x="78" y="136"/>
                </a:cubicBezTo>
                <a:cubicBezTo>
                  <a:pt x="78" y="136"/>
                  <a:pt x="78" y="136"/>
                  <a:pt x="78" y="136"/>
                </a:cubicBezTo>
                <a:cubicBezTo>
                  <a:pt x="78" y="136"/>
                  <a:pt x="78" y="137"/>
                  <a:pt x="78" y="137"/>
                </a:cubicBezTo>
                <a:cubicBezTo>
                  <a:pt x="78" y="137"/>
                  <a:pt x="78" y="136"/>
                  <a:pt x="78" y="136"/>
                </a:cubicBezTo>
                <a:cubicBezTo>
                  <a:pt x="78" y="136"/>
                  <a:pt x="78" y="136"/>
                  <a:pt x="78" y="136"/>
                </a:cubicBezTo>
                <a:cubicBezTo>
                  <a:pt x="79" y="136"/>
                  <a:pt x="79" y="136"/>
                  <a:pt x="79" y="137"/>
                </a:cubicBezTo>
                <a:cubicBezTo>
                  <a:pt x="79" y="137"/>
                  <a:pt x="79" y="136"/>
                  <a:pt x="79" y="136"/>
                </a:cubicBezTo>
                <a:cubicBezTo>
                  <a:pt x="79" y="136"/>
                  <a:pt x="79" y="136"/>
                  <a:pt x="79" y="136"/>
                </a:cubicBezTo>
                <a:cubicBezTo>
                  <a:pt x="79" y="135"/>
                  <a:pt x="79" y="135"/>
                  <a:pt x="79" y="135"/>
                </a:cubicBezTo>
                <a:cubicBezTo>
                  <a:pt x="79" y="135"/>
                  <a:pt x="79" y="135"/>
                  <a:pt x="79" y="135"/>
                </a:cubicBezTo>
                <a:cubicBezTo>
                  <a:pt x="79" y="135"/>
                  <a:pt x="80" y="135"/>
                  <a:pt x="80" y="136"/>
                </a:cubicBezTo>
                <a:cubicBezTo>
                  <a:pt x="80" y="136"/>
                  <a:pt x="80" y="135"/>
                  <a:pt x="80" y="135"/>
                </a:cubicBezTo>
                <a:cubicBezTo>
                  <a:pt x="80" y="136"/>
                  <a:pt x="80" y="136"/>
                  <a:pt x="79" y="136"/>
                </a:cubicBezTo>
                <a:cubicBezTo>
                  <a:pt x="80" y="136"/>
                  <a:pt x="81" y="136"/>
                  <a:pt x="82" y="136"/>
                </a:cubicBezTo>
                <a:cubicBezTo>
                  <a:pt x="81" y="136"/>
                  <a:pt x="81" y="136"/>
                  <a:pt x="81" y="136"/>
                </a:cubicBezTo>
                <a:cubicBezTo>
                  <a:pt x="82" y="137"/>
                  <a:pt x="82" y="135"/>
                  <a:pt x="83" y="136"/>
                </a:cubicBezTo>
                <a:cubicBezTo>
                  <a:pt x="83" y="136"/>
                  <a:pt x="82" y="136"/>
                  <a:pt x="83" y="136"/>
                </a:cubicBezTo>
                <a:cubicBezTo>
                  <a:pt x="83" y="136"/>
                  <a:pt x="83" y="136"/>
                  <a:pt x="83" y="135"/>
                </a:cubicBezTo>
                <a:cubicBezTo>
                  <a:pt x="83" y="135"/>
                  <a:pt x="84" y="136"/>
                  <a:pt x="84" y="137"/>
                </a:cubicBezTo>
                <a:cubicBezTo>
                  <a:pt x="82" y="137"/>
                  <a:pt x="81" y="138"/>
                  <a:pt x="79" y="137"/>
                </a:cubicBezTo>
                <a:cubicBezTo>
                  <a:pt x="80" y="136"/>
                  <a:pt x="81" y="137"/>
                  <a:pt x="81" y="136"/>
                </a:cubicBezTo>
                <a:cubicBezTo>
                  <a:pt x="81" y="137"/>
                  <a:pt x="80" y="136"/>
                  <a:pt x="80" y="137"/>
                </a:cubicBezTo>
                <a:cubicBezTo>
                  <a:pt x="80" y="137"/>
                  <a:pt x="79" y="136"/>
                  <a:pt x="79" y="136"/>
                </a:cubicBezTo>
                <a:cubicBezTo>
                  <a:pt x="79" y="136"/>
                  <a:pt x="79" y="137"/>
                  <a:pt x="79" y="137"/>
                </a:cubicBezTo>
                <a:cubicBezTo>
                  <a:pt x="79" y="137"/>
                  <a:pt x="79" y="137"/>
                  <a:pt x="78" y="137"/>
                </a:cubicBezTo>
                <a:cubicBezTo>
                  <a:pt x="79" y="138"/>
                  <a:pt x="77" y="138"/>
                  <a:pt x="78" y="139"/>
                </a:cubicBezTo>
                <a:cubicBezTo>
                  <a:pt x="78" y="137"/>
                  <a:pt x="80" y="138"/>
                  <a:pt x="81" y="139"/>
                </a:cubicBezTo>
                <a:cubicBezTo>
                  <a:pt x="82" y="138"/>
                  <a:pt x="81" y="138"/>
                  <a:pt x="81" y="138"/>
                </a:cubicBezTo>
                <a:cubicBezTo>
                  <a:pt x="81" y="138"/>
                  <a:pt x="81" y="138"/>
                  <a:pt x="81" y="138"/>
                </a:cubicBezTo>
                <a:cubicBezTo>
                  <a:pt x="81" y="138"/>
                  <a:pt x="81" y="138"/>
                  <a:pt x="81" y="138"/>
                </a:cubicBezTo>
                <a:cubicBezTo>
                  <a:pt x="81" y="138"/>
                  <a:pt x="82" y="138"/>
                  <a:pt x="82" y="138"/>
                </a:cubicBezTo>
                <a:cubicBezTo>
                  <a:pt x="82" y="138"/>
                  <a:pt x="82" y="138"/>
                  <a:pt x="82" y="138"/>
                </a:cubicBezTo>
                <a:cubicBezTo>
                  <a:pt x="82" y="138"/>
                  <a:pt x="82" y="138"/>
                  <a:pt x="82" y="138"/>
                </a:cubicBezTo>
                <a:cubicBezTo>
                  <a:pt x="82" y="138"/>
                  <a:pt x="82" y="138"/>
                  <a:pt x="81" y="138"/>
                </a:cubicBezTo>
                <a:cubicBezTo>
                  <a:pt x="82" y="139"/>
                  <a:pt x="81" y="139"/>
                  <a:pt x="80" y="139"/>
                </a:cubicBezTo>
                <a:cubicBezTo>
                  <a:pt x="80" y="139"/>
                  <a:pt x="80" y="139"/>
                  <a:pt x="80" y="139"/>
                </a:cubicBezTo>
                <a:cubicBezTo>
                  <a:pt x="80" y="138"/>
                  <a:pt x="80" y="138"/>
                  <a:pt x="80" y="138"/>
                </a:cubicBezTo>
                <a:cubicBezTo>
                  <a:pt x="80" y="139"/>
                  <a:pt x="80" y="139"/>
                  <a:pt x="80" y="139"/>
                </a:cubicBezTo>
                <a:cubicBezTo>
                  <a:pt x="80" y="139"/>
                  <a:pt x="80" y="139"/>
                  <a:pt x="80" y="139"/>
                </a:cubicBezTo>
                <a:cubicBezTo>
                  <a:pt x="80" y="139"/>
                  <a:pt x="80" y="139"/>
                  <a:pt x="80" y="139"/>
                </a:cubicBezTo>
                <a:cubicBezTo>
                  <a:pt x="80" y="139"/>
                  <a:pt x="80" y="139"/>
                  <a:pt x="80" y="139"/>
                </a:cubicBezTo>
                <a:cubicBezTo>
                  <a:pt x="80" y="139"/>
                  <a:pt x="79" y="139"/>
                  <a:pt x="79" y="139"/>
                </a:cubicBezTo>
                <a:cubicBezTo>
                  <a:pt x="79" y="139"/>
                  <a:pt x="79" y="139"/>
                  <a:pt x="79" y="139"/>
                </a:cubicBezTo>
                <a:cubicBezTo>
                  <a:pt x="78" y="139"/>
                  <a:pt x="78" y="139"/>
                  <a:pt x="77" y="139"/>
                </a:cubicBezTo>
                <a:cubicBezTo>
                  <a:pt x="77" y="140"/>
                  <a:pt x="77" y="139"/>
                  <a:pt x="77" y="140"/>
                </a:cubicBezTo>
                <a:cubicBezTo>
                  <a:pt x="76" y="139"/>
                  <a:pt x="76" y="140"/>
                  <a:pt x="75" y="140"/>
                </a:cubicBezTo>
                <a:cubicBezTo>
                  <a:pt x="75" y="140"/>
                  <a:pt x="75" y="140"/>
                  <a:pt x="75" y="140"/>
                </a:cubicBezTo>
                <a:cubicBezTo>
                  <a:pt x="75" y="140"/>
                  <a:pt x="75" y="140"/>
                  <a:pt x="75" y="140"/>
                </a:cubicBezTo>
                <a:cubicBezTo>
                  <a:pt x="75" y="140"/>
                  <a:pt x="75" y="140"/>
                  <a:pt x="75" y="140"/>
                </a:cubicBezTo>
                <a:cubicBezTo>
                  <a:pt x="75" y="140"/>
                  <a:pt x="75" y="140"/>
                  <a:pt x="75" y="140"/>
                </a:cubicBezTo>
                <a:cubicBezTo>
                  <a:pt x="75" y="140"/>
                  <a:pt x="75" y="140"/>
                  <a:pt x="75" y="140"/>
                </a:cubicBezTo>
                <a:cubicBezTo>
                  <a:pt x="75" y="141"/>
                  <a:pt x="74" y="140"/>
                  <a:pt x="74" y="141"/>
                </a:cubicBezTo>
                <a:cubicBezTo>
                  <a:pt x="74" y="141"/>
                  <a:pt x="74" y="141"/>
                  <a:pt x="74" y="140"/>
                </a:cubicBezTo>
                <a:cubicBezTo>
                  <a:pt x="74" y="141"/>
                  <a:pt x="74" y="141"/>
                  <a:pt x="74" y="141"/>
                </a:cubicBezTo>
                <a:cubicBezTo>
                  <a:pt x="73" y="140"/>
                  <a:pt x="73" y="140"/>
                  <a:pt x="73" y="140"/>
                </a:cubicBezTo>
                <a:cubicBezTo>
                  <a:pt x="73" y="141"/>
                  <a:pt x="73" y="141"/>
                  <a:pt x="73" y="141"/>
                </a:cubicBezTo>
                <a:cubicBezTo>
                  <a:pt x="73" y="141"/>
                  <a:pt x="73" y="140"/>
                  <a:pt x="73" y="140"/>
                </a:cubicBezTo>
                <a:cubicBezTo>
                  <a:pt x="73" y="141"/>
                  <a:pt x="73" y="141"/>
                  <a:pt x="73" y="141"/>
                </a:cubicBezTo>
                <a:cubicBezTo>
                  <a:pt x="73" y="141"/>
                  <a:pt x="72" y="140"/>
                  <a:pt x="72" y="141"/>
                </a:cubicBezTo>
                <a:cubicBezTo>
                  <a:pt x="72" y="141"/>
                  <a:pt x="73" y="141"/>
                  <a:pt x="73" y="141"/>
                </a:cubicBezTo>
                <a:cubicBezTo>
                  <a:pt x="73" y="141"/>
                  <a:pt x="72" y="142"/>
                  <a:pt x="72" y="142"/>
                </a:cubicBezTo>
                <a:cubicBezTo>
                  <a:pt x="72" y="142"/>
                  <a:pt x="72" y="142"/>
                  <a:pt x="72" y="142"/>
                </a:cubicBezTo>
                <a:cubicBezTo>
                  <a:pt x="72" y="141"/>
                  <a:pt x="72" y="142"/>
                  <a:pt x="72" y="142"/>
                </a:cubicBezTo>
                <a:cubicBezTo>
                  <a:pt x="72" y="141"/>
                  <a:pt x="71" y="141"/>
                  <a:pt x="71" y="142"/>
                </a:cubicBezTo>
                <a:cubicBezTo>
                  <a:pt x="71" y="142"/>
                  <a:pt x="71" y="142"/>
                  <a:pt x="71" y="142"/>
                </a:cubicBezTo>
                <a:cubicBezTo>
                  <a:pt x="70" y="142"/>
                  <a:pt x="70" y="143"/>
                  <a:pt x="70" y="143"/>
                </a:cubicBezTo>
                <a:cubicBezTo>
                  <a:pt x="70" y="142"/>
                  <a:pt x="70" y="142"/>
                  <a:pt x="69" y="142"/>
                </a:cubicBezTo>
                <a:cubicBezTo>
                  <a:pt x="69" y="142"/>
                  <a:pt x="69" y="141"/>
                  <a:pt x="70" y="141"/>
                </a:cubicBezTo>
                <a:cubicBezTo>
                  <a:pt x="69" y="141"/>
                  <a:pt x="69" y="141"/>
                  <a:pt x="69" y="141"/>
                </a:cubicBezTo>
                <a:cubicBezTo>
                  <a:pt x="69" y="141"/>
                  <a:pt x="69" y="141"/>
                  <a:pt x="69" y="141"/>
                </a:cubicBezTo>
                <a:cubicBezTo>
                  <a:pt x="69" y="141"/>
                  <a:pt x="69" y="141"/>
                  <a:pt x="69" y="142"/>
                </a:cubicBezTo>
                <a:cubicBezTo>
                  <a:pt x="68" y="142"/>
                  <a:pt x="68" y="141"/>
                  <a:pt x="67" y="141"/>
                </a:cubicBezTo>
                <a:cubicBezTo>
                  <a:pt x="67" y="142"/>
                  <a:pt x="66" y="141"/>
                  <a:pt x="66" y="142"/>
                </a:cubicBezTo>
                <a:cubicBezTo>
                  <a:pt x="67" y="142"/>
                  <a:pt x="67" y="142"/>
                  <a:pt x="67" y="142"/>
                </a:cubicBezTo>
                <a:cubicBezTo>
                  <a:pt x="68" y="142"/>
                  <a:pt x="68" y="142"/>
                  <a:pt x="68" y="142"/>
                </a:cubicBezTo>
                <a:cubicBezTo>
                  <a:pt x="68" y="142"/>
                  <a:pt x="68" y="143"/>
                  <a:pt x="67" y="143"/>
                </a:cubicBezTo>
                <a:cubicBezTo>
                  <a:pt x="67" y="143"/>
                  <a:pt x="67" y="143"/>
                  <a:pt x="67" y="143"/>
                </a:cubicBezTo>
                <a:cubicBezTo>
                  <a:pt x="67" y="142"/>
                  <a:pt x="67" y="142"/>
                  <a:pt x="67" y="142"/>
                </a:cubicBezTo>
                <a:cubicBezTo>
                  <a:pt x="67" y="142"/>
                  <a:pt x="67" y="142"/>
                  <a:pt x="67" y="142"/>
                </a:cubicBezTo>
                <a:cubicBezTo>
                  <a:pt x="67" y="142"/>
                  <a:pt x="67" y="143"/>
                  <a:pt x="67" y="143"/>
                </a:cubicBezTo>
                <a:cubicBezTo>
                  <a:pt x="67" y="143"/>
                  <a:pt x="67" y="143"/>
                  <a:pt x="67" y="143"/>
                </a:cubicBezTo>
                <a:cubicBezTo>
                  <a:pt x="67" y="143"/>
                  <a:pt x="66" y="143"/>
                  <a:pt x="65" y="143"/>
                </a:cubicBezTo>
                <a:cubicBezTo>
                  <a:pt x="65" y="143"/>
                  <a:pt x="65" y="143"/>
                  <a:pt x="65" y="143"/>
                </a:cubicBezTo>
                <a:cubicBezTo>
                  <a:pt x="64" y="142"/>
                  <a:pt x="63" y="144"/>
                  <a:pt x="61" y="144"/>
                </a:cubicBezTo>
                <a:cubicBezTo>
                  <a:pt x="61" y="144"/>
                  <a:pt x="61" y="144"/>
                  <a:pt x="61" y="144"/>
                </a:cubicBezTo>
                <a:cubicBezTo>
                  <a:pt x="61" y="144"/>
                  <a:pt x="61" y="144"/>
                  <a:pt x="60" y="144"/>
                </a:cubicBezTo>
                <a:cubicBezTo>
                  <a:pt x="60" y="144"/>
                  <a:pt x="60" y="144"/>
                  <a:pt x="60" y="144"/>
                </a:cubicBezTo>
                <a:cubicBezTo>
                  <a:pt x="60" y="145"/>
                  <a:pt x="60" y="145"/>
                  <a:pt x="60" y="145"/>
                </a:cubicBezTo>
                <a:cubicBezTo>
                  <a:pt x="60" y="145"/>
                  <a:pt x="60" y="145"/>
                  <a:pt x="60" y="145"/>
                </a:cubicBezTo>
                <a:cubicBezTo>
                  <a:pt x="60" y="145"/>
                  <a:pt x="60" y="145"/>
                  <a:pt x="60" y="145"/>
                </a:cubicBezTo>
                <a:cubicBezTo>
                  <a:pt x="60" y="145"/>
                  <a:pt x="59" y="145"/>
                  <a:pt x="59" y="145"/>
                </a:cubicBezTo>
                <a:cubicBezTo>
                  <a:pt x="59" y="144"/>
                  <a:pt x="60" y="145"/>
                  <a:pt x="60" y="144"/>
                </a:cubicBezTo>
                <a:cubicBezTo>
                  <a:pt x="60" y="144"/>
                  <a:pt x="59" y="144"/>
                  <a:pt x="59" y="144"/>
                </a:cubicBezTo>
                <a:cubicBezTo>
                  <a:pt x="59" y="145"/>
                  <a:pt x="60" y="145"/>
                  <a:pt x="59" y="145"/>
                </a:cubicBezTo>
                <a:cubicBezTo>
                  <a:pt x="59" y="146"/>
                  <a:pt x="59" y="146"/>
                  <a:pt x="59" y="146"/>
                </a:cubicBezTo>
                <a:cubicBezTo>
                  <a:pt x="59" y="145"/>
                  <a:pt x="57" y="147"/>
                  <a:pt x="57" y="147"/>
                </a:cubicBezTo>
                <a:cubicBezTo>
                  <a:pt x="57" y="147"/>
                  <a:pt x="56" y="147"/>
                  <a:pt x="57" y="147"/>
                </a:cubicBezTo>
                <a:cubicBezTo>
                  <a:pt x="56" y="147"/>
                  <a:pt x="56" y="147"/>
                  <a:pt x="55" y="147"/>
                </a:cubicBezTo>
                <a:cubicBezTo>
                  <a:pt x="55" y="147"/>
                  <a:pt x="55" y="148"/>
                  <a:pt x="54" y="148"/>
                </a:cubicBezTo>
                <a:cubicBezTo>
                  <a:pt x="54" y="148"/>
                  <a:pt x="54" y="148"/>
                  <a:pt x="53" y="147"/>
                </a:cubicBezTo>
                <a:cubicBezTo>
                  <a:pt x="52" y="149"/>
                  <a:pt x="51" y="148"/>
                  <a:pt x="49" y="149"/>
                </a:cubicBezTo>
                <a:cubicBezTo>
                  <a:pt x="49" y="149"/>
                  <a:pt x="49" y="148"/>
                  <a:pt x="49" y="149"/>
                </a:cubicBezTo>
                <a:cubicBezTo>
                  <a:pt x="49" y="150"/>
                  <a:pt x="48" y="149"/>
                  <a:pt x="48" y="149"/>
                </a:cubicBezTo>
                <a:cubicBezTo>
                  <a:pt x="48" y="149"/>
                  <a:pt x="47" y="150"/>
                  <a:pt x="47" y="150"/>
                </a:cubicBezTo>
                <a:cubicBezTo>
                  <a:pt x="46" y="150"/>
                  <a:pt x="47" y="150"/>
                  <a:pt x="47" y="149"/>
                </a:cubicBezTo>
                <a:cubicBezTo>
                  <a:pt x="47" y="149"/>
                  <a:pt x="47" y="149"/>
                  <a:pt x="46" y="149"/>
                </a:cubicBezTo>
                <a:cubicBezTo>
                  <a:pt x="46" y="149"/>
                  <a:pt x="47" y="150"/>
                  <a:pt x="46" y="150"/>
                </a:cubicBezTo>
                <a:cubicBezTo>
                  <a:pt x="46" y="150"/>
                  <a:pt x="46" y="149"/>
                  <a:pt x="46" y="149"/>
                </a:cubicBezTo>
                <a:cubicBezTo>
                  <a:pt x="45" y="149"/>
                  <a:pt x="45" y="150"/>
                  <a:pt x="45" y="150"/>
                </a:cubicBezTo>
                <a:cubicBezTo>
                  <a:pt x="45" y="150"/>
                  <a:pt x="45" y="149"/>
                  <a:pt x="45" y="149"/>
                </a:cubicBezTo>
                <a:cubicBezTo>
                  <a:pt x="45" y="150"/>
                  <a:pt x="44" y="150"/>
                  <a:pt x="44" y="151"/>
                </a:cubicBezTo>
                <a:cubicBezTo>
                  <a:pt x="43" y="150"/>
                  <a:pt x="43" y="151"/>
                  <a:pt x="43" y="150"/>
                </a:cubicBezTo>
                <a:cubicBezTo>
                  <a:pt x="43" y="151"/>
                  <a:pt x="42" y="151"/>
                  <a:pt x="42" y="151"/>
                </a:cubicBezTo>
                <a:cubicBezTo>
                  <a:pt x="42" y="151"/>
                  <a:pt x="42" y="151"/>
                  <a:pt x="42" y="150"/>
                </a:cubicBezTo>
                <a:cubicBezTo>
                  <a:pt x="42" y="151"/>
                  <a:pt x="40" y="151"/>
                  <a:pt x="40" y="152"/>
                </a:cubicBezTo>
                <a:cubicBezTo>
                  <a:pt x="40" y="152"/>
                  <a:pt x="40" y="153"/>
                  <a:pt x="39" y="153"/>
                </a:cubicBezTo>
                <a:cubicBezTo>
                  <a:pt x="39" y="152"/>
                  <a:pt x="39" y="152"/>
                  <a:pt x="40" y="152"/>
                </a:cubicBezTo>
                <a:cubicBezTo>
                  <a:pt x="39" y="152"/>
                  <a:pt x="39" y="152"/>
                  <a:pt x="38" y="152"/>
                </a:cubicBezTo>
                <a:cubicBezTo>
                  <a:pt x="39" y="154"/>
                  <a:pt x="37" y="153"/>
                  <a:pt x="36" y="154"/>
                </a:cubicBezTo>
                <a:cubicBezTo>
                  <a:pt x="36" y="153"/>
                  <a:pt x="37" y="153"/>
                  <a:pt x="37" y="153"/>
                </a:cubicBezTo>
                <a:cubicBezTo>
                  <a:pt x="37" y="153"/>
                  <a:pt x="37" y="153"/>
                  <a:pt x="37" y="153"/>
                </a:cubicBezTo>
                <a:cubicBezTo>
                  <a:pt x="38" y="153"/>
                  <a:pt x="37" y="153"/>
                  <a:pt x="38" y="152"/>
                </a:cubicBezTo>
                <a:cubicBezTo>
                  <a:pt x="37" y="152"/>
                  <a:pt x="37" y="153"/>
                  <a:pt x="36" y="152"/>
                </a:cubicBezTo>
                <a:cubicBezTo>
                  <a:pt x="35" y="152"/>
                  <a:pt x="36" y="152"/>
                  <a:pt x="36" y="153"/>
                </a:cubicBezTo>
                <a:cubicBezTo>
                  <a:pt x="35" y="152"/>
                  <a:pt x="32" y="154"/>
                  <a:pt x="31" y="154"/>
                </a:cubicBezTo>
                <a:cubicBezTo>
                  <a:pt x="31" y="154"/>
                  <a:pt x="30" y="155"/>
                  <a:pt x="31" y="155"/>
                </a:cubicBezTo>
                <a:cubicBezTo>
                  <a:pt x="31" y="156"/>
                  <a:pt x="30" y="155"/>
                  <a:pt x="30" y="156"/>
                </a:cubicBezTo>
                <a:cubicBezTo>
                  <a:pt x="29" y="156"/>
                  <a:pt x="30" y="155"/>
                  <a:pt x="30" y="155"/>
                </a:cubicBezTo>
                <a:cubicBezTo>
                  <a:pt x="30" y="155"/>
                  <a:pt x="30" y="155"/>
                  <a:pt x="30" y="155"/>
                </a:cubicBezTo>
                <a:cubicBezTo>
                  <a:pt x="31" y="154"/>
                  <a:pt x="30" y="154"/>
                  <a:pt x="30" y="154"/>
                </a:cubicBezTo>
                <a:cubicBezTo>
                  <a:pt x="30" y="154"/>
                  <a:pt x="30" y="154"/>
                  <a:pt x="29" y="155"/>
                </a:cubicBezTo>
                <a:cubicBezTo>
                  <a:pt x="29" y="155"/>
                  <a:pt x="29" y="155"/>
                  <a:pt x="29" y="155"/>
                </a:cubicBezTo>
                <a:cubicBezTo>
                  <a:pt x="29" y="155"/>
                  <a:pt x="29" y="155"/>
                  <a:pt x="29" y="156"/>
                </a:cubicBezTo>
                <a:cubicBezTo>
                  <a:pt x="29" y="156"/>
                  <a:pt x="28" y="156"/>
                  <a:pt x="28" y="156"/>
                </a:cubicBezTo>
                <a:cubicBezTo>
                  <a:pt x="30" y="156"/>
                  <a:pt x="32" y="156"/>
                  <a:pt x="34" y="155"/>
                </a:cubicBezTo>
                <a:cubicBezTo>
                  <a:pt x="35" y="155"/>
                  <a:pt x="34" y="156"/>
                  <a:pt x="35" y="156"/>
                </a:cubicBezTo>
                <a:cubicBezTo>
                  <a:pt x="35" y="156"/>
                  <a:pt x="35" y="156"/>
                  <a:pt x="35" y="155"/>
                </a:cubicBezTo>
                <a:cubicBezTo>
                  <a:pt x="36" y="156"/>
                  <a:pt x="35" y="156"/>
                  <a:pt x="35" y="157"/>
                </a:cubicBezTo>
                <a:cubicBezTo>
                  <a:pt x="34" y="157"/>
                  <a:pt x="32" y="156"/>
                  <a:pt x="31" y="158"/>
                </a:cubicBezTo>
                <a:cubicBezTo>
                  <a:pt x="31" y="158"/>
                  <a:pt x="30" y="157"/>
                  <a:pt x="30" y="158"/>
                </a:cubicBezTo>
                <a:cubicBezTo>
                  <a:pt x="30" y="158"/>
                  <a:pt x="30" y="158"/>
                  <a:pt x="30" y="158"/>
                </a:cubicBezTo>
                <a:cubicBezTo>
                  <a:pt x="29" y="158"/>
                  <a:pt x="30" y="159"/>
                  <a:pt x="30" y="159"/>
                </a:cubicBezTo>
                <a:cubicBezTo>
                  <a:pt x="28" y="158"/>
                  <a:pt x="28" y="159"/>
                  <a:pt x="28" y="159"/>
                </a:cubicBezTo>
                <a:cubicBezTo>
                  <a:pt x="27" y="159"/>
                  <a:pt x="27" y="159"/>
                  <a:pt x="27" y="159"/>
                </a:cubicBezTo>
                <a:cubicBezTo>
                  <a:pt x="27" y="159"/>
                  <a:pt x="27" y="159"/>
                  <a:pt x="27" y="159"/>
                </a:cubicBezTo>
                <a:cubicBezTo>
                  <a:pt x="27" y="159"/>
                  <a:pt x="27" y="159"/>
                  <a:pt x="27" y="159"/>
                </a:cubicBezTo>
                <a:cubicBezTo>
                  <a:pt x="27" y="159"/>
                  <a:pt x="27" y="159"/>
                  <a:pt x="27" y="159"/>
                </a:cubicBezTo>
                <a:cubicBezTo>
                  <a:pt x="27" y="160"/>
                  <a:pt x="26" y="160"/>
                  <a:pt x="26" y="160"/>
                </a:cubicBezTo>
                <a:cubicBezTo>
                  <a:pt x="26" y="159"/>
                  <a:pt x="27" y="159"/>
                  <a:pt x="26" y="159"/>
                </a:cubicBezTo>
                <a:cubicBezTo>
                  <a:pt x="26" y="159"/>
                  <a:pt x="26" y="159"/>
                  <a:pt x="25" y="159"/>
                </a:cubicBezTo>
                <a:cubicBezTo>
                  <a:pt x="25" y="159"/>
                  <a:pt x="25" y="159"/>
                  <a:pt x="25" y="160"/>
                </a:cubicBezTo>
                <a:cubicBezTo>
                  <a:pt x="24" y="160"/>
                  <a:pt x="24" y="160"/>
                  <a:pt x="22" y="159"/>
                </a:cubicBezTo>
                <a:cubicBezTo>
                  <a:pt x="23" y="161"/>
                  <a:pt x="22" y="159"/>
                  <a:pt x="21" y="160"/>
                </a:cubicBezTo>
                <a:cubicBezTo>
                  <a:pt x="21" y="160"/>
                  <a:pt x="22" y="160"/>
                  <a:pt x="22" y="159"/>
                </a:cubicBezTo>
                <a:cubicBezTo>
                  <a:pt x="21" y="160"/>
                  <a:pt x="21" y="160"/>
                  <a:pt x="20" y="160"/>
                </a:cubicBezTo>
                <a:cubicBezTo>
                  <a:pt x="20" y="160"/>
                  <a:pt x="20" y="161"/>
                  <a:pt x="20" y="160"/>
                </a:cubicBezTo>
                <a:cubicBezTo>
                  <a:pt x="20" y="161"/>
                  <a:pt x="20" y="161"/>
                  <a:pt x="20" y="162"/>
                </a:cubicBezTo>
                <a:cubicBezTo>
                  <a:pt x="20" y="161"/>
                  <a:pt x="21" y="162"/>
                  <a:pt x="22" y="161"/>
                </a:cubicBezTo>
                <a:cubicBezTo>
                  <a:pt x="22" y="162"/>
                  <a:pt x="21" y="162"/>
                  <a:pt x="22" y="162"/>
                </a:cubicBezTo>
                <a:cubicBezTo>
                  <a:pt x="22" y="162"/>
                  <a:pt x="22" y="161"/>
                  <a:pt x="22" y="161"/>
                </a:cubicBezTo>
                <a:cubicBezTo>
                  <a:pt x="22" y="161"/>
                  <a:pt x="23" y="161"/>
                  <a:pt x="23" y="160"/>
                </a:cubicBezTo>
                <a:cubicBezTo>
                  <a:pt x="23" y="161"/>
                  <a:pt x="24" y="160"/>
                  <a:pt x="24" y="160"/>
                </a:cubicBezTo>
                <a:cubicBezTo>
                  <a:pt x="25" y="161"/>
                  <a:pt x="24" y="161"/>
                  <a:pt x="24" y="161"/>
                </a:cubicBezTo>
                <a:cubicBezTo>
                  <a:pt x="24" y="161"/>
                  <a:pt x="24" y="161"/>
                  <a:pt x="24" y="161"/>
                </a:cubicBezTo>
                <a:cubicBezTo>
                  <a:pt x="25" y="161"/>
                  <a:pt x="25" y="161"/>
                  <a:pt x="26" y="161"/>
                </a:cubicBezTo>
                <a:cubicBezTo>
                  <a:pt x="26" y="161"/>
                  <a:pt x="26" y="160"/>
                  <a:pt x="26" y="160"/>
                </a:cubicBezTo>
                <a:cubicBezTo>
                  <a:pt x="27" y="160"/>
                  <a:pt x="26" y="161"/>
                  <a:pt x="27" y="161"/>
                </a:cubicBezTo>
                <a:cubicBezTo>
                  <a:pt x="27" y="161"/>
                  <a:pt x="28" y="161"/>
                  <a:pt x="28" y="161"/>
                </a:cubicBezTo>
                <a:cubicBezTo>
                  <a:pt x="28" y="161"/>
                  <a:pt x="28" y="161"/>
                  <a:pt x="28" y="161"/>
                </a:cubicBezTo>
                <a:cubicBezTo>
                  <a:pt x="28" y="161"/>
                  <a:pt x="28" y="161"/>
                  <a:pt x="28" y="161"/>
                </a:cubicBezTo>
                <a:cubicBezTo>
                  <a:pt x="28" y="161"/>
                  <a:pt x="28" y="161"/>
                  <a:pt x="28" y="161"/>
                </a:cubicBezTo>
                <a:cubicBezTo>
                  <a:pt x="28" y="161"/>
                  <a:pt x="28" y="161"/>
                  <a:pt x="29" y="161"/>
                </a:cubicBezTo>
                <a:cubicBezTo>
                  <a:pt x="30" y="161"/>
                  <a:pt x="31" y="161"/>
                  <a:pt x="32" y="161"/>
                </a:cubicBezTo>
                <a:cubicBezTo>
                  <a:pt x="33" y="159"/>
                  <a:pt x="34" y="160"/>
                  <a:pt x="35" y="160"/>
                </a:cubicBezTo>
                <a:cubicBezTo>
                  <a:pt x="36" y="161"/>
                  <a:pt x="37" y="158"/>
                  <a:pt x="39" y="159"/>
                </a:cubicBezTo>
                <a:cubicBezTo>
                  <a:pt x="39" y="159"/>
                  <a:pt x="39" y="159"/>
                  <a:pt x="39" y="158"/>
                </a:cubicBezTo>
                <a:cubicBezTo>
                  <a:pt x="40" y="159"/>
                  <a:pt x="40" y="159"/>
                  <a:pt x="41" y="159"/>
                </a:cubicBezTo>
                <a:cubicBezTo>
                  <a:pt x="40" y="159"/>
                  <a:pt x="40" y="159"/>
                  <a:pt x="40" y="160"/>
                </a:cubicBezTo>
                <a:cubicBezTo>
                  <a:pt x="40" y="159"/>
                  <a:pt x="39" y="160"/>
                  <a:pt x="39" y="160"/>
                </a:cubicBezTo>
                <a:cubicBezTo>
                  <a:pt x="39" y="160"/>
                  <a:pt x="39" y="160"/>
                  <a:pt x="39" y="160"/>
                </a:cubicBezTo>
                <a:cubicBezTo>
                  <a:pt x="39" y="161"/>
                  <a:pt x="38" y="161"/>
                  <a:pt x="38" y="161"/>
                </a:cubicBezTo>
                <a:cubicBezTo>
                  <a:pt x="38" y="161"/>
                  <a:pt x="38" y="160"/>
                  <a:pt x="39" y="160"/>
                </a:cubicBezTo>
                <a:cubicBezTo>
                  <a:pt x="38" y="160"/>
                  <a:pt x="37" y="161"/>
                  <a:pt x="36" y="161"/>
                </a:cubicBezTo>
                <a:cubicBezTo>
                  <a:pt x="37" y="161"/>
                  <a:pt x="37" y="161"/>
                  <a:pt x="37" y="161"/>
                </a:cubicBezTo>
                <a:cubicBezTo>
                  <a:pt x="36" y="161"/>
                  <a:pt x="36" y="162"/>
                  <a:pt x="35" y="162"/>
                </a:cubicBezTo>
                <a:cubicBezTo>
                  <a:pt x="35" y="162"/>
                  <a:pt x="36" y="162"/>
                  <a:pt x="35" y="161"/>
                </a:cubicBezTo>
                <a:cubicBezTo>
                  <a:pt x="35" y="162"/>
                  <a:pt x="35" y="162"/>
                  <a:pt x="35" y="162"/>
                </a:cubicBezTo>
                <a:cubicBezTo>
                  <a:pt x="33" y="162"/>
                  <a:pt x="32" y="163"/>
                  <a:pt x="32" y="163"/>
                </a:cubicBezTo>
                <a:cubicBezTo>
                  <a:pt x="32" y="163"/>
                  <a:pt x="31" y="163"/>
                  <a:pt x="30" y="163"/>
                </a:cubicBezTo>
                <a:cubicBezTo>
                  <a:pt x="30" y="164"/>
                  <a:pt x="30" y="164"/>
                  <a:pt x="31" y="164"/>
                </a:cubicBezTo>
                <a:cubicBezTo>
                  <a:pt x="30" y="165"/>
                  <a:pt x="30" y="164"/>
                  <a:pt x="29" y="165"/>
                </a:cubicBezTo>
                <a:cubicBezTo>
                  <a:pt x="29" y="164"/>
                  <a:pt x="29" y="164"/>
                  <a:pt x="29" y="163"/>
                </a:cubicBezTo>
                <a:cubicBezTo>
                  <a:pt x="28" y="163"/>
                  <a:pt x="28" y="164"/>
                  <a:pt x="28" y="165"/>
                </a:cubicBezTo>
                <a:cubicBezTo>
                  <a:pt x="28" y="165"/>
                  <a:pt x="26" y="164"/>
                  <a:pt x="27" y="165"/>
                </a:cubicBezTo>
                <a:cubicBezTo>
                  <a:pt x="26" y="165"/>
                  <a:pt x="25" y="165"/>
                  <a:pt x="26" y="165"/>
                </a:cubicBezTo>
                <a:cubicBezTo>
                  <a:pt x="25" y="166"/>
                  <a:pt x="24" y="166"/>
                  <a:pt x="23" y="166"/>
                </a:cubicBezTo>
                <a:cubicBezTo>
                  <a:pt x="23" y="166"/>
                  <a:pt x="23" y="166"/>
                  <a:pt x="23" y="165"/>
                </a:cubicBezTo>
                <a:cubicBezTo>
                  <a:pt x="23" y="165"/>
                  <a:pt x="23" y="165"/>
                  <a:pt x="22" y="164"/>
                </a:cubicBezTo>
                <a:cubicBezTo>
                  <a:pt x="22" y="165"/>
                  <a:pt x="23" y="165"/>
                  <a:pt x="22" y="165"/>
                </a:cubicBezTo>
                <a:cubicBezTo>
                  <a:pt x="22" y="166"/>
                  <a:pt x="23" y="165"/>
                  <a:pt x="23" y="165"/>
                </a:cubicBezTo>
                <a:cubicBezTo>
                  <a:pt x="23" y="166"/>
                  <a:pt x="22" y="167"/>
                  <a:pt x="21" y="166"/>
                </a:cubicBezTo>
                <a:cubicBezTo>
                  <a:pt x="20" y="166"/>
                  <a:pt x="20" y="168"/>
                  <a:pt x="19" y="168"/>
                </a:cubicBezTo>
                <a:cubicBezTo>
                  <a:pt x="19" y="168"/>
                  <a:pt x="19" y="168"/>
                  <a:pt x="19" y="168"/>
                </a:cubicBezTo>
                <a:cubicBezTo>
                  <a:pt x="18" y="168"/>
                  <a:pt x="18" y="168"/>
                  <a:pt x="18" y="167"/>
                </a:cubicBezTo>
                <a:cubicBezTo>
                  <a:pt x="18" y="167"/>
                  <a:pt x="18" y="169"/>
                  <a:pt x="17" y="168"/>
                </a:cubicBezTo>
                <a:cubicBezTo>
                  <a:pt x="17" y="168"/>
                  <a:pt x="17" y="168"/>
                  <a:pt x="17" y="167"/>
                </a:cubicBezTo>
                <a:cubicBezTo>
                  <a:pt x="16" y="168"/>
                  <a:pt x="15" y="169"/>
                  <a:pt x="14" y="168"/>
                </a:cubicBezTo>
                <a:cubicBezTo>
                  <a:pt x="13" y="169"/>
                  <a:pt x="13" y="169"/>
                  <a:pt x="13" y="169"/>
                </a:cubicBezTo>
                <a:cubicBezTo>
                  <a:pt x="13" y="169"/>
                  <a:pt x="13" y="170"/>
                  <a:pt x="13" y="170"/>
                </a:cubicBezTo>
                <a:cubicBezTo>
                  <a:pt x="12" y="169"/>
                  <a:pt x="11" y="171"/>
                  <a:pt x="10" y="170"/>
                </a:cubicBezTo>
                <a:cubicBezTo>
                  <a:pt x="11" y="170"/>
                  <a:pt x="11" y="169"/>
                  <a:pt x="11" y="170"/>
                </a:cubicBezTo>
                <a:cubicBezTo>
                  <a:pt x="11" y="169"/>
                  <a:pt x="9" y="170"/>
                  <a:pt x="9" y="170"/>
                </a:cubicBezTo>
                <a:cubicBezTo>
                  <a:pt x="8" y="171"/>
                  <a:pt x="9" y="170"/>
                  <a:pt x="10" y="170"/>
                </a:cubicBezTo>
                <a:cubicBezTo>
                  <a:pt x="9" y="171"/>
                  <a:pt x="9" y="170"/>
                  <a:pt x="9" y="171"/>
                </a:cubicBezTo>
                <a:cubicBezTo>
                  <a:pt x="9" y="171"/>
                  <a:pt x="9" y="172"/>
                  <a:pt x="9" y="172"/>
                </a:cubicBezTo>
                <a:cubicBezTo>
                  <a:pt x="9" y="172"/>
                  <a:pt x="9" y="172"/>
                  <a:pt x="9" y="172"/>
                </a:cubicBezTo>
                <a:cubicBezTo>
                  <a:pt x="9" y="172"/>
                  <a:pt x="9" y="172"/>
                  <a:pt x="9" y="173"/>
                </a:cubicBezTo>
                <a:cubicBezTo>
                  <a:pt x="8" y="172"/>
                  <a:pt x="8" y="172"/>
                  <a:pt x="7" y="172"/>
                </a:cubicBezTo>
                <a:cubicBezTo>
                  <a:pt x="7" y="171"/>
                  <a:pt x="8" y="172"/>
                  <a:pt x="8" y="171"/>
                </a:cubicBezTo>
                <a:cubicBezTo>
                  <a:pt x="8" y="171"/>
                  <a:pt x="7" y="171"/>
                  <a:pt x="7" y="171"/>
                </a:cubicBezTo>
                <a:cubicBezTo>
                  <a:pt x="7" y="171"/>
                  <a:pt x="6" y="172"/>
                  <a:pt x="6" y="172"/>
                </a:cubicBezTo>
                <a:cubicBezTo>
                  <a:pt x="6" y="172"/>
                  <a:pt x="6" y="172"/>
                  <a:pt x="6" y="172"/>
                </a:cubicBezTo>
                <a:cubicBezTo>
                  <a:pt x="5" y="171"/>
                  <a:pt x="5" y="172"/>
                  <a:pt x="5" y="171"/>
                </a:cubicBezTo>
                <a:cubicBezTo>
                  <a:pt x="5" y="172"/>
                  <a:pt x="5" y="172"/>
                  <a:pt x="5" y="172"/>
                </a:cubicBezTo>
                <a:cubicBezTo>
                  <a:pt x="5" y="173"/>
                  <a:pt x="4" y="173"/>
                  <a:pt x="3" y="173"/>
                </a:cubicBezTo>
                <a:cubicBezTo>
                  <a:pt x="3" y="174"/>
                  <a:pt x="3" y="173"/>
                  <a:pt x="4" y="173"/>
                </a:cubicBezTo>
                <a:cubicBezTo>
                  <a:pt x="4" y="173"/>
                  <a:pt x="4" y="173"/>
                  <a:pt x="4" y="173"/>
                </a:cubicBezTo>
                <a:cubicBezTo>
                  <a:pt x="4" y="173"/>
                  <a:pt x="4" y="174"/>
                  <a:pt x="3" y="174"/>
                </a:cubicBezTo>
                <a:cubicBezTo>
                  <a:pt x="3" y="175"/>
                  <a:pt x="4" y="175"/>
                  <a:pt x="4" y="174"/>
                </a:cubicBezTo>
                <a:cubicBezTo>
                  <a:pt x="4" y="174"/>
                  <a:pt x="3" y="175"/>
                  <a:pt x="4" y="175"/>
                </a:cubicBezTo>
                <a:cubicBezTo>
                  <a:pt x="4" y="175"/>
                  <a:pt x="3" y="176"/>
                  <a:pt x="4" y="176"/>
                </a:cubicBezTo>
                <a:cubicBezTo>
                  <a:pt x="4" y="176"/>
                  <a:pt x="4" y="176"/>
                  <a:pt x="4" y="175"/>
                </a:cubicBezTo>
                <a:cubicBezTo>
                  <a:pt x="4" y="175"/>
                  <a:pt x="4" y="175"/>
                  <a:pt x="5" y="175"/>
                </a:cubicBezTo>
                <a:cubicBezTo>
                  <a:pt x="5" y="175"/>
                  <a:pt x="5" y="175"/>
                  <a:pt x="5" y="174"/>
                </a:cubicBezTo>
                <a:cubicBezTo>
                  <a:pt x="6" y="174"/>
                  <a:pt x="6" y="174"/>
                  <a:pt x="7" y="173"/>
                </a:cubicBezTo>
                <a:cubicBezTo>
                  <a:pt x="8" y="174"/>
                  <a:pt x="9" y="173"/>
                  <a:pt x="10" y="173"/>
                </a:cubicBezTo>
                <a:cubicBezTo>
                  <a:pt x="10" y="174"/>
                  <a:pt x="8" y="174"/>
                  <a:pt x="9" y="175"/>
                </a:cubicBezTo>
                <a:cubicBezTo>
                  <a:pt x="10" y="174"/>
                  <a:pt x="11" y="175"/>
                  <a:pt x="12" y="173"/>
                </a:cubicBezTo>
                <a:cubicBezTo>
                  <a:pt x="13" y="174"/>
                  <a:pt x="13" y="174"/>
                  <a:pt x="13" y="173"/>
                </a:cubicBezTo>
                <a:cubicBezTo>
                  <a:pt x="14" y="173"/>
                  <a:pt x="14" y="174"/>
                  <a:pt x="14" y="174"/>
                </a:cubicBezTo>
                <a:cubicBezTo>
                  <a:pt x="14" y="175"/>
                  <a:pt x="14" y="174"/>
                  <a:pt x="14" y="174"/>
                </a:cubicBezTo>
                <a:cubicBezTo>
                  <a:pt x="14" y="174"/>
                  <a:pt x="14" y="173"/>
                  <a:pt x="14" y="173"/>
                </a:cubicBezTo>
                <a:cubicBezTo>
                  <a:pt x="15" y="174"/>
                  <a:pt x="15" y="172"/>
                  <a:pt x="16" y="172"/>
                </a:cubicBezTo>
                <a:cubicBezTo>
                  <a:pt x="15" y="173"/>
                  <a:pt x="15" y="174"/>
                  <a:pt x="15" y="174"/>
                </a:cubicBezTo>
                <a:cubicBezTo>
                  <a:pt x="15" y="175"/>
                  <a:pt x="16" y="173"/>
                  <a:pt x="17" y="173"/>
                </a:cubicBezTo>
                <a:cubicBezTo>
                  <a:pt x="17" y="173"/>
                  <a:pt x="18" y="173"/>
                  <a:pt x="18" y="172"/>
                </a:cubicBezTo>
                <a:cubicBezTo>
                  <a:pt x="18" y="172"/>
                  <a:pt x="18" y="172"/>
                  <a:pt x="18" y="172"/>
                </a:cubicBezTo>
                <a:cubicBezTo>
                  <a:pt x="18" y="172"/>
                  <a:pt x="18" y="172"/>
                  <a:pt x="18" y="172"/>
                </a:cubicBezTo>
                <a:cubicBezTo>
                  <a:pt x="19" y="172"/>
                  <a:pt x="18" y="172"/>
                  <a:pt x="19" y="172"/>
                </a:cubicBezTo>
                <a:cubicBezTo>
                  <a:pt x="20" y="172"/>
                  <a:pt x="21" y="171"/>
                  <a:pt x="22" y="171"/>
                </a:cubicBezTo>
                <a:cubicBezTo>
                  <a:pt x="22" y="171"/>
                  <a:pt x="22" y="171"/>
                  <a:pt x="22" y="171"/>
                </a:cubicBezTo>
                <a:cubicBezTo>
                  <a:pt x="21" y="172"/>
                  <a:pt x="21" y="172"/>
                  <a:pt x="20" y="173"/>
                </a:cubicBezTo>
                <a:cubicBezTo>
                  <a:pt x="21" y="173"/>
                  <a:pt x="21" y="172"/>
                  <a:pt x="22" y="172"/>
                </a:cubicBezTo>
                <a:cubicBezTo>
                  <a:pt x="23" y="172"/>
                  <a:pt x="22" y="172"/>
                  <a:pt x="22" y="172"/>
                </a:cubicBezTo>
                <a:cubicBezTo>
                  <a:pt x="22" y="172"/>
                  <a:pt x="22" y="172"/>
                  <a:pt x="22" y="171"/>
                </a:cubicBezTo>
                <a:cubicBezTo>
                  <a:pt x="23" y="172"/>
                  <a:pt x="23" y="172"/>
                  <a:pt x="23" y="172"/>
                </a:cubicBezTo>
                <a:cubicBezTo>
                  <a:pt x="23" y="172"/>
                  <a:pt x="23" y="172"/>
                  <a:pt x="23" y="172"/>
                </a:cubicBezTo>
                <a:cubicBezTo>
                  <a:pt x="23" y="171"/>
                  <a:pt x="23" y="172"/>
                  <a:pt x="23" y="172"/>
                </a:cubicBezTo>
                <a:cubicBezTo>
                  <a:pt x="23" y="172"/>
                  <a:pt x="22" y="171"/>
                  <a:pt x="22" y="171"/>
                </a:cubicBezTo>
                <a:cubicBezTo>
                  <a:pt x="22" y="171"/>
                  <a:pt x="22" y="170"/>
                  <a:pt x="23" y="170"/>
                </a:cubicBezTo>
                <a:cubicBezTo>
                  <a:pt x="22" y="171"/>
                  <a:pt x="24" y="171"/>
                  <a:pt x="23" y="171"/>
                </a:cubicBezTo>
                <a:cubicBezTo>
                  <a:pt x="24" y="171"/>
                  <a:pt x="24" y="170"/>
                  <a:pt x="24" y="170"/>
                </a:cubicBezTo>
                <a:cubicBezTo>
                  <a:pt x="25" y="171"/>
                  <a:pt x="24" y="171"/>
                  <a:pt x="24" y="172"/>
                </a:cubicBezTo>
                <a:cubicBezTo>
                  <a:pt x="23" y="172"/>
                  <a:pt x="24" y="172"/>
                  <a:pt x="24" y="173"/>
                </a:cubicBezTo>
                <a:cubicBezTo>
                  <a:pt x="25" y="173"/>
                  <a:pt x="25" y="172"/>
                  <a:pt x="25" y="172"/>
                </a:cubicBezTo>
                <a:cubicBezTo>
                  <a:pt x="25" y="173"/>
                  <a:pt x="25" y="173"/>
                  <a:pt x="25" y="174"/>
                </a:cubicBezTo>
                <a:cubicBezTo>
                  <a:pt x="26" y="174"/>
                  <a:pt x="26" y="173"/>
                  <a:pt x="26" y="174"/>
                </a:cubicBezTo>
                <a:cubicBezTo>
                  <a:pt x="26" y="173"/>
                  <a:pt x="26" y="174"/>
                  <a:pt x="25" y="173"/>
                </a:cubicBezTo>
                <a:cubicBezTo>
                  <a:pt x="26" y="173"/>
                  <a:pt x="26" y="173"/>
                  <a:pt x="27" y="173"/>
                </a:cubicBezTo>
                <a:cubicBezTo>
                  <a:pt x="26" y="172"/>
                  <a:pt x="26" y="172"/>
                  <a:pt x="26" y="171"/>
                </a:cubicBezTo>
                <a:cubicBezTo>
                  <a:pt x="26" y="171"/>
                  <a:pt x="26" y="171"/>
                  <a:pt x="26" y="171"/>
                </a:cubicBezTo>
                <a:cubicBezTo>
                  <a:pt x="27" y="171"/>
                  <a:pt x="26" y="172"/>
                  <a:pt x="27" y="172"/>
                </a:cubicBezTo>
                <a:cubicBezTo>
                  <a:pt x="27" y="171"/>
                  <a:pt x="30" y="171"/>
                  <a:pt x="30" y="172"/>
                </a:cubicBezTo>
                <a:cubicBezTo>
                  <a:pt x="30" y="171"/>
                  <a:pt x="31" y="171"/>
                  <a:pt x="31" y="171"/>
                </a:cubicBezTo>
                <a:cubicBezTo>
                  <a:pt x="31" y="171"/>
                  <a:pt x="31" y="171"/>
                  <a:pt x="32" y="172"/>
                </a:cubicBezTo>
                <a:cubicBezTo>
                  <a:pt x="31" y="172"/>
                  <a:pt x="31" y="172"/>
                  <a:pt x="30" y="172"/>
                </a:cubicBezTo>
                <a:cubicBezTo>
                  <a:pt x="30" y="173"/>
                  <a:pt x="32" y="172"/>
                  <a:pt x="32" y="172"/>
                </a:cubicBezTo>
                <a:cubicBezTo>
                  <a:pt x="33" y="172"/>
                  <a:pt x="32" y="172"/>
                  <a:pt x="33" y="173"/>
                </a:cubicBezTo>
                <a:cubicBezTo>
                  <a:pt x="33" y="172"/>
                  <a:pt x="34" y="171"/>
                  <a:pt x="35" y="172"/>
                </a:cubicBezTo>
                <a:cubicBezTo>
                  <a:pt x="35" y="171"/>
                  <a:pt x="35" y="171"/>
                  <a:pt x="35" y="171"/>
                </a:cubicBezTo>
                <a:cubicBezTo>
                  <a:pt x="35" y="171"/>
                  <a:pt x="35" y="170"/>
                  <a:pt x="36" y="170"/>
                </a:cubicBezTo>
                <a:cubicBezTo>
                  <a:pt x="36" y="170"/>
                  <a:pt x="36" y="170"/>
                  <a:pt x="36" y="170"/>
                </a:cubicBezTo>
                <a:cubicBezTo>
                  <a:pt x="36" y="170"/>
                  <a:pt x="36" y="170"/>
                  <a:pt x="37" y="169"/>
                </a:cubicBezTo>
                <a:cubicBezTo>
                  <a:pt x="37" y="169"/>
                  <a:pt x="37" y="169"/>
                  <a:pt x="37" y="169"/>
                </a:cubicBezTo>
                <a:cubicBezTo>
                  <a:pt x="38" y="169"/>
                  <a:pt x="36" y="170"/>
                  <a:pt x="37" y="170"/>
                </a:cubicBezTo>
                <a:cubicBezTo>
                  <a:pt x="37" y="169"/>
                  <a:pt x="38" y="169"/>
                  <a:pt x="38" y="169"/>
                </a:cubicBezTo>
                <a:cubicBezTo>
                  <a:pt x="38" y="170"/>
                  <a:pt x="38" y="170"/>
                  <a:pt x="38" y="170"/>
                </a:cubicBezTo>
                <a:cubicBezTo>
                  <a:pt x="37" y="171"/>
                  <a:pt x="36" y="171"/>
                  <a:pt x="35" y="172"/>
                </a:cubicBezTo>
                <a:cubicBezTo>
                  <a:pt x="35" y="172"/>
                  <a:pt x="36" y="172"/>
                  <a:pt x="36" y="172"/>
                </a:cubicBezTo>
                <a:cubicBezTo>
                  <a:pt x="36" y="172"/>
                  <a:pt x="36" y="172"/>
                  <a:pt x="36" y="172"/>
                </a:cubicBezTo>
                <a:cubicBezTo>
                  <a:pt x="36" y="172"/>
                  <a:pt x="36" y="172"/>
                  <a:pt x="36" y="172"/>
                </a:cubicBezTo>
                <a:cubicBezTo>
                  <a:pt x="36" y="172"/>
                  <a:pt x="36" y="172"/>
                  <a:pt x="36" y="172"/>
                </a:cubicBezTo>
                <a:cubicBezTo>
                  <a:pt x="36" y="172"/>
                  <a:pt x="37" y="172"/>
                  <a:pt x="36" y="172"/>
                </a:cubicBezTo>
                <a:cubicBezTo>
                  <a:pt x="37" y="172"/>
                  <a:pt x="37" y="172"/>
                  <a:pt x="37" y="172"/>
                </a:cubicBezTo>
                <a:cubicBezTo>
                  <a:pt x="37" y="172"/>
                  <a:pt x="37" y="172"/>
                  <a:pt x="36" y="172"/>
                </a:cubicBezTo>
                <a:cubicBezTo>
                  <a:pt x="37" y="170"/>
                  <a:pt x="40" y="172"/>
                  <a:pt x="41" y="170"/>
                </a:cubicBezTo>
                <a:cubicBezTo>
                  <a:pt x="41" y="170"/>
                  <a:pt x="41" y="170"/>
                  <a:pt x="41" y="170"/>
                </a:cubicBezTo>
                <a:cubicBezTo>
                  <a:pt x="41" y="171"/>
                  <a:pt x="41" y="171"/>
                  <a:pt x="40" y="172"/>
                </a:cubicBezTo>
                <a:cubicBezTo>
                  <a:pt x="41" y="171"/>
                  <a:pt x="41" y="171"/>
                  <a:pt x="42" y="171"/>
                </a:cubicBezTo>
                <a:cubicBezTo>
                  <a:pt x="42" y="171"/>
                  <a:pt x="42" y="171"/>
                  <a:pt x="42" y="170"/>
                </a:cubicBezTo>
                <a:cubicBezTo>
                  <a:pt x="42" y="170"/>
                  <a:pt x="42" y="170"/>
                  <a:pt x="42" y="170"/>
                </a:cubicBezTo>
                <a:cubicBezTo>
                  <a:pt x="42" y="170"/>
                  <a:pt x="42" y="170"/>
                  <a:pt x="43" y="170"/>
                </a:cubicBezTo>
                <a:cubicBezTo>
                  <a:pt x="42" y="170"/>
                  <a:pt x="42" y="170"/>
                  <a:pt x="42" y="170"/>
                </a:cubicBezTo>
                <a:cubicBezTo>
                  <a:pt x="42" y="171"/>
                  <a:pt x="44" y="172"/>
                  <a:pt x="44" y="171"/>
                </a:cubicBezTo>
                <a:cubicBezTo>
                  <a:pt x="45" y="171"/>
                  <a:pt x="46" y="171"/>
                  <a:pt x="47" y="170"/>
                </a:cubicBezTo>
                <a:cubicBezTo>
                  <a:pt x="47" y="170"/>
                  <a:pt x="47" y="171"/>
                  <a:pt x="48" y="170"/>
                </a:cubicBezTo>
                <a:cubicBezTo>
                  <a:pt x="49" y="170"/>
                  <a:pt x="51" y="170"/>
                  <a:pt x="52" y="169"/>
                </a:cubicBezTo>
                <a:cubicBezTo>
                  <a:pt x="52" y="170"/>
                  <a:pt x="53" y="169"/>
                  <a:pt x="53" y="169"/>
                </a:cubicBezTo>
                <a:cubicBezTo>
                  <a:pt x="53" y="170"/>
                  <a:pt x="53" y="170"/>
                  <a:pt x="52" y="170"/>
                </a:cubicBezTo>
                <a:cubicBezTo>
                  <a:pt x="53" y="170"/>
                  <a:pt x="53" y="170"/>
                  <a:pt x="53" y="171"/>
                </a:cubicBezTo>
                <a:cubicBezTo>
                  <a:pt x="53" y="170"/>
                  <a:pt x="54" y="170"/>
                  <a:pt x="55" y="169"/>
                </a:cubicBezTo>
                <a:cubicBezTo>
                  <a:pt x="54" y="170"/>
                  <a:pt x="54" y="169"/>
                  <a:pt x="53" y="169"/>
                </a:cubicBezTo>
                <a:cubicBezTo>
                  <a:pt x="54" y="169"/>
                  <a:pt x="54" y="169"/>
                  <a:pt x="54" y="169"/>
                </a:cubicBezTo>
                <a:cubicBezTo>
                  <a:pt x="54" y="169"/>
                  <a:pt x="54" y="169"/>
                  <a:pt x="53" y="169"/>
                </a:cubicBezTo>
                <a:cubicBezTo>
                  <a:pt x="53" y="169"/>
                  <a:pt x="54" y="169"/>
                  <a:pt x="54" y="168"/>
                </a:cubicBezTo>
                <a:cubicBezTo>
                  <a:pt x="54" y="169"/>
                  <a:pt x="54" y="169"/>
                  <a:pt x="54" y="169"/>
                </a:cubicBezTo>
                <a:cubicBezTo>
                  <a:pt x="54" y="169"/>
                  <a:pt x="55" y="169"/>
                  <a:pt x="55" y="169"/>
                </a:cubicBezTo>
                <a:cubicBezTo>
                  <a:pt x="55" y="169"/>
                  <a:pt x="55" y="169"/>
                  <a:pt x="55" y="169"/>
                </a:cubicBezTo>
                <a:cubicBezTo>
                  <a:pt x="56" y="169"/>
                  <a:pt x="56" y="169"/>
                  <a:pt x="56" y="168"/>
                </a:cubicBezTo>
                <a:cubicBezTo>
                  <a:pt x="56" y="169"/>
                  <a:pt x="57" y="169"/>
                  <a:pt x="57" y="169"/>
                </a:cubicBezTo>
                <a:cubicBezTo>
                  <a:pt x="57" y="169"/>
                  <a:pt x="57" y="169"/>
                  <a:pt x="57" y="169"/>
                </a:cubicBezTo>
                <a:cubicBezTo>
                  <a:pt x="57" y="169"/>
                  <a:pt x="57" y="169"/>
                  <a:pt x="57" y="169"/>
                </a:cubicBezTo>
                <a:cubicBezTo>
                  <a:pt x="57" y="169"/>
                  <a:pt x="57" y="169"/>
                  <a:pt x="57" y="169"/>
                </a:cubicBezTo>
                <a:cubicBezTo>
                  <a:pt x="57" y="169"/>
                  <a:pt x="57" y="169"/>
                  <a:pt x="57" y="169"/>
                </a:cubicBezTo>
                <a:cubicBezTo>
                  <a:pt x="57" y="169"/>
                  <a:pt x="57" y="169"/>
                  <a:pt x="57" y="169"/>
                </a:cubicBezTo>
                <a:cubicBezTo>
                  <a:pt x="57" y="169"/>
                  <a:pt x="57" y="169"/>
                  <a:pt x="57" y="169"/>
                </a:cubicBezTo>
                <a:cubicBezTo>
                  <a:pt x="57" y="170"/>
                  <a:pt x="57" y="170"/>
                  <a:pt x="56" y="170"/>
                </a:cubicBezTo>
                <a:cubicBezTo>
                  <a:pt x="56" y="170"/>
                  <a:pt x="57" y="170"/>
                  <a:pt x="58" y="170"/>
                </a:cubicBezTo>
                <a:cubicBezTo>
                  <a:pt x="58" y="170"/>
                  <a:pt x="58" y="170"/>
                  <a:pt x="58" y="169"/>
                </a:cubicBezTo>
                <a:cubicBezTo>
                  <a:pt x="58" y="169"/>
                  <a:pt x="58" y="169"/>
                  <a:pt x="58" y="168"/>
                </a:cubicBezTo>
                <a:cubicBezTo>
                  <a:pt x="59" y="168"/>
                  <a:pt x="60" y="168"/>
                  <a:pt x="60" y="168"/>
                </a:cubicBezTo>
                <a:cubicBezTo>
                  <a:pt x="61" y="169"/>
                  <a:pt x="60" y="168"/>
                  <a:pt x="60" y="168"/>
                </a:cubicBezTo>
                <a:cubicBezTo>
                  <a:pt x="61" y="168"/>
                  <a:pt x="61" y="168"/>
                  <a:pt x="61" y="167"/>
                </a:cubicBezTo>
                <a:cubicBezTo>
                  <a:pt x="61" y="168"/>
                  <a:pt x="61" y="168"/>
                  <a:pt x="61" y="168"/>
                </a:cubicBezTo>
                <a:cubicBezTo>
                  <a:pt x="61" y="168"/>
                  <a:pt x="61" y="168"/>
                  <a:pt x="61" y="168"/>
                </a:cubicBezTo>
                <a:cubicBezTo>
                  <a:pt x="61" y="168"/>
                  <a:pt x="61" y="168"/>
                  <a:pt x="61" y="168"/>
                </a:cubicBezTo>
                <a:cubicBezTo>
                  <a:pt x="62" y="168"/>
                  <a:pt x="62" y="168"/>
                  <a:pt x="62" y="168"/>
                </a:cubicBezTo>
                <a:cubicBezTo>
                  <a:pt x="62" y="168"/>
                  <a:pt x="62" y="168"/>
                  <a:pt x="62" y="168"/>
                </a:cubicBezTo>
                <a:cubicBezTo>
                  <a:pt x="62" y="168"/>
                  <a:pt x="62" y="168"/>
                  <a:pt x="62" y="168"/>
                </a:cubicBezTo>
                <a:cubicBezTo>
                  <a:pt x="62" y="168"/>
                  <a:pt x="62" y="168"/>
                  <a:pt x="62" y="168"/>
                </a:cubicBezTo>
                <a:cubicBezTo>
                  <a:pt x="63" y="168"/>
                  <a:pt x="62" y="168"/>
                  <a:pt x="62" y="169"/>
                </a:cubicBezTo>
                <a:cubicBezTo>
                  <a:pt x="63" y="169"/>
                  <a:pt x="63" y="168"/>
                  <a:pt x="64" y="167"/>
                </a:cubicBezTo>
                <a:cubicBezTo>
                  <a:pt x="64" y="167"/>
                  <a:pt x="64" y="167"/>
                  <a:pt x="64" y="167"/>
                </a:cubicBezTo>
                <a:cubicBezTo>
                  <a:pt x="64" y="167"/>
                  <a:pt x="64" y="167"/>
                  <a:pt x="64" y="167"/>
                </a:cubicBezTo>
                <a:cubicBezTo>
                  <a:pt x="64" y="168"/>
                  <a:pt x="64" y="168"/>
                  <a:pt x="65" y="168"/>
                </a:cubicBezTo>
                <a:cubicBezTo>
                  <a:pt x="65" y="168"/>
                  <a:pt x="65" y="168"/>
                  <a:pt x="66" y="168"/>
                </a:cubicBezTo>
                <a:cubicBezTo>
                  <a:pt x="66" y="168"/>
                  <a:pt x="65" y="168"/>
                  <a:pt x="65" y="168"/>
                </a:cubicBezTo>
                <a:cubicBezTo>
                  <a:pt x="65" y="167"/>
                  <a:pt x="65" y="167"/>
                  <a:pt x="65" y="167"/>
                </a:cubicBezTo>
                <a:cubicBezTo>
                  <a:pt x="65" y="167"/>
                  <a:pt x="65" y="167"/>
                  <a:pt x="65" y="167"/>
                </a:cubicBezTo>
                <a:cubicBezTo>
                  <a:pt x="65" y="166"/>
                  <a:pt x="66" y="167"/>
                  <a:pt x="66" y="166"/>
                </a:cubicBezTo>
                <a:cubicBezTo>
                  <a:pt x="65" y="166"/>
                  <a:pt x="66" y="167"/>
                  <a:pt x="65" y="167"/>
                </a:cubicBezTo>
                <a:cubicBezTo>
                  <a:pt x="65" y="166"/>
                  <a:pt x="65" y="166"/>
                  <a:pt x="64" y="166"/>
                </a:cubicBezTo>
                <a:cubicBezTo>
                  <a:pt x="65" y="165"/>
                  <a:pt x="66" y="165"/>
                  <a:pt x="66" y="165"/>
                </a:cubicBezTo>
                <a:cubicBezTo>
                  <a:pt x="66" y="166"/>
                  <a:pt x="65" y="165"/>
                  <a:pt x="65" y="166"/>
                </a:cubicBezTo>
                <a:cubicBezTo>
                  <a:pt x="66" y="166"/>
                  <a:pt x="66" y="166"/>
                  <a:pt x="66" y="167"/>
                </a:cubicBezTo>
                <a:cubicBezTo>
                  <a:pt x="66" y="167"/>
                  <a:pt x="67" y="167"/>
                  <a:pt x="67" y="167"/>
                </a:cubicBezTo>
                <a:cubicBezTo>
                  <a:pt x="68" y="167"/>
                  <a:pt x="68" y="166"/>
                  <a:pt x="68" y="166"/>
                </a:cubicBezTo>
                <a:cubicBezTo>
                  <a:pt x="68" y="167"/>
                  <a:pt x="68" y="167"/>
                  <a:pt x="68" y="167"/>
                </a:cubicBezTo>
                <a:cubicBezTo>
                  <a:pt x="68" y="167"/>
                  <a:pt x="68" y="167"/>
                  <a:pt x="68" y="167"/>
                </a:cubicBezTo>
                <a:cubicBezTo>
                  <a:pt x="68" y="167"/>
                  <a:pt x="68" y="167"/>
                  <a:pt x="68" y="167"/>
                </a:cubicBezTo>
                <a:cubicBezTo>
                  <a:pt x="68" y="167"/>
                  <a:pt x="68" y="167"/>
                  <a:pt x="68" y="167"/>
                </a:cubicBezTo>
                <a:cubicBezTo>
                  <a:pt x="68" y="167"/>
                  <a:pt x="67" y="167"/>
                  <a:pt x="67" y="168"/>
                </a:cubicBezTo>
                <a:cubicBezTo>
                  <a:pt x="68" y="168"/>
                  <a:pt x="68" y="167"/>
                  <a:pt x="68" y="167"/>
                </a:cubicBezTo>
                <a:cubicBezTo>
                  <a:pt x="68" y="167"/>
                  <a:pt x="68" y="168"/>
                  <a:pt x="68" y="168"/>
                </a:cubicBezTo>
                <a:cubicBezTo>
                  <a:pt x="68" y="167"/>
                  <a:pt x="69" y="168"/>
                  <a:pt x="69" y="167"/>
                </a:cubicBezTo>
                <a:cubicBezTo>
                  <a:pt x="70" y="167"/>
                  <a:pt x="69" y="167"/>
                  <a:pt x="69" y="167"/>
                </a:cubicBezTo>
                <a:cubicBezTo>
                  <a:pt x="69" y="166"/>
                  <a:pt x="70" y="166"/>
                  <a:pt x="70" y="167"/>
                </a:cubicBezTo>
                <a:cubicBezTo>
                  <a:pt x="70" y="167"/>
                  <a:pt x="70" y="167"/>
                  <a:pt x="70" y="167"/>
                </a:cubicBezTo>
                <a:cubicBezTo>
                  <a:pt x="70" y="167"/>
                  <a:pt x="71" y="167"/>
                  <a:pt x="71" y="167"/>
                </a:cubicBezTo>
                <a:cubicBezTo>
                  <a:pt x="71" y="167"/>
                  <a:pt x="72" y="167"/>
                  <a:pt x="72" y="167"/>
                </a:cubicBezTo>
                <a:cubicBezTo>
                  <a:pt x="71" y="167"/>
                  <a:pt x="71" y="167"/>
                  <a:pt x="71" y="168"/>
                </a:cubicBezTo>
                <a:cubicBezTo>
                  <a:pt x="70" y="168"/>
                  <a:pt x="70" y="168"/>
                  <a:pt x="70" y="168"/>
                </a:cubicBezTo>
                <a:cubicBezTo>
                  <a:pt x="70" y="168"/>
                  <a:pt x="70" y="168"/>
                  <a:pt x="70" y="168"/>
                </a:cubicBezTo>
                <a:cubicBezTo>
                  <a:pt x="70" y="168"/>
                  <a:pt x="70" y="168"/>
                  <a:pt x="70" y="167"/>
                </a:cubicBezTo>
                <a:cubicBezTo>
                  <a:pt x="70" y="167"/>
                  <a:pt x="70" y="167"/>
                  <a:pt x="70" y="167"/>
                </a:cubicBezTo>
                <a:cubicBezTo>
                  <a:pt x="70" y="167"/>
                  <a:pt x="70" y="167"/>
                  <a:pt x="70" y="167"/>
                </a:cubicBezTo>
                <a:cubicBezTo>
                  <a:pt x="70" y="168"/>
                  <a:pt x="69" y="168"/>
                  <a:pt x="69" y="168"/>
                </a:cubicBezTo>
                <a:cubicBezTo>
                  <a:pt x="69" y="168"/>
                  <a:pt x="69" y="168"/>
                  <a:pt x="69" y="168"/>
                </a:cubicBezTo>
                <a:cubicBezTo>
                  <a:pt x="69" y="168"/>
                  <a:pt x="69" y="169"/>
                  <a:pt x="69" y="168"/>
                </a:cubicBezTo>
                <a:cubicBezTo>
                  <a:pt x="68" y="168"/>
                  <a:pt x="69" y="168"/>
                  <a:pt x="69" y="168"/>
                </a:cubicBezTo>
                <a:cubicBezTo>
                  <a:pt x="68" y="167"/>
                  <a:pt x="68" y="168"/>
                  <a:pt x="68" y="168"/>
                </a:cubicBezTo>
                <a:cubicBezTo>
                  <a:pt x="68" y="168"/>
                  <a:pt x="68" y="168"/>
                  <a:pt x="68" y="168"/>
                </a:cubicBezTo>
                <a:cubicBezTo>
                  <a:pt x="68" y="168"/>
                  <a:pt x="68" y="168"/>
                  <a:pt x="68" y="168"/>
                </a:cubicBezTo>
                <a:cubicBezTo>
                  <a:pt x="68" y="168"/>
                  <a:pt x="68" y="168"/>
                  <a:pt x="68" y="168"/>
                </a:cubicBezTo>
                <a:cubicBezTo>
                  <a:pt x="68" y="168"/>
                  <a:pt x="67" y="168"/>
                  <a:pt x="67" y="169"/>
                </a:cubicBezTo>
                <a:cubicBezTo>
                  <a:pt x="67" y="168"/>
                  <a:pt x="67" y="168"/>
                  <a:pt x="67" y="168"/>
                </a:cubicBezTo>
                <a:cubicBezTo>
                  <a:pt x="67" y="169"/>
                  <a:pt x="65" y="170"/>
                  <a:pt x="64" y="169"/>
                </a:cubicBezTo>
                <a:cubicBezTo>
                  <a:pt x="64" y="169"/>
                  <a:pt x="64" y="169"/>
                  <a:pt x="64" y="169"/>
                </a:cubicBezTo>
                <a:cubicBezTo>
                  <a:pt x="63" y="169"/>
                  <a:pt x="63" y="169"/>
                  <a:pt x="63" y="169"/>
                </a:cubicBezTo>
                <a:cubicBezTo>
                  <a:pt x="63" y="169"/>
                  <a:pt x="63" y="169"/>
                  <a:pt x="63" y="169"/>
                </a:cubicBezTo>
                <a:cubicBezTo>
                  <a:pt x="63" y="170"/>
                  <a:pt x="63" y="170"/>
                  <a:pt x="63" y="170"/>
                </a:cubicBezTo>
                <a:cubicBezTo>
                  <a:pt x="62" y="169"/>
                  <a:pt x="61" y="170"/>
                  <a:pt x="61" y="169"/>
                </a:cubicBezTo>
                <a:cubicBezTo>
                  <a:pt x="61" y="171"/>
                  <a:pt x="58" y="169"/>
                  <a:pt x="58" y="171"/>
                </a:cubicBezTo>
                <a:cubicBezTo>
                  <a:pt x="58" y="171"/>
                  <a:pt x="57" y="171"/>
                  <a:pt x="57" y="171"/>
                </a:cubicBezTo>
                <a:cubicBezTo>
                  <a:pt x="57" y="171"/>
                  <a:pt x="57" y="171"/>
                  <a:pt x="57" y="171"/>
                </a:cubicBezTo>
                <a:cubicBezTo>
                  <a:pt x="57" y="170"/>
                  <a:pt x="57" y="170"/>
                  <a:pt x="57" y="170"/>
                </a:cubicBezTo>
                <a:cubicBezTo>
                  <a:pt x="58" y="170"/>
                  <a:pt x="59" y="170"/>
                  <a:pt x="59" y="169"/>
                </a:cubicBezTo>
                <a:cubicBezTo>
                  <a:pt x="58" y="170"/>
                  <a:pt x="57" y="170"/>
                  <a:pt x="56" y="170"/>
                </a:cubicBezTo>
                <a:cubicBezTo>
                  <a:pt x="56" y="170"/>
                  <a:pt x="56" y="170"/>
                  <a:pt x="56" y="170"/>
                </a:cubicBezTo>
                <a:cubicBezTo>
                  <a:pt x="55" y="170"/>
                  <a:pt x="56" y="170"/>
                  <a:pt x="56" y="171"/>
                </a:cubicBezTo>
                <a:cubicBezTo>
                  <a:pt x="56" y="171"/>
                  <a:pt x="56" y="171"/>
                  <a:pt x="57" y="171"/>
                </a:cubicBezTo>
                <a:cubicBezTo>
                  <a:pt x="56" y="171"/>
                  <a:pt x="55" y="171"/>
                  <a:pt x="55" y="171"/>
                </a:cubicBezTo>
                <a:cubicBezTo>
                  <a:pt x="54" y="171"/>
                  <a:pt x="55" y="171"/>
                  <a:pt x="54" y="171"/>
                </a:cubicBezTo>
                <a:cubicBezTo>
                  <a:pt x="54" y="172"/>
                  <a:pt x="52" y="172"/>
                  <a:pt x="51" y="172"/>
                </a:cubicBezTo>
                <a:cubicBezTo>
                  <a:pt x="51" y="172"/>
                  <a:pt x="51" y="172"/>
                  <a:pt x="51" y="172"/>
                </a:cubicBezTo>
                <a:cubicBezTo>
                  <a:pt x="51" y="171"/>
                  <a:pt x="52" y="172"/>
                  <a:pt x="51" y="171"/>
                </a:cubicBezTo>
                <a:cubicBezTo>
                  <a:pt x="51" y="171"/>
                  <a:pt x="51" y="172"/>
                  <a:pt x="51" y="171"/>
                </a:cubicBezTo>
                <a:cubicBezTo>
                  <a:pt x="51" y="172"/>
                  <a:pt x="50" y="172"/>
                  <a:pt x="49" y="172"/>
                </a:cubicBezTo>
                <a:cubicBezTo>
                  <a:pt x="49" y="172"/>
                  <a:pt x="49" y="172"/>
                  <a:pt x="49" y="172"/>
                </a:cubicBezTo>
                <a:cubicBezTo>
                  <a:pt x="49" y="173"/>
                  <a:pt x="48" y="173"/>
                  <a:pt x="47" y="173"/>
                </a:cubicBezTo>
                <a:cubicBezTo>
                  <a:pt x="47" y="174"/>
                  <a:pt x="47" y="174"/>
                  <a:pt x="47" y="174"/>
                </a:cubicBezTo>
                <a:cubicBezTo>
                  <a:pt x="47" y="174"/>
                  <a:pt x="46" y="174"/>
                  <a:pt x="46" y="174"/>
                </a:cubicBezTo>
                <a:cubicBezTo>
                  <a:pt x="47" y="173"/>
                  <a:pt x="47" y="173"/>
                  <a:pt x="47" y="172"/>
                </a:cubicBezTo>
                <a:cubicBezTo>
                  <a:pt x="46" y="173"/>
                  <a:pt x="45" y="174"/>
                  <a:pt x="44" y="174"/>
                </a:cubicBezTo>
                <a:cubicBezTo>
                  <a:pt x="44" y="174"/>
                  <a:pt x="44" y="174"/>
                  <a:pt x="44" y="174"/>
                </a:cubicBezTo>
                <a:cubicBezTo>
                  <a:pt x="44" y="174"/>
                  <a:pt x="44" y="174"/>
                  <a:pt x="43" y="174"/>
                </a:cubicBezTo>
                <a:cubicBezTo>
                  <a:pt x="43" y="175"/>
                  <a:pt x="44" y="175"/>
                  <a:pt x="44" y="175"/>
                </a:cubicBezTo>
                <a:cubicBezTo>
                  <a:pt x="44" y="175"/>
                  <a:pt x="43" y="175"/>
                  <a:pt x="43" y="176"/>
                </a:cubicBezTo>
                <a:cubicBezTo>
                  <a:pt x="43" y="175"/>
                  <a:pt x="43" y="175"/>
                  <a:pt x="43" y="175"/>
                </a:cubicBezTo>
                <a:cubicBezTo>
                  <a:pt x="43" y="176"/>
                  <a:pt x="42" y="175"/>
                  <a:pt x="41" y="176"/>
                </a:cubicBezTo>
                <a:cubicBezTo>
                  <a:pt x="41" y="175"/>
                  <a:pt x="41" y="175"/>
                  <a:pt x="40" y="175"/>
                </a:cubicBezTo>
                <a:cubicBezTo>
                  <a:pt x="40" y="176"/>
                  <a:pt x="37" y="176"/>
                  <a:pt x="37" y="177"/>
                </a:cubicBezTo>
                <a:cubicBezTo>
                  <a:pt x="36" y="177"/>
                  <a:pt x="35" y="177"/>
                  <a:pt x="36" y="176"/>
                </a:cubicBezTo>
                <a:cubicBezTo>
                  <a:pt x="35" y="176"/>
                  <a:pt x="35" y="177"/>
                  <a:pt x="36" y="177"/>
                </a:cubicBezTo>
                <a:cubicBezTo>
                  <a:pt x="35" y="177"/>
                  <a:pt x="35" y="177"/>
                  <a:pt x="35" y="177"/>
                </a:cubicBezTo>
                <a:cubicBezTo>
                  <a:pt x="35" y="177"/>
                  <a:pt x="35" y="177"/>
                  <a:pt x="35" y="177"/>
                </a:cubicBezTo>
                <a:cubicBezTo>
                  <a:pt x="35" y="177"/>
                  <a:pt x="35" y="177"/>
                  <a:pt x="35" y="177"/>
                </a:cubicBezTo>
                <a:cubicBezTo>
                  <a:pt x="35" y="177"/>
                  <a:pt x="34" y="176"/>
                  <a:pt x="34" y="177"/>
                </a:cubicBezTo>
                <a:cubicBezTo>
                  <a:pt x="34" y="177"/>
                  <a:pt x="34" y="177"/>
                  <a:pt x="35" y="177"/>
                </a:cubicBezTo>
                <a:cubicBezTo>
                  <a:pt x="35" y="177"/>
                  <a:pt x="35" y="177"/>
                  <a:pt x="35" y="177"/>
                </a:cubicBezTo>
                <a:cubicBezTo>
                  <a:pt x="35" y="177"/>
                  <a:pt x="35" y="177"/>
                  <a:pt x="35" y="177"/>
                </a:cubicBezTo>
                <a:cubicBezTo>
                  <a:pt x="35" y="177"/>
                  <a:pt x="34" y="178"/>
                  <a:pt x="34" y="178"/>
                </a:cubicBezTo>
                <a:cubicBezTo>
                  <a:pt x="34" y="177"/>
                  <a:pt x="34" y="177"/>
                  <a:pt x="34" y="177"/>
                </a:cubicBezTo>
                <a:cubicBezTo>
                  <a:pt x="34" y="177"/>
                  <a:pt x="34" y="178"/>
                  <a:pt x="34" y="178"/>
                </a:cubicBezTo>
                <a:cubicBezTo>
                  <a:pt x="33" y="178"/>
                  <a:pt x="32" y="178"/>
                  <a:pt x="32" y="178"/>
                </a:cubicBezTo>
                <a:cubicBezTo>
                  <a:pt x="31" y="178"/>
                  <a:pt x="31" y="179"/>
                  <a:pt x="31" y="179"/>
                </a:cubicBezTo>
                <a:cubicBezTo>
                  <a:pt x="31" y="178"/>
                  <a:pt x="31" y="178"/>
                  <a:pt x="30" y="178"/>
                </a:cubicBezTo>
                <a:cubicBezTo>
                  <a:pt x="30" y="178"/>
                  <a:pt x="31" y="178"/>
                  <a:pt x="31" y="179"/>
                </a:cubicBezTo>
                <a:cubicBezTo>
                  <a:pt x="30" y="179"/>
                  <a:pt x="30" y="179"/>
                  <a:pt x="29" y="179"/>
                </a:cubicBezTo>
                <a:cubicBezTo>
                  <a:pt x="29" y="179"/>
                  <a:pt x="29" y="179"/>
                  <a:pt x="29" y="178"/>
                </a:cubicBezTo>
                <a:cubicBezTo>
                  <a:pt x="28" y="179"/>
                  <a:pt x="29" y="179"/>
                  <a:pt x="29" y="180"/>
                </a:cubicBezTo>
                <a:cubicBezTo>
                  <a:pt x="29" y="180"/>
                  <a:pt x="28" y="180"/>
                  <a:pt x="28" y="180"/>
                </a:cubicBezTo>
                <a:cubicBezTo>
                  <a:pt x="28" y="180"/>
                  <a:pt x="28" y="180"/>
                  <a:pt x="28" y="180"/>
                </a:cubicBezTo>
                <a:cubicBezTo>
                  <a:pt x="28" y="180"/>
                  <a:pt x="28" y="179"/>
                  <a:pt x="28" y="179"/>
                </a:cubicBezTo>
                <a:cubicBezTo>
                  <a:pt x="28" y="179"/>
                  <a:pt x="27" y="179"/>
                  <a:pt x="28" y="180"/>
                </a:cubicBezTo>
                <a:cubicBezTo>
                  <a:pt x="27" y="180"/>
                  <a:pt x="27" y="180"/>
                  <a:pt x="27" y="180"/>
                </a:cubicBezTo>
                <a:cubicBezTo>
                  <a:pt x="26" y="179"/>
                  <a:pt x="27" y="180"/>
                  <a:pt x="26" y="179"/>
                </a:cubicBezTo>
                <a:cubicBezTo>
                  <a:pt x="25" y="180"/>
                  <a:pt x="25" y="180"/>
                  <a:pt x="24" y="180"/>
                </a:cubicBezTo>
                <a:cubicBezTo>
                  <a:pt x="24" y="180"/>
                  <a:pt x="25" y="180"/>
                  <a:pt x="24" y="181"/>
                </a:cubicBezTo>
                <a:cubicBezTo>
                  <a:pt x="25" y="181"/>
                  <a:pt x="25" y="181"/>
                  <a:pt x="25" y="181"/>
                </a:cubicBezTo>
                <a:cubicBezTo>
                  <a:pt x="25" y="181"/>
                  <a:pt x="25" y="181"/>
                  <a:pt x="26" y="181"/>
                </a:cubicBezTo>
                <a:cubicBezTo>
                  <a:pt x="26" y="181"/>
                  <a:pt x="26" y="181"/>
                  <a:pt x="26" y="181"/>
                </a:cubicBezTo>
                <a:cubicBezTo>
                  <a:pt x="26" y="181"/>
                  <a:pt x="26" y="180"/>
                  <a:pt x="27" y="180"/>
                </a:cubicBezTo>
                <a:cubicBezTo>
                  <a:pt x="27" y="180"/>
                  <a:pt x="27" y="180"/>
                  <a:pt x="27" y="180"/>
                </a:cubicBezTo>
                <a:cubicBezTo>
                  <a:pt x="27" y="180"/>
                  <a:pt x="28" y="181"/>
                  <a:pt x="28" y="181"/>
                </a:cubicBezTo>
                <a:cubicBezTo>
                  <a:pt x="28" y="181"/>
                  <a:pt x="28" y="181"/>
                  <a:pt x="29" y="181"/>
                </a:cubicBezTo>
                <a:cubicBezTo>
                  <a:pt x="29" y="181"/>
                  <a:pt x="29" y="181"/>
                  <a:pt x="29" y="181"/>
                </a:cubicBezTo>
                <a:cubicBezTo>
                  <a:pt x="29" y="181"/>
                  <a:pt x="29" y="181"/>
                  <a:pt x="29" y="180"/>
                </a:cubicBezTo>
                <a:cubicBezTo>
                  <a:pt x="29" y="180"/>
                  <a:pt x="29" y="180"/>
                  <a:pt x="29" y="180"/>
                </a:cubicBezTo>
                <a:cubicBezTo>
                  <a:pt x="30" y="181"/>
                  <a:pt x="29" y="181"/>
                  <a:pt x="29" y="181"/>
                </a:cubicBezTo>
                <a:cubicBezTo>
                  <a:pt x="29" y="181"/>
                  <a:pt x="31" y="181"/>
                  <a:pt x="30" y="181"/>
                </a:cubicBezTo>
                <a:cubicBezTo>
                  <a:pt x="30" y="180"/>
                  <a:pt x="31" y="181"/>
                  <a:pt x="31" y="180"/>
                </a:cubicBezTo>
                <a:cubicBezTo>
                  <a:pt x="32" y="180"/>
                  <a:pt x="31" y="180"/>
                  <a:pt x="31" y="181"/>
                </a:cubicBezTo>
                <a:cubicBezTo>
                  <a:pt x="32" y="181"/>
                  <a:pt x="33" y="180"/>
                  <a:pt x="33" y="181"/>
                </a:cubicBezTo>
                <a:cubicBezTo>
                  <a:pt x="33" y="181"/>
                  <a:pt x="33" y="180"/>
                  <a:pt x="33" y="180"/>
                </a:cubicBezTo>
                <a:cubicBezTo>
                  <a:pt x="33" y="180"/>
                  <a:pt x="34" y="180"/>
                  <a:pt x="34" y="180"/>
                </a:cubicBezTo>
                <a:cubicBezTo>
                  <a:pt x="34" y="180"/>
                  <a:pt x="34" y="180"/>
                  <a:pt x="34" y="180"/>
                </a:cubicBezTo>
                <a:cubicBezTo>
                  <a:pt x="34" y="179"/>
                  <a:pt x="35" y="180"/>
                  <a:pt x="35" y="179"/>
                </a:cubicBezTo>
                <a:cubicBezTo>
                  <a:pt x="35" y="179"/>
                  <a:pt x="35" y="180"/>
                  <a:pt x="35" y="180"/>
                </a:cubicBezTo>
                <a:cubicBezTo>
                  <a:pt x="36" y="179"/>
                  <a:pt x="37" y="179"/>
                  <a:pt x="38" y="179"/>
                </a:cubicBezTo>
                <a:cubicBezTo>
                  <a:pt x="38" y="179"/>
                  <a:pt x="38" y="179"/>
                  <a:pt x="38" y="179"/>
                </a:cubicBezTo>
                <a:cubicBezTo>
                  <a:pt x="37" y="179"/>
                  <a:pt x="37" y="179"/>
                  <a:pt x="37" y="180"/>
                </a:cubicBezTo>
                <a:cubicBezTo>
                  <a:pt x="37" y="180"/>
                  <a:pt x="37" y="180"/>
                  <a:pt x="37" y="180"/>
                </a:cubicBezTo>
                <a:cubicBezTo>
                  <a:pt x="37" y="180"/>
                  <a:pt x="37" y="180"/>
                  <a:pt x="37" y="180"/>
                </a:cubicBezTo>
                <a:cubicBezTo>
                  <a:pt x="37" y="180"/>
                  <a:pt x="37" y="180"/>
                  <a:pt x="37" y="180"/>
                </a:cubicBezTo>
                <a:cubicBezTo>
                  <a:pt x="36" y="180"/>
                  <a:pt x="36" y="180"/>
                  <a:pt x="36" y="180"/>
                </a:cubicBezTo>
                <a:cubicBezTo>
                  <a:pt x="36" y="180"/>
                  <a:pt x="36" y="180"/>
                  <a:pt x="36" y="180"/>
                </a:cubicBezTo>
                <a:cubicBezTo>
                  <a:pt x="36" y="180"/>
                  <a:pt x="36" y="180"/>
                  <a:pt x="36" y="180"/>
                </a:cubicBezTo>
                <a:cubicBezTo>
                  <a:pt x="36" y="180"/>
                  <a:pt x="36" y="180"/>
                  <a:pt x="36" y="181"/>
                </a:cubicBezTo>
                <a:cubicBezTo>
                  <a:pt x="35" y="181"/>
                  <a:pt x="35" y="180"/>
                  <a:pt x="35" y="180"/>
                </a:cubicBezTo>
                <a:cubicBezTo>
                  <a:pt x="35" y="181"/>
                  <a:pt x="34" y="181"/>
                  <a:pt x="32" y="181"/>
                </a:cubicBezTo>
                <a:cubicBezTo>
                  <a:pt x="32" y="181"/>
                  <a:pt x="32" y="181"/>
                  <a:pt x="32" y="181"/>
                </a:cubicBezTo>
                <a:cubicBezTo>
                  <a:pt x="32" y="181"/>
                  <a:pt x="32" y="181"/>
                  <a:pt x="31" y="182"/>
                </a:cubicBezTo>
                <a:cubicBezTo>
                  <a:pt x="32" y="182"/>
                  <a:pt x="32" y="182"/>
                  <a:pt x="32" y="182"/>
                </a:cubicBezTo>
                <a:cubicBezTo>
                  <a:pt x="32" y="182"/>
                  <a:pt x="32" y="182"/>
                  <a:pt x="32" y="182"/>
                </a:cubicBezTo>
                <a:cubicBezTo>
                  <a:pt x="33" y="182"/>
                  <a:pt x="33" y="182"/>
                  <a:pt x="33" y="182"/>
                </a:cubicBezTo>
                <a:cubicBezTo>
                  <a:pt x="33" y="182"/>
                  <a:pt x="33" y="182"/>
                  <a:pt x="33" y="182"/>
                </a:cubicBezTo>
                <a:cubicBezTo>
                  <a:pt x="34" y="181"/>
                  <a:pt x="35" y="182"/>
                  <a:pt x="36" y="182"/>
                </a:cubicBezTo>
                <a:cubicBezTo>
                  <a:pt x="35" y="182"/>
                  <a:pt x="34" y="182"/>
                  <a:pt x="34" y="182"/>
                </a:cubicBezTo>
                <a:cubicBezTo>
                  <a:pt x="34" y="182"/>
                  <a:pt x="35" y="182"/>
                  <a:pt x="35" y="183"/>
                </a:cubicBezTo>
                <a:cubicBezTo>
                  <a:pt x="35" y="183"/>
                  <a:pt x="34" y="183"/>
                  <a:pt x="34" y="184"/>
                </a:cubicBezTo>
                <a:cubicBezTo>
                  <a:pt x="34" y="183"/>
                  <a:pt x="34" y="183"/>
                  <a:pt x="33" y="183"/>
                </a:cubicBezTo>
                <a:cubicBezTo>
                  <a:pt x="33" y="183"/>
                  <a:pt x="33" y="183"/>
                  <a:pt x="33" y="183"/>
                </a:cubicBezTo>
                <a:cubicBezTo>
                  <a:pt x="32" y="183"/>
                  <a:pt x="33" y="183"/>
                  <a:pt x="33" y="183"/>
                </a:cubicBezTo>
                <a:cubicBezTo>
                  <a:pt x="32" y="182"/>
                  <a:pt x="32" y="183"/>
                  <a:pt x="32" y="183"/>
                </a:cubicBezTo>
                <a:cubicBezTo>
                  <a:pt x="32" y="183"/>
                  <a:pt x="31" y="183"/>
                  <a:pt x="31" y="184"/>
                </a:cubicBezTo>
                <a:cubicBezTo>
                  <a:pt x="30" y="184"/>
                  <a:pt x="31" y="183"/>
                  <a:pt x="30" y="183"/>
                </a:cubicBezTo>
                <a:cubicBezTo>
                  <a:pt x="30" y="184"/>
                  <a:pt x="29" y="183"/>
                  <a:pt x="28" y="183"/>
                </a:cubicBezTo>
                <a:cubicBezTo>
                  <a:pt x="28" y="184"/>
                  <a:pt x="28" y="183"/>
                  <a:pt x="27" y="184"/>
                </a:cubicBezTo>
                <a:cubicBezTo>
                  <a:pt x="27" y="183"/>
                  <a:pt x="27" y="183"/>
                  <a:pt x="27" y="183"/>
                </a:cubicBezTo>
                <a:cubicBezTo>
                  <a:pt x="26" y="183"/>
                  <a:pt x="26" y="183"/>
                  <a:pt x="25" y="183"/>
                </a:cubicBezTo>
                <a:cubicBezTo>
                  <a:pt x="25" y="184"/>
                  <a:pt x="25" y="184"/>
                  <a:pt x="25" y="185"/>
                </a:cubicBezTo>
                <a:cubicBezTo>
                  <a:pt x="25" y="185"/>
                  <a:pt x="24" y="185"/>
                  <a:pt x="24" y="186"/>
                </a:cubicBezTo>
                <a:cubicBezTo>
                  <a:pt x="24" y="186"/>
                  <a:pt x="24" y="185"/>
                  <a:pt x="24" y="185"/>
                </a:cubicBezTo>
                <a:cubicBezTo>
                  <a:pt x="23" y="185"/>
                  <a:pt x="23" y="186"/>
                  <a:pt x="23" y="185"/>
                </a:cubicBezTo>
                <a:cubicBezTo>
                  <a:pt x="22" y="186"/>
                  <a:pt x="23" y="186"/>
                  <a:pt x="22" y="186"/>
                </a:cubicBezTo>
                <a:cubicBezTo>
                  <a:pt x="22" y="186"/>
                  <a:pt x="22" y="185"/>
                  <a:pt x="22" y="185"/>
                </a:cubicBezTo>
                <a:cubicBezTo>
                  <a:pt x="22" y="184"/>
                  <a:pt x="23" y="185"/>
                  <a:pt x="23" y="185"/>
                </a:cubicBezTo>
                <a:cubicBezTo>
                  <a:pt x="23" y="184"/>
                  <a:pt x="22" y="185"/>
                  <a:pt x="22" y="185"/>
                </a:cubicBezTo>
                <a:cubicBezTo>
                  <a:pt x="21" y="185"/>
                  <a:pt x="21" y="185"/>
                  <a:pt x="21" y="185"/>
                </a:cubicBezTo>
                <a:cubicBezTo>
                  <a:pt x="20" y="185"/>
                  <a:pt x="19" y="186"/>
                  <a:pt x="19" y="186"/>
                </a:cubicBezTo>
                <a:cubicBezTo>
                  <a:pt x="19" y="186"/>
                  <a:pt x="19" y="186"/>
                  <a:pt x="19" y="186"/>
                </a:cubicBezTo>
                <a:cubicBezTo>
                  <a:pt x="18" y="186"/>
                  <a:pt x="18" y="187"/>
                  <a:pt x="17" y="186"/>
                </a:cubicBezTo>
                <a:cubicBezTo>
                  <a:pt x="17" y="187"/>
                  <a:pt x="17" y="187"/>
                  <a:pt x="17" y="187"/>
                </a:cubicBezTo>
                <a:cubicBezTo>
                  <a:pt x="17" y="187"/>
                  <a:pt x="18" y="188"/>
                  <a:pt x="18" y="187"/>
                </a:cubicBezTo>
                <a:cubicBezTo>
                  <a:pt x="19" y="187"/>
                  <a:pt x="19" y="188"/>
                  <a:pt x="20" y="188"/>
                </a:cubicBezTo>
                <a:cubicBezTo>
                  <a:pt x="19" y="189"/>
                  <a:pt x="19" y="188"/>
                  <a:pt x="18" y="188"/>
                </a:cubicBezTo>
                <a:cubicBezTo>
                  <a:pt x="18" y="189"/>
                  <a:pt x="19" y="188"/>
                  <a:pt x="19" y="189"/>
                </a:cubicBezTo>
                <a:cubicBezTo>
                  <a:pt x="19" y="188"/>
                  <a:pt x="20" y="188"/>
                  <a:pt x="20" y="189"/>
                </a:cubicBezTo>
                <a:cubicBezTo>
                  <a:pt x="20" y="188"/>
                  <a:pt x="21" y="188"/>
                  <a:pt x="20" y="188"/>
                </a:cubicBezTo>
                <a:cubicBezTo>
                  <a:pt x="20" y="188"/>
                  <a:pt x="20" y="188"/>
                  <a:pt x="20" y="187"/>
                </a:cubicBezTo>
                <a:cubicBezTo>
                  <a:pt x="20" y="187"/>
                  <a:pt x="20" y="188"/>
                  <a:pt x="20" y="187"/>
                </a:cubicBezTo>
                <a:cubicBezTo>
                  <a:pt x="21" y="187"/>
                  <a:pt x="20" y="188"/>
                  <a:pt x="21" y="188"/>
                </a:cubicBezTo>
                <a:cubicBezTo>
                  <a:pt x="21" y="187"/>
                  <a:pt x="22" y="188"/>
                  <a:pt x="22" y="187"/>
                </a:cubicBezTo>
                <a:cubicBezTo>
                  <a:pt x="22" y="188"/>
                  <a:pt x="22" y="188"/>
                  <a:pt x="22" y="188"/>
                </a:cubicBezTo>
                <a:cubicBezTo>
                  <a:pt x="23" y="188"/>
                  <a:pt x="24" y="189"/>
                  <a:pt x="24" y="188"/>
                </a:cubicBezTo>
                <a:cubicBezTo>
                  <a:pt x="25" y="189"/>
                  <a:pt x="25" y="188"/>
                  <a:pt x="26" y="189"/>
                </a:cubicBezTo>
                <a:cubicBezTo>
                  <a:pt x="27" y="188"/>
                  <a:pt x="26" y="188"/>
                  <a:pt x="27" y="188"/>
                </a:cubicBezTo>
                <a:cubicBezTo>
                  <a:pt x="27" y="188"/>
                  <a:pt x="27" y="188"/>
                  <a:pt x="27" y="188"/>
                </a:cubicBezTo>
                <a:cubicBezTo>
                  <a:pt x="28" y="189"/>
                  <a:pt x="28" y="188"/>
                  <a:pt x="29" y="189"/>
                </a:cubicBezTo>
                <a:cubicBezTo>
                  <a:pt x="29" y="188"/>
                  <a:pt x="29" y="188"/>
                  <a:pt x="28" y="188"/>
                </a:cubicBezTo>
                <a:cubicBezTo>
                  <a:pt x="28" y="187"/>
                  <a:pt x="29" y="188"/>
                  <a:pt x="29" y="187"/>
                </a:cubicBezTo>
                <a:cubicBezTo>
                  <a:pt x="29" y="187"/>
                  <a:pt x="29" y="188"/>
                  <a:pt x="29" y="187"/>
                </a:cubicBezTo>
                <a:cubicBezTo>
                  <a:pt x="30" y="188"/>
                  <a:pt x="30" y="188"/>
                  <a:pt x="29" y="188"/>
                </a:cubicBezTo>
                <a:cubicBezTo>
                  <a:pt x="30" y="188"/>
                  <a:pt x="31" y="188"/>
                  <a:pt x="32" y="188"/>
                </a:cubicBezTo>
                <a:cubicBezTo>
                  <a:pt x="31" y="187"/>
                  <a:pt x="33" y="189"/>
                  <a:pt x="33" y="187"/>
                </a:cubicBezTo>
                <a:cubicBezTo>
                  <a:pt x="33" y="188"/>
                  <a:pt x="33" y="187"/>
                  <a:pt x="34" y="188"/>
                </a:cubicBezTo>
                <a:cubicBezTo>
                  <a:pt x="33" y="188"/>
                  <a:pt x="33" y="188"/>
                  <a:pt x="32" y="188"/>
                </a:cubicBezTo>
                <a:cubicBezTo>
                  <a:pt x="32" y="189"/>
                  <a:pt x="31" y="189"/>
                  <a:pt x="30" y="188"/>
                </a:cubicBezTo>
                <a:cubicBezTo>
                  <a:pt x="30" y="189"/>
                  <a:pt x="30" y="189"/>
                  <a:pt x="30" y="190"/>
                </a:cubicBezTo>
                <a:cubicBezTo>
                  <a:pt x="31" y="188"/>
                  <a:pt x="34" y="190"/>
                  <a:pt x="34" y="188"/>
                </a:cubicBezTo>
                <a:cubicBezTo>
                  <a:pt x="35" y="187"/>
                  <a:pt x="36" y="187"/>
                  <a:pt x="36" y="187"/>
                </a:cubicBezTo>
                <a:cubicBezTo>
                  <a:pt x="37" y="187"/>
                  <a:pt x="36" y="187"/>
                  <a:pt x="36" y="187"/>
                </a:cubicBezTo>
                <a:cubicBezTo>
                  <a:pt x="36" y="186"/>
                  <a:pt x="36" y="186"/>
                  <a:pt x="36" y="186"/>
                </a:cubicBezTo>
                <a:cubicBezTo>
                  <a:pt x="37" y="186"/>
                  <a:pt x="37" y="186"/>
                  <a:pt x="37" y="186"/>
                </a:cubicBezTo>
                <a:cubicBezTo>
                  <a:pt x="37" y="186"/>
                  <a:pt x="37" y="186"/>
                  <a:pt x="36" y="187"/>
                </a:cubicBezTo>
                <a:cubicBezTo>
                  <a:pt x="37" y="187"/>
                  <a:pt x="37" y="187"/>
                  <a:pt x="38" y="187"/>
                </a:cubicBezTo>
                <a:cubicBezTo>
                  <a:pt x="38" y="186"/>
                  <a:pt x="38" y="186"/>
                  <a:pt x="38" y="186"/>
                </a:cubicBezTo>
                <a:cubicBezTo>
                  <a:pt x="38" y="186"/>
                  <a:pt x="38" y="186"/>
                  <a:pt x="39" y="186"/>
                </a:cubicBezTo>
                <a:cubicBezTo>
                  <a:pt x="39" y="186"/>
                  <a:pt x="39" y="187"/>
                  <a:pt x="39" y="187"/>
                </a:cubicBezTo>
                <a:cubicBezTo>
                  <a:pt x="40" y="187"/>
                  <a:pt x="39" y="186"/>
                  <a:pt x="40" y="186"/>
                </a:cubicBezTo>
                <a:cubicBezTo>
                  <a:pt x="40" y="186"/>
                  <a:pt x="40" y="185"/>
                  <a:pt x="39" y="185"/>
                </a:cubicBezTo>
                <a:cubicBezTo>
                  <a:pt x="40" y="185"/>
                  <a:pt x="40" y="185"/>
                  <a:pt x="40" y="185"/>
                </a:cubicBezTo>
                <a:cubicBezTo>
                  <a:pt x="40" y="186"/>
                  <a:pt x="42" y="186"/>
                  <a:pt x="43" y="186"/>
                </a:cubicBezTo>
                <a:cubicBezTo>
                  <a:pt x="42" y="187"/>
                  <a:pt x="40" y="186"/>
                  <a:pt x="41" y="187"/>
                </a:cubicBezTo>
                <a:cubicBezTo>
                  <a:pt x="40" y="188"/>
                  <a:pt x="39" y="187"/>
                  <a:pt x="38" y="188"/>
                </a:cubicBezTo>
                <a:cubicBezTo>
                  <a:pt x="39" y="189"/>
                  <a:pt x="39" y="188"/>
                  <a:pt x="40" y="188"/>
                </a:cubicBezTo>
                <a:cubicBezTo>
                  <a:pt x="39" y="189"/>
                  <a:pt x="39" y="188"/>
                  <a:pt x="39" y="189"/>
                </a:cubicBezTo>
                <a:cubicBezTo>
                  <a:pt x="38" y="188"/>
                  <a:pt x="38" y="189"/>
                  <a:pt x="38" y="188"/>
                </a:cubicBezTo>
                <a:cubicBezTo>
                  <a:pt x="37" y="189"/>
                  <a:pt x="38" y="189"/>
                  <a:pt x="38" y="190"/>
                </a:cubicBezTo>
                <a:cubicBezTo>
                  <a:pt x="38" y="190"/>
                  <a:pt x="37" y="189"/>
                  <a:pt x="37" y="189"/>
                </a:cubicBezTo>
                <a:cubicBezTo>
                  <a:pt x="37" y="190"/>
                  <a:pt x="37" y="189"/>
                  <a:pt x="36" y="190"/>
                </a:cubicBezTo>
                <a:cubicBezTo>
                  <a:pt x="36" y="190"/>
                  <a:pt x="36" y="190"/>
                  <a:pt x="36" y="189"/>
                </a:cubicBezTo>
                <a:cubicBezTo>
                  <a:pt x="35" y="190"/>
                  <a:pt x="35" y="190"/>
                  <a:pt x="35" y="190"/>
                </a:cubicBezTo>
                <a:cubicBezTo>
                  <a:pt x="34" y="190"/>
                  <a:pt x="34" y="190"/>
                  <a:pt x="33" y="191"/>
                </a:cubicBezTo>
                <a:cubicBezTo>
                  <a:pt x="33" y="191"/>
                  <a:pt x="33" y="190"/>
                  <a:pt x="33" y="190"/>
                </a:cubicBezTo>
                <a:cubicBezTo>
                  <a:pt x="33" y="190"/>
                  <a:pt x="35" y="190"/>
                  <a:pt x="34" y="189"/>
                </a:cubicBezTo>
                <a:cubicBezTo>
                  <a:pt x="34" y="189"/>
                  <a:pt x="34" y="189"/>
                  <a:pt x="33" y="190"/>
                </a:cubicBezTo>
                <a:cubicBezTo>
                  <a:pt x="33" y="189"/>
                  <a:pt x="33" y="189"/>
                  <a:pt x="33" y="189"/>
                </a:cubicBezTo>
                <a:cubicBezTo>
                  <a:pt x="33" y="190"/>
                  <a:pt x="33" y="190"/>
                  <a:pt x="32" y="190"/>
                </a:cubicBezTo>
                <a:cubicBezTo>
                  <a:pt x="31" y="190"/>
                  <a:pt x="32" y="191"/>
                  <a:pt x="32" y="191"/>
                </a:cubicBezTo>
                <a:cubicBezTo>
                  <a:pt x="32" y="191"/>
                  <a:pt x="32" y="191"/>
                  <a:pt x="32" y="192"/>
                </a:cubicBezTo>
                <a:cubicBezTo>
                  <a:pt x="31" y="191"/>
                  <a:pt x="31" y="191"/>
                  <a:pt x="31" y="191"/>
                </a:cubicBezTo>
                <a:cubicBezTo>
                  <a:pt x="31" y="190"/>
                  <a:pt x="31" y="191"/>
                  <a:pt x="30" y="190"/>
                </a:cubicBezTo>
                <a:cubicBezTo>
                  <a:pt x="30" y="191"/>
                  <a:pt x="30" y="191"/>
                  <a:pt x="30" y="191"/>
                </a:cubicBezTo>
                <a:cubicBezTo>
                  <a:pt x="30" y="192"/>
                  <a:pt x="28" y="191"/>
                  <a:pt x="28" y="192"/>
                </a:cubicBezTo>
                <a:cubicBezTo>
                  <a:pt x="27" y="192"/>
                  <a:pt x="26" y="193"/>
                  <a:pt x="25" y="193"/>
                </a:cubicBezTo>
                <a:cubicBezTo>
                  <a:pt x="24" y="193"/>
                  <a:pt x="24" y="193"/>
                  <a:pt x="23" y="193"/>
                </a:cubicBezTo>
                <a:cubicBezTo>
                  <a:pt x="24" y="194"/>
                  <a:pt x="24" y="194"/>
                  <a:pt x="24" y="195"/>
                </a:cubicBezTo>
                <a:cubicBezTo>
                  <a:pt x="24" y="195"/>
                  <a:pt x="24" y="195"/>
                  <a:pt x="25" y="195"/>
                </a:cubicBezTo>
                <a:cubicBezTo>
                  <a:pt x="25" y="194"/>
                  <a:pt x="25" y="195"/>
                  <a:pt x="25" y="194"/>
                </a:cubicBezTo>
                <a:cubicBezTo>
                  <a:pt x="25" y="194"/>
                  <a:pt x="26" y="194"/>
                  <a:pt x="26" y="193"/>
                </a:cubicBezTo>
                <a:cubicBezTo>
                  <a:pt x="27" y="193"/>
                  <a:pt x="26" y="194"/>
                  <a:pt x="26" y="195"/>
                </a:cubicBezTo>
                <a:cubicBezTo>
                  <a:pt x="27" y="195"/>
                  <a:pt x="27" y="194"/>
                  <a:pt x="28" y="195"/>
                </a:cubicBezTo>
                <a:cubicBezTo>
                  <a:pt x="28" y="195"/>
                  <a:pt x="29" y="194"/>
                  <a:pt x="30" y="194"/>
                </a:cubicBezTo>
                <a:cubicBezTo>
                  <a:pt x="30" y="195"/>
                  <a:pt x="29" y="195"/>
                  <a:pt x="29" y="195"/>
                </a:cubicBezTo>
                <a:cubicBezTo>
                  <a:pt x="29" y="195"/>
                  <a:pt x="30" y="195"/>
                  <a:pt x="30" y="195"/>
                </a:cubicBezTo>
                <a:cubicBezTo>
                  <a:pt x="30" y="195"/>
                  <a:pt x="30" y="195"/>
                  <a:pt x="31" y="195"/>
                </a:cubicBezTo>
                <a:cubicBezTo>
                  <a:pt x="31" y="194"/>
                  <a:pt x="33" y="195"/>
                  <a:pt x="33" y="194"/>
                </a:cubicBezTo>
                <a:cubicBezTo>
                  <a:pt x="34" y="194"/>
                  <a:pt x="33" y="195"/>
                  <a:pt x="33" y="195"/>
                </a:cubicBezTo>
                <a:cubicBezTo>
                  <a:pt x="34" y="195"/>
                  <a:pt x="34" y="195"/>
                  <a:pt x="34" y="195"/>
                </a:cubicBezTo>
                <a:cubicBezTo>
                  <a:pt x="34" y="195"/>
                  <a:pt x="34" y="194"/>
                  <a:pt x="33" y="194"/>
                </a:cubicBezTo>
                <a:cubicBezTo>
                  <a:pt x="33" y="194"/>
                  <a:pt x="33" y="194"/>
                  <a:pt x="33" y="193"/>
                </a:cubicBezTo>
                <a:cubicBezTo>
                  <a:pt x="33" y="193"/>
                  <a:pt x="34" y="193"/>
                  <a:pt x="34" y="193"/>
                </a:cubicBezTo>
                <a:cubicBezTo>
                  <a:pt x="34" y="193"/>
                  <a:pt x="34" y="194"/>
                  <a:pt x="34" y="194"/>
                </a:cubicBezTo>
                <a:cubicBezTo>
                  <a:pt x="35" y="193"/>
                  <a:pt x="34" y="193"/>
                  <a:pt x="34" y="193"/>
                </a:cubicBezTo>
                <a:cubicBezTo>
                  <a:pt x="35" y="193"/>
                  <a:pt x="35" y="193"/>
                  <a:pt x="35" y="193"/>
                </a:cubicBezTo>
                <a:cubicBezTo>
                  <a:pt x="35" y="193"/>
                  <a:pt x="35" y="193"/>
                  <a:pt x="35" y="194"/>
                </a:cubicBezTo>
                <a:cubicBezTo>
                  <a:pt x="35" y="194"/>
                  <a:pt x="34" y="193"/>
                  <a:pt x="34" y="194"/>
                </a:cubicBezTo>
                <a:cubicBezTo>
                  <a:pt x="38" y="193"/>
                  <a:pt x="42" y="192"/>
                  <a:pt x="46" y="191"/>
                </a:cubicBezTo>
                <a:cubicBezTo>
                  <a:pt x="45" y="190"/>
                  <a:pt x="47" y="190"/>
                  <a:pt x="47" y="191"/>
                </a:cubicBezTo>
                <a:cubicBezTo>
                  <a:pt x="47" y="190"/>
                  <a:pt x="47" y="190"/>
                  <a:pt x="47" y="189"/>
                </a:cubicBezTo>
                <a:cubicBezTo>
                  <a:pt x="47" y="189"/>
                  <a:pt x="48" y="190"/>
                  <a:pt x="48" y="189"/>
                </a:cubicBezTo>
                <a:cubicBezTo>
                  <a:pt x="49" y="189"/>
                  <a:pt x="48" y="190"/>
                  <a:pt x="48" y="190"/>
                </a:cubicBezTo>
                <a:cubicBezTo>
                  <a:pt x="49" y="190"/>
                  <a:pt x="49" y="189"/>
                  <a:pt x="50" y="189"/>
                </a:cubicBezTo>
                <a:cubicBezTo>
                  <a:pt x="50" y="189"/>
                  <a:pt x="50" y="190"/>
                  <a:pt x="50" y="190"/>
                </a:cubicBezTo>
                <a:cubicBezTo>
                  <a:pt x="50" y="190"/>
                  <a:pt x="50" y="190"/>
                  <a:pt x="49" y="189"/>
                </a:cubicBezTo>
                <a:cubicBezTo>
                  <a:pt x="49" y="190"/>
                  <a:pt x="49" y="190"/>
                  <a:pt x="48" y="190"/>
                </a:cubicBezTo>
                <a:cubicBezTo>
                  <a:pt x="48" y="191"/>
                  <a:pt x="48" y="191"/>
                  <a:pt x="48" y="191"/>
                </a:cubicBezTo>
                <a:cubicBezTo>
                  <a:pt x="48" y="192"/>
                  <a:pt x="48" y="191"/>
                  <a:pt x="49" y="191"/>
                </a:cubicBezTo>
                <a:cubicBezTo>
                  <a:pt x="47" y="193"/>
                  <a:pt x="44" y="193"/>
                  <a:pt x="42" y="192"/>
                </a:cubicBezTo>
                <a:cubicBezTo>
                  <a:pt x="42" y="193"/>
                  <a:pt x="42" y="193"/>
                  <a:pt x="41" y="193"/>
                </a:cubicBezTo>
                <a:cubicBezTo>
                  <a:pt x="40" y="196"/>
                  <a:pt x="38" y="197"/>
                  <a:pt x="36" y="198"/>
                </a:cubicBezTo>
                <a:cubicBezTo>
                  <a:pt x="35" y="197"/>
                  <a:pt x="35" y="197"/>
                  <a:pt x="35" y="197"/>
                </a:cubicBezTo>
                <a:cubicBezTo>
                  <a:pt x="35" y="198"/>
                  <a:pt x="34" y="198"/>
                  <a:pt x="34" y="199"/>
                </a:cubicBezTo>
                <a:cubicBezTo>
                  <a:pt x="33" y="199"/>
                  <a:pt x="33" y="199"/>
                  <a:pt x="33" y="198"/>
                </a:cubicBezTo>
                <a:cubicBezTo>
                  <a:pt x="32" y="199"/>
                  <a:pt x="30" y="200"/>
                  <a:pt x="29" y="201"/>
                </a:cubicBezTo>
                <a:cubicBezTo>
                  <a:pt x="27" y="202"/>
                  <a:pt x="25" y="202"/>
                  <a:pt x="23" y="204"/>
                </a:cubicBezTo>
                <a:cubicBezTo>
                  <a:pt x="22" y="204"/>
                  <a:pt x="20" y="206"/>
                  <a:pt x="19" y="207"/>
                </a:cubicBezTo>
                <a:cubicBezTo>
                  <a:pt x="17" y="208"/>
                  <a:pt x="16" y="209"/>
                  <a:pt x="15" y="211"/>
                </a:cubicBezTo>
                <a:cubicBezTo>
                  <a:pt x="15" y="211"/>
                  <a:pt x="15" y="211"/>
                  <a:pt x="16" y="212"/>
                </a:cubicBezTo>
                <a:cubicBezTo>
                  <a:pt x="15" y="212"/>
                  <a:pt x="15" y="212"/>
                  <a:pt x="15" y="212"/>
                </a:cubicBezTo>
                <a:cubicBezTo>
                  <a:pt x="15" y="212"/>
                  <a:pt x="16" y="212"/>
                  <a:pt x="16" y="212"/>
                </a:cubicBezTo>
                <a:cubicBezTo>
                  <a:pt x="16" y="211"/>
                  <a:pt x="18" y="213"/>
                  <a:pt x="18" y="212"/>
                </a:cubicBezTo>
                <a:cubicBezTo>
                  <a:pt x="18" y="211"/>
                  <a:pt x="18" y="212"/>
                  <a:pt x="19" y="212"/>
                </a:cubicBezTo>
                <a:cubicBezTo>
                  <a:pt x="20" y="212"/>
                  <a:pt x="20" y="212"/>
                  <a:pt x="21" y="212"/>
                </a:cubicBezTo>
                <a:cubicBezTo>
                  <a:pt x="21" y="212"/>
                  <a:pt x="20" y="212"/>
                  <a:pt x="19" y="214"/>
                </a:cubicBezTo>
                <a:cubicBezTo>
                  <a:pt x="22" y="213"/>
                  <a:pt x="26" y="212"/>
                  <a:pt x="29" y="210"/>
                </a:cubicBezTo>
                <a:cubicBezTo>
                  <a:pt x="30" y="209"/>
                  <a:pt x="30" y="210"/>
                  <a:pt x="31" y="210"/>
                </a:cubicBezTo>
                <a:cubicBezTo>
                  <a:pt x="31" y="210"/>
                  <a:pt x="30" y="209"/>
                  <a:pt x="30" y="209"/>
                </a:cubicBezTo>
                <a:cubicBezTo>
                  <a:pt x="31" y="209"/>
                  <a:pt x="31" y="209"/>
                  <a:pt x="31" y="209"/>
                </a:cubicBezTo>
                <a:cubicBezTo>
                  <a:pt x="32" y="210"/>
                  <a:pt x="33" y="207"/>
                  <a:pt x="34" y="207"/>
                </a:cubicBezTo>
                <a:cubicBezTo>
                  <a:pt x="34" y="207"/>
                  <a:pt x="34" y="207"/>
                  <a:pt x="33" y="208"/>
                </a:cubicBezTo>
                <a:cubicBezTo>
                  <a:pt x="34" y="208"/>
                  <a:pt x="34" y="208"/>
                  <a:pt x="34" y="208"/>
                </a:cubicBezTo>
                <a:cubicBezTo>
                  <a:pt x="34" y="209"/>
                  <a:pt x="34" y="209"/>
                  <a:pt x="33" y="210"/>
                </a:cubicBezTo>
                <a:cubicBezTo>
                  <a:pt x="34" y="210"/>
                  <a:pt x="34" y="209"/>
                  <a:pt x="34" y="209"/>
                </a:cubicBezTo>
                <a:cubicBezTo>
                  <a:pt x="35" y="209"/>
                  <a:pt x="34" y="209"/>
                  <a:pt x="35" y="208"/>
                </a:cubicBezTo>
                <a:cubicBezTo>
                  <a:pt x="35" y="208"/>
                  <a:pt x="35" y="208"/>
                  <a:pt x="35" y="208"/>
                </a:cubicBezTo>
                <a:cubicBezTo>
                  <a:pt x="35" y="209"/>
                  <a:pt x="35" y="209"/>
                  <a:pt x="35" y="210"/>
                </a:cubicBezTo>
                <a:cubicBezTo>
                  <a:pt x="35" y="210"/>
                  <a:pt x="35" y="210"/>
                  <a:pt x="35" y="210"/>
                </a:cubicBezTo>
                <a:cubicBezTo>
                  <a:pt x="35" y="209"/>
                  <a:pt x="34" y="210"/>
                  <a:pt x="33" y="210"/>
                </a:cubicBezTo>
                <a:cubicBezTo>
                  <a:pt x="33" y="210"/>
                  <a:pt x="33" y="210"/>
                  <a:pt x="33" y="210"/>
                </a:cubicBezTo>
                <a:cubicBezTo>
                  <a:pt x="32" y="210"/>
                  <a:pt x="32" y="210"/>
                  <a:pt x="32" y="211"/>
                </a:cubicBezTo>
                <a:cubicBezTo>
                  <a:pt x="32" y="210"/>
                  <a:pt x="32" y="210"/>
                  <a:pt x="32" y="210"/>
                </a:cubicBezTo>
                <a:cubicBezTo>
                  <a:pt x="32" y="210"/>
                  <a:pt x="32" y="210"/>
                  <a:pt x="32" y="210"/>
                </a:cubicBezTo>
                <a:cubicBezTo>
                  <a:pt x="32" y="210"/>
                  <a:pt x="32" y="210"/>
                  <a:pt x="32" y="210"/>
                </a:cubicBezTo>
                <a:cubicBezTo>
                  <a:pt x="32" y="210"/>
                  <a:pt x="31" y="210"/>
                  <a:pt x="31" y="210"/>
                </a:cubicBezTo>
                <a:cubicBezTo>
                  <a:pt x="31" y="210"/>
                  <a:pt x="31" y="210"/>
                  <a:pt x="31" y="210"/>
                </a:cubicBezTo>
                <a:cubicBezTo>
                  <a:pt x="31" y="211"/>
                  <a:pt x="30" y="211"/>
                  <a:pt x="31" y="211"/>
                </a:cubicBezTo>
                <a:cubicBezTo>
                  <a:pt x="29" y="211"/>
                  <a:pt x="28" y="212"/>
                  <a:pt x="27" y="213"/>
                </a:cubicBezTo>
                <a:cubicBezTo>
                  <a:pt x="28" y="214"/>
                  <a:pt x="29" y="212"/>
                  <a:pt x="29" y="212"/>
                </a:cubicBezTo>
                <a:cubicBezTo>
                  <a:pt x="29" y="213"/>
                  <a:pt x="28" y="214"/>
                  <a:pt x="27" y="213"/>
                </a:cubicBezTo>
                <a:cubicBezTo>
                  <a:pt x="26" y="214"/>
                  <a:pt x="25" y="215"/>
                  <a:pt x="24" y="215"/>
                </a:cubicBezTo>
                <a:cubicBezTo>
                  <a:pt x="21" y="217"/>
                  <a:pt x="18" y="217"/>
                  <a:pt x="15" y="219"/>
                </a:cubicBezTo>
                <a:cubicBezTo>
                  <a:pt x="15" y="219"/>
                  <a:pt x="16" y="219"/>
                  <a:pt x="16" y="219"/>
                </a:cubicBezTo>
                <a:cubicBezTo>
                  <a:pt x="16" y="219"/>
                  <a:pt x="16" y="219"/>
                  <a:pt x="16" y="219"/>
                </a:cubicBezTo>
                <a:cubicBezTo>
                  <a:pt x="16" y="220"/>
                  <a:pt x="17" y="220"/>
                  <a:pt x="17" y="219"/>
                </a:cubicBezTo>
                <a:cubicBezTo>
                  <a:pt x="17" y="219"/>
                  <a:pt x="17" y="219"/>
                  <a:pt x="17" y="219"/>
                </a:cubicBezTo>
                <a:cubicBezTo>
                  <a:pt x="17" y="219"/>
                  <a:pt x="17" y="219"/>
                  <a:pt x="17" y="220"/>
                </a:cubicBezTo>
                <a:cubicBezTo>
                  <a:pt x="18" y="219"/>
                  <a:pt x="19" y="219"/>
                  <a:pt x="20" y="220"/>
                </a:cubicBezTo>
                <a:cubicBezTo>
                  <a:pt x="20" y="220"/>
                  <a:pt x="20" y="219"/>
                  <a:pt x="20" y="219"/>
                </a:cubicBezTo>
                <a:cubicBezTo>
                  <a:pt x="20" y="220"/>
                  <a:pt x="21" y="219"/>
                  <a:pt x="21" y="219"/>
                </a:cubicBezTo>
                <a:cubicBezTo>
                  <a:pt x="21" y="219"/>
                  <a:pt x="21" y="220"/>
                  <a:pt x="21" y="220"/>
                </a:cubicBezTo>
                <a:cubicBezTo>
                  <a:pt x="21" y="220"/>
                  <a:pt x="21" y="220"/>
                  <a:pt x="22" y="220"/>
                </a:cubicBezTo>
                <a:cubicBezTo>
                  <a:pt x="21" y="220"/>
                  <a:pt x="21" y="220"/>
                  <a:pt x="21" y="220"/>
                </a:cubicBezTo>
                <a:cubicBezTo>
                  <a:pt x="22" y="221"/>
                  <a:pt x="22" y="221"/>
                  <a:pt x="22" y="220"/>
                </a:cubicBezTo>
                <a:cubicBezTo>
                  <a:pt x="22" y="221"/>
                  <a:pt x="22" y="221"/>
                  <a:pt x="22" y="221"/>
                </a:cubicBezTo>
                <a:cubicBezTo>
                  <a:pt x="23" y="221"/>
                  <a:pt x="23" y="221"/>
                  <a:pt x="22" y="221"/>
                </a:cubicBezTo>
                <a:cubicBezTo>
                  <a:pt x="22" y="220"/>
                  <a:pt x="23" y="221"/>
                  <a:pt x="23" y="221"/>
                </a:cubicBezTo>
                <a:cubicBezTo>
                  <a:pt x="23" y="220"/>
                  <a:pt x="23" y="220"/>
                  <a:pt x="23" y="220"/>
                </a:cubicBezTo>
                <a:cubicBezTo>
                  <a:pt x="23" y="220"/>
                  <a:pt x="23" y="220"/>
                  <a:pt x="23" y="220"/>
                </a:cubicBezTo>
                <a:cubicBezTo>
                  <a:pt x="24" y="220"/>
                  <a:pt x="23" y="221"/>
                  <a:pt x="24" y="221"/>
                </a:cubicBezTo>
                <a:cubicBezTo>
                  <a:pt x="25" y="221"/>
                  <a:pt x="25" y="220"/>
                  <a:pt x="26" y="220"/>
                </a:cubicBezTo>
                <a:cubicBezTo>
                  <a:pt x="27" y="221"/>
                  <a:pt x="25" y="221"/>
                  <a:pt x="25" y="222"/>
                </a:cubicBezTo>
                <a:cubicBezTo>
                  <a:pt x="25" y="222"/>
                  <a:pt x="25" y="222"/>
                  <a:pt x="26" y="222"/>
                </a:cubicBezTo>
                <a:cubicBezTo>
                  <a:pt x="26" y="222"/>
                  <a:pt x="25" y="222"/>
                  <a:pt x="25" y="222"/>
                </a:cubicBezTo>
                <a:cubicBezTo>
                  <a:pt x="26" y="221"/>
                  <a:pt x="26" y="222"/>
                  <a:pt x="26" y="221"/>
                </a:cubicBezTo>
                <a:cubicBezTo>
                  <a:pt x="27" y="221"/>
                  <a:pt x="27" y="222"/>
                  <a:pt x="27" y="222"/>
                </a:cubicBezTo>
                <a:cubicBezTo>
                  <a:pt x="28" y="221"/>
                  <a:pt x="29" y="221"/>
                  <a:pt x="29" y="221"/>
                </a:cubicBezTo>
                <a:cubicBezTo>
                  <a:pt x="30" y="221"/>
                  <a:pt x="30" y="220"/>
                  <a:pt x="29" y="220"/>
                </a:cubicBezTo>
                <a:cubicBezTo>
                  <a:pt x="29" y="220"/>
                  <a:pt x="30" y="220"/>
                  <a:pt x="30" y="219"/>
                </a:cubicBezTo>
                <a:cubicBezTo>
                  <a:pt x="30" y="220"/>
                  <a:pt x="30" y="220"/>
                  <a:pt x="31" y="221"/>
                </a:cubicBezTo>
                <a:cubicBezTo>
                  <a:pt x="30" y="221"/>
                  <a:pt x="28" y="223"/>
                  <a:pt x="28" y="224"/>
                </a:cubicBezTo>
                <a:cubicBezTo>
                  <a:pt x="27" y="224"/>
                  <a:pt x="25" y="225"/>
                  <a:pt x="23" y="225"/>
                </a:cubicBezTo>
                <a:cubicBezTo>
                  <a:pt x="24" y="226"/>
                  <a:pt x="23" y="226"/>
                  <a:pt x="22" y="226"/>
                </a:cubicBezTo>
                <a:cubicBezTo>
                  <a:pt x="22" y="225"/>
                  <a:pt x="23" y="225"/>
                  <a:pt x="23" y="225"/>
                </a:cubicBezTo>
                <a:cubicBezTo>
                  <a:pt x="22" y="224"/>
                  <a:pt x="22" y="226"/>
                  <a:pt x="21" y="226"/>
                </a:cubicBezTo>
                <a:cubicBezTo>
                  <a:pt x="20" y="226"/>
                  <a:pt x="21" y="225"/>
                  <a:pt x="20" y="225"/>
                </a:cubicBezTo>
                <a:cubicBezTo>
                  <a:pt x="20" y="226"/>
                  <a:pt x="19" y="227"/>
                  <a:pt x="18" y="226"/>
                </a:cubicBezTo>
                <a:cubicBezTo>
                  <a:pt x="17" y="227"/>
                  <a:pt x="16" y="227"/>
                  <a:pt x="15" y="228"/>
                </a:cubicBezTo>
                <a:cubicBezTo>
                  <a:pt x="15" y="229"/>
                  <a:pt x="16" y="228"/>
                  <a:pt x="16" y="228"/>
                </a:cubicBezTo>
                <a:cubicBezTo>
                  <a:pt x="16" y="228"/>
                  <a:pt x="13" y="230"/>
                  <a:pt x="12" y="229"/>
                </a:cubicBezTo>
                <a:cubicBezTo>
                  <a:pt x="11" y="230"/>
                  <a:pt x="7" y="230"/>
                  <a:pt x="7" y="232"/>
                </a:cubicBezTo>
                <a:cubicBezTo>
                  <a:pt x="6" y="232"/>
                  <a:pt x="6" y="233"/>
                  <a:pt x="5" y="233"/>
                </a:cubicBezTo>
                <a:cubicBezTo>
                  <a:pt x="5" y="232"/>
                  <a:pt x="5" y="232"/>
                  <a:pt x="5" y="232"/>
                </a:cubicBezTo>
                <a:cubicBezTo>
                  <a:pt x="3" y="233"/>
                  <a:pt x="1" y="234"/>
                  <a:pt x="1" y="236"/>
                </a:cubicBezTo>
                <a:cubicBezTo>
                  <a:pt x="2" y="237"/>
                  <a:pt x="3" y="237"/>
                  <a:pt x="2" y="238"/>
                </a:cubicBezTo>
                <a:cubicBezTo>
                  <a:pt x="4" y="238"/>
                  <a:pt x="5" y="238"/>
                  <a:pt x="6" y="240"/>
                </a:cubicBezTo>
                <a:cubicBezTo>
                  <a:pt x="6" y="239"/>
                  <a:pt x="7" y="239"/>
                  <a:pt x="7" y="238"/>
                </a:cubicBezTo>
                <a:cubicBezTo>
                  <a:pt x="7" y="238"/>
                  <a:pt x="7" y="238"/>
                  <a:pt x="7" y="238"/>
                </a:cubicBezTo>
                <a:cubicBezTo>
                  <a:pt x="7" y="238"/>
                  <a:pt x="7" y="238"/>
                  <a:pt x="7" y="238"/>
                </a:cubicBezTo>
                <a:cubicBezTo>
                  <a:pt x="8" y="238"/>
                  <a:pt x="8" y="238"/>
                  <a:pt x="8" y="238"/>
                </a:cubicBezTo>
                <a:cubicBezTo>
                  <a:pt x="9" y="238"/>
                  <a:pt x="9" y="239"/>
                  <a:pt x="8" y="239"/>
                </a:cubicBezTo>
                <a:cubicBezTo>
                  <a:pt x="9" y="239"/>
                  <a:pt x="9" y="239"/>
                  <a:pt x="9" y="239"/>
                </a:cubicBezTo>
                <a:cubicBezTo>
                  <a:pt x="10" y="240"/>
                  <a:pt x="12" y="238"/>
                  <a:pt x="13" y="238"/>
                </a:cubicBezTo>
                <a:cubicBezTo>
                  <a:pt x="15" y="239"/>
                  <a:pt x="16" y="237"/>
                  <a:pt x="17" y="236"/>
                </a:cubicBezTo>
                <a:cubicBezTo>
                  <a:pt x="18" y="236"/>
                  <a:pt x="18" y="236"/>
                  <a:pt x="18" y="236"/>
                </a:cubicBezTo>
                <a:cubicBezTo>
                  <a:pt x="17" y="238"/>
                  <a:pt x="16" y="238"/>
                  <a:pt x="15" y="239"/>
                </a:cubicBezTo>
                <a:cubicBezTo>
                  <a:pt x="15" y="239"/>
                  <a:pt x="16" y="239"/>
                  <a:pt x="16" y="239"/>
                </a:cubicBezTo>
                <a:cubicBezTo>
                  <a:pt x="18" y="238"/>
                  <a:pt x="19" y="238"/>
                  <a:pt x="21" y="237"/>
                </a:cubicBezTo>
                <a:cubicBezTo>
                  <a:pt x="22" y="237"/>
                  <a:pt x="22" y="237"/>
                  <a:pt x="22" y="237"/>
                </a:cubicBezTo>
                <a:cubicBezTo>
                  <a:pt x="21" y="237"/>
                  <a:pt x="20" y="238"/>
                  <a:pt x="19" y="239"/>
                </a:cubicBezTo>
                <a:cubicBezTo>
                  <a:pt x="20" y="239"/>
                  <a:pt x="20" y="239"/>
                  <a:pt x="21" y="239"/>
                </a:cubicBezTo>
                <a:cubicBezTo>
                  <a:pt x="20" y="238"/>
                  <a:pt x="21" y="238"/>
                  <a:pt x="21" y="239"/>
                </a:cubicBezTo>
                <a:cubicBezTo>
                  <a:pt x="21" y="238"/>
                  <a:pt x="21" y="238"/>
                  <a:pt x="21" y="237"/>
                </a:cubicBezTo>
                <a:cubicBezTo>
                  <a:pt x="22" y="238"/>
                  <a:pt x="24" y="237"/>
                  <a:pt x="23" y="236"/>
                </a:cubicBezTo>
                <a:cubicBezTo>
                  <a:pt x="23" y="235"/>
                  <a:pt x="23" y="237"/>
                  <a:pt x="24" y="236"/>
                </a:cubicBezTo>
                <a:cubicBezTo>
                  <a:pt x="24" y="237"/>
                  <a:pt x="23" y="237"/>
                  <a:pt x="24" y="237"/>
                </a:cubicBezTo>
                <a:cubicBezTo>
                  <a:pt x="24" y="237"/>
                  <a:pt x="24" y="236"/>
                  <a:pt x="24" y="236"/>
                </a:cubicBezTo>
                <a:cubicBezTo>
                  <a:pt x="25" y="235"/>
                  <a:pt x="25" y="236"/>
                  <a:pt x="25" y="237"/>
                </a:cubicBezTo>
                <a:cubicBezTo>
                  <a:pt x="26" y="236"/>
                  <a:pt x="25" y="236"/>
                  <a:pt x="26" y="235"/>
                </a:cubicBezTo>
                <a:cubicBezTo>
                  <a:pt x="26" y="235"/>
                  <a:pt x="26" y="236"/>
                  <a:pt x="26" y="236"/>
                </a:cubicBezTo>
                <a:cubicBezTo>
                  <a:pt x="26" y="236"/>
                  <a:pt x="26" y="235"/>
                  <a:pt x="26" y="235"/>
                </a:cubicBezTo>
                <a:cubicBezTo>
                  <a:pt x="26" y="235"/>
                  <a:pt x="27" y="235"/>
                  <a:pt x="27" y="236"/>
                </a:cubicBezTo>
                <a:cubicBezTo>
                  <a:pt x="27" y="236"/>
                  <a:pt x="27" y="236"/>
                  <a:pt x="26" y="236"/>
                </a:cubicBezTo>
                <a:cubicBezTo>
                  <a:pt x="27" y="237"/>
                  <a:pt x="27" y="236"/>
                  <a:pt x="27" y="235"/>
                </a:cubicBezTo>
                <a:cubicBezTo>
                  <a:pt x="28" y="235"/>
                  <a:pt x="29" y="235"/>
                  <a:pt x="29" y="234"/>
                </a:cubicBezTo>
                <a:cubicBezTo>
                  <a:pt x="30" y="234"/>
                  <a:pt x="29" y="234"/>
                  <a:pt x="30" y="235"/>
                </a:cubicBezTo>
                <a:cubicBezTo>
                  <a:pt x="29" y="235"/>
                  <a:pt x="29" y="235"/>
                  <a:pt x="28" y="235"/>
                </a:cubicBezTo>
                <a:cubicBezTo>
                  <a:pt x="29" y="236"/>
                  <a:pt x="29" y="236"/>
                  <a:pt x="29" y="237"/>
                </a:cubicBezTo>
                <a:cubicBezTo>
                  <a:pt x="29" y="237"/>
                  <a:pt x="29" y="237"/>
                  <a:pt x="29" y="236"/>
                </a:cubicBezTo>
                <a:cubicBezTo>
                  <a:pt x="29" y="237"/>
                  <a:pt x="30" y="237"/>
                  <a:pt x="30" y="237"/>
                </a:cubicBezTo>
                <a:cubicBezTo>
                  <a:pt x="29" y="238"/>
                  <a:pt x="28" y="238"/>
                  <a:pt x="28" y="239"/>
                </a:cubicBezTo>
                <a:cubicBezTo>
                  <a:pt x="28" y="239"/>
                  <a:pt x="28" y="239"/>
                  <a:pt x="28" y="240"/>
                </a:cubicBezTo>
                <a:cubicBezTo>
                  <a:pt x="28" y="240"/>
                  <a:pt x="28" y="240"/>
                  <a:pt x="27" y="240"/>
                </a:cubicBezTo>
                <a:cubicBezTo>
                  <a:pt x="28" y="241"/>
                  <a:pt x="28" y="240"/>
                  <a:pt x="29" y="241"/>
                </a:cubicBezTo>
                <a:cubicBezTo>
                  <a:pt x="29" y="240"/>
                  <a:pt x="31" y="241"/>
                  <a:pt x="31" y="240"/>
                </a:cubicBezTo>
                <a:cubicBezTo>
                  <a:pt x="31" y="240"/>
                  <a:pt x="31" y="240"/>
                  <a:pt x="32" y="240"/>
                </a:cubicBezTo>
                <a:cubicBezTo>
                  <a:pt x="32" y="240"/>
                  <a:pt x="33" y="240"/>
                  <a:pt x="34" y="240"/>
                </a:cubicBezTo>
                <a:cubicBezTo>
                  <a:pt x="33" y="241"/>
                  <a:pt x="33" y="241"/>
                  <a:pt x="32" y="242"/>
                </a:cubicBezTo>
                <a:cubicBezTo>
                  <a:pt x="35" y="241"/>
                  <a:pt x="39" y="241"/>
                  <a:pt x="42" y="238"/>
                </a:cubicBezTo>
                <a:cubicBezTo>
                  <a:pt x="43" y="239"/>
                  <a:pt x="43" y="239"/>
                  <a:pt x="43" y="239"/>
                </a:cubicBezTo>
                <a:cubicBezTo>
                  <a:pt x="43" y="239"/>
                  <a:pt x="43" y="239"/>
                  <a:pt x="43" y="239"/>
                </a:cubicBezTo>
                <a:cubicBezTo>
                  <a:pt x="43" y="239"/>
                  <a:pt x="43" y="239"/>
                  <a:pt x="43" y="238"/>
                </a:cubicBezTo>
                <a:cubicBezTo>
                  <a:pt x="44" y="238"/>
                  <a:pt x="44" y="238"/>
                  <a:pt x="44" y="239"/>
                </a:cubicBezTo>
                <a:cubicBezTo>
                  <a:pt x="44" y="238"/>
                  <a:pt x="44" y="238"/>
                  <a:pt x="43" y="238"/>
                </a:cubicBezTo>
                <a:cubicBezTo>
                  <a:pt x="43" y="238"/>
                  <a:pt x="43" y="238"/>
                  <a:pt x="43" y="238"/>
                </a:cubicBezTo>
                <a:cubicBezTo>
                  <a:pt x="44" y="238"/>
                  <a:pt x="44" y="238"/>
                  <a:pt x="44" y="237"/>
                </a:cubicBezTo>
                <a:cubicBezTo>
                  <a:pt x="44" y="238"/>
                  <a:pt x="44" y="238"/>
                  <a:pt x="44" y="238"/>
                </a:cubicBezTo>
                <a:cubicBezTo>
                  <a:pt x="45" y="238"/>
                  <a:pt x="45" y="238"/>
                  <a:pt x="45" y="238"/>
                </a:cubicBezTo>
                <a:cubicBezTo>
                  <a:pt x="45" y="238"/>
                  <a:pt x="45" y="238"/>
                  <a:pt x="44" y="238"/>
                </a:cubicBezTo>
                <a:cubicBezTo>
                  <a:pt x="45" y="239"/>
                  <a:pt x="46" y="238"/>
                  <a:pt x="47" y="239"/>
                </a:cubicBezTo>
                <a:cubicBezTo>
                  <a:pt x="46" y="239"/>
                  <a:pt x="46" y="239"/>
                  <a:pt x="46" y="239"/>
                </a:cubicBezTo>
                <a:cubicBezTo>
                  <a:pt x="46" y="239"/>
                  <a:pt x="46" y="239"/>
                  <a:pt x="46" y="238"/>
                </a:cubicBezTo>
                <a:cubicBezTo>
                  <a:pt x="45" y="239"/>
                  <a:pt x="45" y="239"/>
                  <a:pt x="45" y="239"/>
                </a:cubicBezTo>
                <a:cubicBezTo>
                  <a:pt x="45" y="239"/>
                  <a:pt x="45" y="239"/>
                  <a:pt x="45" y="239"/>
                </a:cubicBezTo>
                <a:cubicBezTo>
                  <a:pt x="45" y="239"/>
                  <a:pt x="45" y="239"/>
                  <a:pt x="45" y="239"/>
                </a:cubicBezTo>
                <a:cubicBezTo>
                  <a:pt x="45" y="239"/>
                  <a:pt x="45" y="240"/>
                  <a:pt x="44" y="240"/>
                </a:cubicBezTo>
                <a:cubicBezTo>
                  <a:pt x="44" y="240"/>
                  <a:pt x="44" y="240"/>
                  <a:pt x="44" y="240"/>
                </a:cubicBezTo>
                <a:cubicBezTo>
                  <a:pt x="44" y="240"/>
                  <a:pt x="45" y="240"/>
                  <a:pt x="45" y="239"/>
                </a:cubicBezTo>
                <a:cubicBezTo>
                  <a:pt x="45" y="239"/>
                  <a:pt x="45" y="239"/>
                  <a:pt x="45" y="239"/>
                </a:cubicBezTo>
                <a:cubicBezTo>
                  <a:pt x="45" y="239"/>
                  <a:pt x="45" y="239"/>
                  <a:pt x="45" y="239"/>
                </a:cubicBezTo>
                <a:cubicBezTo>
                  <a:pt x="44" y="239"/>
                  <a:pt x="43" y="239"/>
                  <a:pt x="43" y="240"/>
                </a:cubicBezTo>
                <a:cubicBezTo>
                  <a:pt x="43" y="240"/>
                  <a:pt x="43" y="240"/>
                  <a:pt x="43" y="240"/>
                </a:cubicBezTo>
                <a:cubicBezTo>
                  <a:pt x="43" y="240"/>
                  <a:pt x="44" y="240"/>
                  <a:pt x="44" y="240"/>
                </a:cubicBezTo>
                <a:cubicBezTo>
                  <a:pt x="42" y="240"/>
                  <a:pt x="41" y="241"/>
                  <a:pt x="40" y="242"/>
                </a:cubicBezTo>
                <a:cubicBezTo>
                  <a:pt x="41" y="242"/>
                  <a:pt x="41" y="241"/>
                  <a:pt x="42" y="241"/>
                </a:cubicBezTo>
                <a:cubicBezTo>
                  <a:pt x="42" y="242"/>
                  <a:pt x="40" y="243"/>
                  <a:pt x="39" y="242"/>
                </a:cubicBezTo>
                <a:cubicBezTo>
                  <a:pt x="39" y="243"/>
                  <a:pt x="38" y="244"/>
                  <a:pt x="37" y="243"/>
                </a:cubicBezTo>
                <a:cubicBezTo>
                  <a:pt x="34" y="245"/>
                  <a:pt x="31" y="245"/>
                  <a:pt x="28" y="247"/>
                </a:cubicBezTo>
                <a:cubicBezTo>
                  <a:pt x="28" y="247"/>
                  <a:pt x="29" y="247"/>
                  <a:pt x="30" y="248"/>
                </a:cubicBezTo>
                <a:cubicBezTo>
                  <a:pt x="31" y="247"/>
                  <a:pt x="31" y="247"/>
                  <a:pt x="32" y="248"/>
                </a:cubicBezTo>
                <a:cubicBezTo>
                  <a:pt x="32" y="248"/>
                  <a:pt x="32" y="248"/>
                  <a:pt x="32" y="247"/>
                </a:cubicBezTo>
                <a:cubicBezTo>
                  <a:pt x="33" y="248"/>
                  <a:pt x="33" y="247"/>
                  <a:pt x="34" y="248"/>
                </a:cubicBezTo>
                <a:cubicBezTo>
                  <a:pt x="34" y="248"/>
                  <a:pt x="34" y="248"/>
                  <a:pt x="34" y="249"/>
                </a:cubicBezTo>
                <a:cubicBezTo>
                  <a:pt x="34" y="249"/>
                  <a:pt x="35" y="249"/>
                  <a:pt x="36" y="249"/>
                </a:cubicBezTo>
                <a:cubicBezTo>
                  <a:pt x="36" y="249"/>
                  <a:pt x="35" y="249"/>
                  <a:pt x="36" y="250"/>
                </a:cubicBezTo>
                <a:cubicBezTo>
                  <a:pt x="37" y="250"/>
                  <a:pt x="37" y="249"/>
                  <a:pt x="39" y="248"/>
                </a:cubicBezTo>
                <a:cubicBezTo>
                  <a:pt x="39" y="249"/>
                  <a:pt x="38" y="250"/>
                  <a:pt x="37" y="250"/>
                </a:cubicBezTo>
                <a:cubicBezTo>
                  <a:pt x="37" y="250"/>
                  <a:pt x="38" y="250"/>
                  <a:pt x="38" y="251"/>
                </a:cubicBezTo>
                <a:cubicBezTo>
                  <a:pt x="38" y="251"/>
                  <a:pt x="38" y="250"/>
                  <a:pt x="38" y="250"/>
                </a:cubicBezTo>
                <a:cubicBezTo>
                  <a:pt x="38" y="250"/>
                  <a:pt x="39" y="250"/>
                  <a:pt x="39" y="250"/>
                </a:cubicBezTo>
                <a:cubicBezTo>
                  <a:pt x="39" y="250"/>
                  <a:pt x="39" y="250"/>
                  <a:pt x="39" y="250"/>
                </a:cubicBezTo>
                <a:cubicBezTo>
                  <a:pt x="40" y="250"/>
                  <a:pt x="41" y="250"/>
                  <a:pt x="42" y="250"/>
                </a:cubicBezTo>
                <a:cubicBezTo>
                  <a:pt x="42" y="249"/>
                  <a:pt x="42" y="249"/>
                  <a:pt x="42" y="249"/>
                </a:cubicBezTo>
                <a:cubicBezTo>
                  <a:pt x="42" y="248"/>
                  <a:pt x="42" y="248"/>
                  <a:pt x="42" y="248"/>
                </a:cubicBezTo>
                <a:cubicBezTo>
                  <a:pt x="43" y="249"/>
                  <a:pt x="43" y="249"/>
                  <a:pt x="43" y="250"/>
                </a:cubicBezTo>
                <a:cubicBezTo>
                  <a:pt x="42" y="250"/>
                  <a:pt x="41" y="251"/>
                  <a:pt x="40" y="252"/>
                </a:cubicBezTo>
                <a:cubicBezTo>
                  <a:pt x="39" y="253"/>
                  <a:pt x="37" y="253"/>
                  <a:pt x="36" y="253"/>
                </a:cubicBezTo>
                <a:cubicBezTo>
                  <a:pt x="36" y="254"/>
                  <a:pt x="35" y="254"/>
                  <a:pt x="34" y="254"/>
                </a:cubicBezTo>
                <a:cubicBezTo>
                  <a:pt x="34" y="253"/>
                  <a:pt x="35" y="254"/>
                  <a:pt x="35" y="253"/>
                </a:cubicBezTo>
                <a:cubicBezTo>
                  <a:pt x="34" y="253"/>
                  <a:pt x="34" y="254"/>
                  <a:pt x="33" y="254"/>
                </a:cubicBezTo>
                <a:cubicBezTo>
                  <a:pt x="33" y="254"/>
                  <a:pt x="33" y="254"/>
                  <a:pt x="33" y="254"/>
                </a:cubicBezTo>
                <a:cubicBezTo>
                  <a:pt x="33" y="255"/>
                  <a:pt x="31" y="255"/>
                  <a:pt x="30" y="255"/>
                </a:cubicBezTo>
                <a:cubicBezTo>
                  <a:pt x="29" y="256"/>
                  <a:pt x="28" y="255"/>
                  <a:pt x="27" y="256"/>
                </a:cubicBezTo>
                <a:cubicBezTo>
                  <a:pt x="27" y="257"/>
                  <a:pt x="28" y="256"/>
                  <a:pt x="28" y="256"/>
                </a:cubicBezTo>
                <a:cubicBezTo>
                  <a:pt x="28" y="257"/>
                  <a:pt x="25" y="258"/>
                  <a:pt x="24" y="257"/>
                </a:cubicBezTo>
                <a:cubicBezTo>
                  <a:pt x="23" y="258"/>
                  <a:pt x="19" y="257"/>
                  <a:pt x="19" y="260"/>
                </a:cubicBezTo>
                <a:cubicBezTo>
                  <a:pt x="18" y="259"/>
                  <a:pt x="17" y="261"/>
                  <a:pt x="17" y="260"/>
                </a:cubicBezTo>
                <a:cubicBezTo>
                  <a:pt x="17" y="260"/>
                  <a:pt x="17" y="260"/>
                  <a:pt x="17" y="259"/>
                </a:cubicBezTo>
                <a:cubicBezTo>
                  <a:pt x="15" y="260"/>
                  <a:pt x="13" y="262"/>
                  <a:pt x="13" y="264"/>
                </a:cubicBezTo>
                <a:cubicBezTo>
                  <a:pt x="13" y="264"/>
                  <a:pt x="14" y="265"/>
                  <a:pt x="14" y="265"/>
                </a:cubicBezTo>
                <a:cubicBezTo>
                  <a:pt x="15" y="266"/>
                  <a:pt x="17" y="266"/>
                  <a:pt x="17" y="267"/>
                </a:cubicBezTo>
                <a:cubicBezTo>
                  <a:pt x="18" y="266"/>
                  <a:pt x="19" y="267"/>
                  <a:pt x="19" y="266"/>
                </a:cubicBezTo>
                <a:cubicBezTo>
                  <a:pt x="19" y="266"/>
                  <a:pt x="19" y="266"/>
                  <a:pt x="18" y="266"/>
                </a:cubicBezTo>
                <a:cubicBezTo>
                  <a:pt x="18" y="266"/>
                  <a:pt x="18" y="266"/>
                  <a:pt x="19" y="265"/>
                </a:cubicBezTo>
                <a:cubicBezTo>
                  <a:pt x="19" y="266"/>
                  <a:pt x="20" y="266"/>
                  <a:pt x="20" y="266"/>
                </a:cubicBezTo>
                <a:cubicBezTo>
                  <a:pt x="20" y="266"/>
                  <a:pt x="20" y="267"/>
                  <a:pt x="20" y="267"/>
                </a:cubicBezTo>
                <a:cubicBezTo>
                  <a:pt x="20" y="267"/>
                  <a:pt x="20" y="267"/>
                  <a:pt x="20" y="266"/>
                </a:cubicBezTo>
                <a:cubicBezTo>
                  <a:pt x="21" y="267"/>
                  <a:pt x="23" y="266"/>
                  <a:pt x="24" y="266"/>
                </a:cubicBezTo>
                <a:cubicBezTo>
                  <a:pt x="26" y="267"/>
                  <a:pt x="27" y="265"/>
                  <a:pt x="29" y="264"/>
                </a:cubicBezTo>
                <a:cubicBezTo>
                  <a:pt x="29" y="264"/>
                  <a:pt x="29" y="264"/>
                  <a:pt x="29" y="264"/>
                </a:cubicBezTo>
                <a:cubicBezTo>
                  <a:pt x="29" y="266"/>
                  <a:pt x="27" y="266"/>
                  <a:pt x="27" y="267"/>
                </a:cubicBezTo>
                <a:cubicBezTo>
                  <a:pt x="27" y="267"/>
                  <a:pt x="27" y="267"/>
                  <a:pt x="27" y="267"/>
                </a:cubicBezTo>
                <a:cubicBezTo>
                  <a:pt x="30" y="266"/>
                  <a:pt x="31" y="266"/>
                  <a:pt x="33" y="265"/>
                </a:cubicBezTo>
                <a:cubicBezTo>
                  <a:pt x="33" y="265"/>
                  <a:pt x="33" y="265"/>
                  <a:pt x="33" y="265"/>
                </a:cubicBezTo>
                <a:cubicBezTo>
                  <a:pt x="33" y="266"/>
                  <a:pt x="31" y="266"/>
                  <a:pt x="31" y="267"/>
                </a:cubicBezTo>
                <a:cubicBezTo>
                  <a:pt x="31" y="268"/>
                  <a:pt x="32" y="267"/>
                  <a:pt x="32" y="267"/>
                </a:cubicBezTo>
                <a:cubicBezTo>
                  <a:pt x="32" y="267"/>
                  <a:pt x="32" y="267"/>
                  <a:pt x="33" y="267"/>
                </a:cubicBezTo>
                <a:cubicBezTo>
                  <a:pt x="33" y="267"/>
                  <a:pt x="33" y="266"/>
                  <a:pt x="33" y="266"/>
                </a:cubicBezTo>
                <a:cubicBezTo>
                  <a:pt x="33" y="266"/>
                  <a:pt x="35" y="265"/>
                  <a:pt x="35" y="264"/>
                </a:cubicBezTo>
                <a:cubicBezTo>
                  <a:pt x="35" y="264"/>
                  <a:pt x="35" y="265"/>
                  <a:pt x="35" y="265"/>
                </a:cubicBezTo>
                <a:cubicBezTo>
                  <a:pt x="36" y="265"/>
                  <a:pt x="35" y="265"/>
                  <a:pt x="35" y="266"/>
                </a:cubicBezTo>
                <a:cubicBezTo>
                  <a:pt x="36" y="266"/>
                  <a:pt x="36" y="264"/>
                  <a:pt x="36" y="264"/>
                </a:cubicBezTo>
                <a:cubicBezTo>
                  <a:pt x="36" y="264"/>
                  <a:pt x="36" y="265"/>
                  <a:pt x="37" y="265"/>
                </a:cubicBezTo>
                <a:cubicBezTo>
                  <a:pt x="37" y="265"/>
                  <a:pt x="37" y="264"/>
                  <a:pt x="37" y="264"/>
                </a:cubicBezTo>
                <a:cubicBezTo>
                  <a:pt x="38" y="263"/>
                  <a:pt x="38" y="264"/>
                  <a:pt x="38" y="264"/>
                </a:cubicBezTo>
                <a:cubicBezTo>
                  <a:pt x="38" y="265"/>
                  <a:pt x="38" y="264"/>
                  <a:pt x="38" y="263"/>
                </a:cubicBezTo>
                <a:cubicBezTo>
                  <a:pt x="38" y="264"/>
                  <a:pt x="39" y="264"/>
                  <a:pt x="39" y="264"/>
                </a:cubicBezTo>
                <a:cubicBezTo>
                  <a:pt x="39" y="265"/>
                  <a:pt x="38" y="265"/>
                  <a:pt x="38" y="265"/>
                </a:cubicBezTo>
                <a:cubicBezTo>
                  <a:pt x="39" y="265"/>
                  <a:pt x="39" y="264"/>
                  <a:pt x="39" y="264"/>
                </a:cubicBezTo>
                <a:cubicBezTo>
                  <a:pt x="40" y="264"/>
                  <a:pt x="41" y="263"/>
                  <a:pt x="41" y="262"/>
                </a:cubicBezTo>
                <a:cubicBezTo>
                  <a:pt x="42" y="263"/>
                  <a:pt x="41" y="263"/>
                  <a:pt x="42" y="263"/>
                </a:cubicBezTo>
                <a:cubicBezTo>
                  <a:pt x="41" y="264"/>
                  <a:pt x="41" y="264"/>
                  <a:pt x="40" y="264"/>
                </a:cubicBezTo>
                <a:cubicBezTo>
                  <a:pt x="41" y="265"/>
                  <a:pt x="41" y="265"/>
                  <a:pt x="40" y="266"/>
                </a:cubicBezTo>
                <a:cubicBezTo>
                  <a:pt x="40" y="266"/>
                  <a:pt x="41" y="266"/>
                  <a:pt x="41" y="265"/>
                </a:cubicBezTo>
                <a:cubicBezTo>
                  <a:pt x="41" y="266"/>
                  <a:pt x="41" y="265"/>
                  <a:pt x="42" y="266"/>
                </a:cubicBezTo>
                <a:cubicBezTo>
                  <a:pt x="42" y="265"/>
                  <a:pt x="43" y="265"/>
                  <a:pt x="44" y="265"/>
                </a:cubicBezTo>
                <a:cubicBezTo>
                  <a:pt x="44" y="265"/>
                  <a:pt x="43" y="266"/>
                  <a:pt x="43" y="265"/>
                </a:cubicBezTo>
                <a:cubicBezTo>
                  <a:pt x="43" y="265"/>
                  <a:pt x="43" y="265"/>
                  <a:pt x="43" y="265"/>
                </a:cubicBezTo>
                <a:cubicBezTo>
                  <a:pt x="43" y="266"/>
                  <a:pt x="43" y="266"/>
                  <a:pt x="43" y="266"/>
                </a:cubicBezTo>
                <a:cubicBezTo>
                  <a:pt x="43" y="266"/>
                  <a:pt x="44" y="266"/>
                  <a:pt x="44" y="265"/>
                </a:cubicBezTo>
                <a:cubicBezTo>
                  <a:pt x="45" y="266"/>
                  <a:pt x="44" y="266"/>
                  <a:pt x="45" y="267"/>
                </a:cubicBezTo>
                <a:cubicBezTo>
                  <a:pt x="45" y="266"/>
                  <a:pt x="45" y="267"/>
                  <a:pt x="46" y="266"/>
                </a:cubicBezTo>
                <a:cubicBezTo>
                  <a:pt x="46" y="266"/>
                  <a:pt x="46" y="267"/>
                  <a:pt x="46" y="267"/>
                </a:cubicBezTo>
                <a:cubicBezTo>
                  <a:pt x="47" y="267"/>
                  <a:pt x="46" y="266"/>
                  <a:pt x="47" y="266"/>
                </a:cubicBezTo>
                <a:cubicBezTo>
                  <a:pt x="47" y="267"/>
                  <a:pt x="47" y="267"/>
                  <a:pt x="47" y="267"/>
                </a:cubicBezTo>
                <a:cubicBezTo>
                  <a:pt x="48" y="267"/>
                  <a:pt x="49" y="267"/>
                  <a:pt x="50" y="267"/>
                </a:cubicBezTo>
                <a:cubicBezTo>
                  <a:pt x="50" y="267"/>
                  <a:pt x="49" y="267"/>
                  <a:pt x="49" y="268"/>
                </a:cubicBezTo>
                <a:cubicBezTo>
                  <a:pt x="49" y="268"/>
                  <a:pt x="50" y="267"/>
                  <a:pt x="50" y="268"/>
                </a:cubicBezTo>
                <a:cubicBezTo>
                  <a:pt x="50" y="267"/>
                  <a:pt x="50" y="267"/>
                  <a:pt x="50" y="267"/>
                </a:cubicBezTo>
                <a:cubicBezTo>
                  <a:pt x="52" y="267"/>
                  <a:pt x="54" y="266"/>
                  <a:pt x="55" y="266"/>
                </a:cubicBezTo>
                <a:cubicBezTo>
                  <a:pt x="55" y="266"/>
                  <a:pt x="55" y="266"/>
                  <a:pt x="55" y="266"/>
                </a:cubicBezTo>
                <a:cubicBezTo>
                  <a:pt x="55" y="267"/>
                  <a:pt x="56" y="266"/>
                  <a:pt x="56" y="266"/>
                </a:cubicBezTo>
                <a:cubicBezTo>
                  <a:pt x="56" y="267"/>
                  <a:pt x="55" y="268"/>
                  <a:pt x="54" y="267"/>
                </a:cubicBezTo>
                <a:cubicBezTo>
                  <a:pt x="53" y="267"/>
                  <a:pt x="53" y="270"/>
                  <a:pt x="52" y="269"/>
                </a:cubicBezTo>
                <a:cubicBezTo>
                  <a:pt x="52" y="269"/>
                  <a:pt x="52" y="269"/>
                  <a:pt x="52" y="269"/>
                </a:cubicBezTo>
                <a:cubicBezTo>
                  <a:pt x="51" y="269"/>
                  <a:pt x="51" y="269"/>
                  <a:pt x="51" y="268"/>
                </a:cubicBezTo>
                <a:cubicBezTo>
                  <a:pt x="51" y="268"/>
                  <a:pt x="51" y="270"/>
                  <a:pt x="50" y="269"/>
                </a:cubicBezTo>
                <a:cubicBezTo>
                  <a:pt x="50" y="269"/>
                  <a:pt x="50" y="269"/>
                  <a:pt x="50" y="268"/>
                </a:cubicBezTo>
                <a:cubicBezTo>
                  <a:pt x="49" y="269"/>
                  <a:pt x="48" y="270"/>
                  <a:pt x="47" y="269"/>
                </a:cubicBezTo>
                <a:cubicBezTo>
                  <a:pt x="46" y="269"/>
                  <a:pt x="46" y="269"/>
                  <a:pt x="46" y="270"/>
                </a:cubicBezTo>
                <a:cubicBezTo>
                  <a:pt x="46" y="270"/>
                  <a:pt x="46" y="270"/>
                  <a:pt x="46" y="271"/>
                </a:cubicBezTo>
                <a:cubicBezTo>
                  <a:pt x="45" y="270"/>
                  <a:pt x="44" y="271"/>
                  <a:pt x="43" y="271"/>
                </a:cubicBezTo>
                <a:cubicBezTo>
                  <a:pt x="43" y="270"/>
                  <a:pt x="44" y="270"/>
                  <a:pt x="44" y="270"/>
                </a:cubicBezTo>
                <a:cubicBezTo>
                  <a:pt x="44" y="270"/>
                  <a:pt x="42" y="270"/>
                  <a:pt x="42" y="270"/>
                </a:cubicBezTo>
                <a:cubicBezTo>
                  <a:pt x="41" y="271"/>
                  <a:pt x="42" y="270"/>
                  <a:pt x="42" y="271"/>
                </a:cubicBezTo>
                <a:cubicBezTo>
                  <a:pt x="42" y="271"/>
                  <a:pt x="42" y="271"/>
                  <a:pt x="41" y="272"/>
                </a:cubicBezTo>
                <a:cubicBezTo>
                  <a:pt x="42" y="272"/>
                  <a:pt x="42" y="272"/>
                  <a:pt x="42" y="272"/>
                </a:cubicBezTo>
                <a:cubicBezTo>
                  <a:pt x="42" y="273"/>
                  <a:pt x="42" y="272"/>
                  <a:pt x="42" y="273"/>
                </a:cubicBezTo>
                <a:cubicBezTo>
                  <a:pt x="42" y="273"/>
                  <a:pt x="42" y="273"/>
                  <a:pt x="42" y="273"/>
                </a:cubicBezTo>
                <a:cubicBezTo>
                  <a:pt x="41" y="272"/>
                  <a:pt x="41" y="273"/>
                  <a:pt x="40" y="272"/>
                </a:cubicBezTo>
                <a:cubicBezTo>
                  <a:pt x="40" y="271"/>
                  <a:pt x="41" y="273"/>
                  <a:pt x="41" y="272"/>
                </a:cubicBezTo>
                <a:cubicBezTo>
                  <a:pt x="41" y="271"/>
                  <a:pt x="40" y="272"/>
                  <a:pt x="40" y="271"/>
                </a:cubicBezTo>
                <a:cubicBezTo>
                  <a:pt x="40" y="272"/>
                  <a:pt x="39" y="273"/>
                  <a:pt x="39" y="273"/>
                </a:cubicBezTo>
                <a:cubicBezTo>
                  <a:pt x="39" y="272"/>
                  <a:pt x="39" y="272"/>
                  <a:pt x="39" y="272"/>
                </a:cubicBezTo>
                <a:cubicBezTo>
                  <a:pt x="38" y="271"/>
                  <a:pt x="38" y="272"/>
                  <a:pt x="38" y="271"/>
                </a:cubicBezTo>
                <a:cubicBezTo>
                  <a:pt x="38" y="272"/>
                  <a:pt x="38" y="272"/>
                  <a:pt x="38" y="272"/>
                </a:cubicBezTo>
                <a:cubicBezTo>
                  <a:pt x="38" y="273"/>
                  <a:pt x="37" y="273"/>
                  <a:pt x="36" y="273"/>
                </a:cubicBezTo>
                <a:cubicBezTo>
                  <a:pt x="36" y="274"/>
                  <a:pt x="36" y="273"/>
                  <a:pt x="37" y="273"/>
                </a:cubicBezTo>
                <a:cubicBezTo>
                  <a:pt x="37" y="273"/>
                  <a:pt x="37" y="274"/>
                  <a:pt x="37" y="274"/>
                </a:cubicBezTo>
                <a:cubicBezTo>
                  <a:pt x="36" y="274"/>
                  <a:pt x="36" y="274"/>
                  <a:pt x="36" y="275"/>
                </a:cubicBezTo>
                <a:cubicBezTo>
                  <a:pt x="36" y="276"/>
                  <a:pt x="37" y="275"/>
                  <a:pt x="37" y="274"/>
                </a:cubicBezTo>
                <a:cubicBezTo>
                  <a:pt x="37" y="275"/>
                  <a:pt x="36" y="276"/>
                  <a:pt x="37" y="275"/>
                </a:cubicBezTo>
                <a:cubicBezTo>
                  <a:pt x="37" y="276"/>
                  <a:pt x="36" y="276"/>
                  <a:pt x="37" y="277"/>
                </a:cubicBezTo>
                <a:cubicBezTo>
                  <a:pt x="37" y="277"/>
                  <a:pt x="37" y="276"/>
                  <a:pt x="37" y="276"/>
                </a:cubicBezTo>
                <a:cubicBezTo>
                  <a:pt x="37" y="276"/>
                  <a:pt x="37" y="276"/>
                  <a:pt x="38" y="276"/>
                </a:cubicBezTo>
                <a:cubicBezTo>
                  <a:pt x="38" y="276"/>
                  <a:pt x="38" y="275"/>
                  <a:pt x="38" y="275"/>
                </a:cubicBezTo>
                <a:cubicBezTo>
                  <a:pt x="39" y="275"/>
                  <a:pt x="39" y="275"/>
                  <a:pt x="40" y="274"/>
                </a:cubicBezTo>
                <a:cubicBezTo>
                  <a:pt x="41" y="276"/>
                  <a:pt x="42" y="274"/>
                  <a:pt x="43" y="274"/>
                </a:cubicBezTo>
                <a:cubicBezTo>
                  <a:pt x="43" y="275"/>
                  <a:pt x="42" y="275"/>
                  <a:pt x="42" y="276"/>
                </a:cubicBezTo>
                <a:cubicBezTo>
                  <a:pt x="43" y="275"/>
                  <a:pt x="44" y="276"/>
                  <a:pt x="45" y="274"/>
                </a:cubicBezTo>
                <a:cubicBezTo>
                  <a:pt x="46" y="275"/>
                  <a:pt x="46" y="276"/>
                  <a:pt x="47" y="274"/>
                </a:cubicBezTo>
                <a:cubicBezTo>
                  <a:pt x="47" y="275"/>
                  <a:pt x="47" y="276"/>
                  <a:pt x="47" y="276"/>
                </a:cubicBezTo>
                <a:cubicBezTo>
                  <a:pt x="47" y="277"/>
                  <a:pt x="47" y="276"/>
                  <a:pt x="47" y="276"/>
                </a:cubicBezTo>
                <a:cubicBezTo>
                  <a:pt x="47" y="276"/>
                  <a:pt x="48" y="275"/>
                  <a:pt x="47" y="275"/>
                </a:cubicBezTo>
                <a:cubicBezTo>
                  <a:pt x="48" y="275"/>
                  <a:pt x="48" y="274"/>
                  <a:pt x="49" y="274"/>
                </a:cubicBezTo>
                <a:cubicBezTo>
                  <a:pt x="48" y="275"/>
                  <a:pt x="48" y="276"/>
                  <a:pt x="48" y="276"/>
                </a:cubicBezTo>
                <a:cubicBezTo>
                  <a:pt x="48" y="277"/>
                  <a:pt x="49" y="275"/>
                  <a:pt x="50" y="274"/>
                </a:cubicBezTo>
                <a:cubicBezTo>
                  <a:pt x="50" y="275"/>
                  <a:pt x="51" y="275"/>
                  <a:pt x="51" y="275"/>
                </a:cubicBezTo>
                <a:cubicBezTo>
                  <a:pt x="52" y="274"/>
                  <a:pt x="51" y="274"/>
                  <a:pt x="51" y="274"/>
                </a:cubicBezTo>
                <a:cubicBezTo>
                  <a:pt x="51" y="274"/>
                  <a:pt x="52" y="274"/>
                  <a:pt x="52" y="274"/>
                </a:cubicBezTo>
                <a:cubicBezTo>
                  <a:pt x="52" y="274"/>
                  <a:pt x="52" y="274"/>
                  <a:pt x="52" y="274"/>
                </a:cubicBezTo>
                <a:cubicBezTo>
                  <a:pt x="53" y="274"/>
                  <a:pt x="54" y="273"/>
                  <a:pt x="55" y="273"/>
                </a:cubicBezTo>
                <a:cubicBezTo>
                  <a:pt x="55" y="273"/>
                  <a:pt x="55" y="273"/>
                  <a:pt x="55" y="273"/>
                </a:cubicBezTo>
                <a:cubicBezTo>
                  <a:pt x="54" y="274"/>
                  <a:pt x="54" y="275"/>
                  <a:pt x="53" y="275"/>
                </a:cubicBezTo>
                <a:cubicBezTo>
                  <a:pt x="54" y="276"/>
                  <a:pt x="55" y="275"/>
                  <a:pt x="56" y="275"/>
                </a:cubicBezTo>
                <a:cubicBezTo>
                  <a:pt x="56" y="274"/>
                  <a:pt x="55" y="275"/>
                  <a:pt x="55" y="275"/>
                </a:cubicBezTo>
                <a:cubicBezTo>
                  <a:pt x="55" y="274"/>
                  <a:pt x="55" y="274"/>
                  <a:pt x="55" y="274"/>
                </a:cubicBezTo>
                <a:cubicBezTo>
                  <a:pt x="56" y="274"/>
                  <a:pt x="56" y="275"/>
                  <a:pt x="57" y="275"/>
                </a:cubicBezTo>
                <a:cubicBezTo>
                  <a:pt x="57" y="275"/>
                  <a:pt x="56" y="274"/>
                  <a:pt x="57" y="274"/>
                </a:cubicBezTo>
                <a:cubicBezTo>
                  <a:pt x="57" y="274"/>
                  <a:pt x="56" y="274"/>
                  <a:pt x="56" y="274"/>
                </a:cubicBezTo>
                <a:cubicBezTo>
                  <a:pt x="56" y="274"/>
                  <a:pt x="56" y="273"/>
                  <a:pt x="56" y="274"/>
                </a:cubicBezTo>
                <a:cubicBezTo>
                  <a:pt x="55" y="273"/>
                  <a:pt x="55" y="273"/>
                  <a:pt x="56" y="273"/>
                </a:cubicBezTo>
                <a:cubicBezTo>
                  <a:pt x="55" y="273"/>
                  <a:pt x="57" y="273"/>
                  <a:pt x="57" y="274"/>
                </a:cubicBezTo>
                <a:cubicBezTo>
                  <a:pt x="57" y="274"/>
                  <a:pt x="57" y="273"/>
                  <a:pt x="57" y="273"/>
                </a:cubicBezTo>
                <a:cubicBezTo>
                  <a:pt x="58" y="273"/>
                  <a:pt x="57" y="274"/>
                  <a:pt x="57" y="274"/>
                </a:cubicBezTo>
                <a:cubicBezTo>
                  <a:pt x="57" y="275"/>
                  <a:pt x="57" y="275"/>
                  <a:pt x="57" y="276"/>
                </a:cubicBezTo>
                <a:cubicBezTo>
                  <a:pt x="58" y="276"/>
                  <a:pt x="58" y="275"/>
                  <a:pt x="59" y="275"/>
                </a:cubicBezTo>
                <a:cubicBezTo>
                  <a:pt x="59" y="276"/>
                  <a:pt x="58" y="276"/>
                  <a:pt x="58" y="277"/>
                </a:cubicBezTo>
                <a:cubicBezTo>
                  <a:pt x="59" y="278"/>
                  <a:pt x="59" y="276"/>
                  <a:pt x="60" y="277"/>
                </a:cubicBezTo>
                <a:cubicBezTo>
                  <a:pt x="60" y="276"/>
                  <a:pt x="59" y="277"/>
                  <a:pt x="59" y="276"/>
                </a:cubicBezTo>
                <a:cubicBezTo>
                  <a:pt x="59" y="276"/>
                  <a:pt x="59" y="276"/>
                  <a:pt x="60" y="276"/>
                </a:cubicBezTo>
                <a:cubicBezTo>
                  <a:pt x="59" y="276"/>
                  <a:pt x="59" y="275"/>
                  <a:pt x="59" y="274"/>
                </a:cubicBezTo>
                <a:cubicBezTo>
                  <a:pt x="59" y="274"/>
                  <a:pt x="59" y="274"/>
                  <a:pt x="60" y="274"/>
                </a:cubicBezTo>
                <a:cubicBezTo>
                  <a:pt x="60" y="274"/>
                  <a:pt x="59" y="275"/>
                  <a:pt x="60" y="275"/>
                </a:cubicBezTo>
                <a:cubicBezTo>
                  <a:pt x="60" y="274"/>
                  <a:pt x="63" y="274"/>
                  <a:pt x="63" y="275"/>
                </a:cubicBezTo>
                <a:cubicBezTo>
                  <a:pt x="64" y="274"/>
                  <a:pt x="64" y="275"/>
                  <a:pt x="64" y="274"/>
                </a:cubicBezTo>
                <a:cubicBezTo>
                  <a:pt x="65" y="274"/>
                  <a:pt x="64" y="275"/>
                  <a:pt x="65" y="275"/>
                </a:cubicBezTo>
                <a:cubicBezTo>
                  <a:pt x="64" y="275"/>
                  <a:pt x="64" y="276"/>
                  <a:pt x="63" y="276"/>
                </a:cubicBezTo>
                <a:cubicBezTo>
                  <a:pt x="64" y="276"/>
                  <a:pt x="65" y="276"/>
                  <a:pt x="66" y="276"/>
                </a:cubicBezTo>
                <a:cubicBezTo>
                  <a:pt x="66" y="276"/>
                  <a:pt x="66" y="276"/>
                  <a:pt x="66" y="277"/>
                </a:cubicBezTo>
                <a:cubicBezTo>
                  <a:pt x="67" y="276"/>
                  <a:pt x="67" y="275"/>
                  <a:pt x="68" y="276"/>
                </a:cubicBezTo>
                <a:cubicBezTo>
                  <a:pt x="68" y="275"/>
                  <a:pt x="69" y="275"/>
                  <a:pt x="68" y="274"/>
                </a:cubicBezTo>
                <a:cubicBezTo>
                  <a:pt x="68" y="275"/>
                  <a:pt x="69" y="274"/>
                  <a:pt x="69" y="274"/>
                </a:cubicBezTo>
                <a:cubicBezTo>
                  <a:pt x="69" y="273"/>
                  <a:pt x="70" y="273"/>
                  <a:pt x="70" y="273"/>
                </a:cubicBezTo>
                <a:cubicBezTo>
                  <a:pt x="71" y="273"/>
                  <a:pt x="70" y="274"/>
                  <a:pt x="71" y="274"/>
                </a:cubicBezTo>
                <a:cubicBezTo>
                  <a:pt x="71" y="273"/>
                  <a:pt x="71" y="273"/>
                  <a:pt x="72" y="273"/>
                </a:cubicBezTo>
                <a:cubicBezTo>
                  <a:pt x="72" y="274"/>
                  <a:pt x="72" y="274"/>
                  <a:pt x="72" y="274"/>
                </a:cubicBezTo>
                <a:cubicBezTo>
                  <a:pt x="71" y="275"/>
                  <a:pt x="69" y="275"/>
                  <a:pt x="69" y="276"/>
                </a:cubicBezTo>
                <a:cubicBezTo>
                  <a:pt x="69" y="277"/>
                  <a:pt x="69" y="276"/>
                  <a:pt x="70" y="276"/>
                </a:cubicBezTo>
                <a:cubicBezTo>
                  <a:pt x="71" y="274"/>
                  <a:pt x="73" y="276"/>
                  <a:pt x="74" y="275"/>
                </a:cubicBezTo>
                <a:cubicBezTo>
                  <a:pt x="76" y="276"/>
                  <a:pt x="78" y="273"/>
                  <a:pt x="80" y="275"/>
                </a:cubicBezTo>
                <a:cubicBezTo>
                  <a:pt x="80" y="275"/>
                  <a:pt x="81" y="275"/>
                  <a:pt x="81" y="275"/>
                </a:cubicBezTo>
                <a:cubicBezTo>
                  <a:pt x="81" y="274"/>
                  <a:pt x="82" y="274"/>
                  <a:pt x="83" y="274"/>
                </a:cubicBezTo>
                <a:cubicBezTo>
                  <a:pt x="83" y="274"/>
                  <a:pt x="83" y="274"/>
                  <a:pt x="83" y="274"/>
                </a:cubicBezTo>
                <a:cubicBezTo>
                  <a:pt x="83" y="274"/>
                  <a:pt x="84" y="273"/>
                  <a:pt x="84" y="274"/>
                </a:cubicBezTo>
                <a:cubicBezTo>
                  <a:pt x="85" y="273"/>
                  <a:pt x="87" y="274"/>
                  <a:pt x="88" y="273"/>
                </a:cubicBezTo>
                <a:cubicBezTo>
                  <a:pt x="87" y="273"/>
                  <a:pt x="88" y="272"/>
                  <a:pt x="88" y="272"/>
                </a:cubicBezTo>
                <a:cubicBezTo>
                  <a:pt x="88" y="272"/>
                  <a:pt x="88" y="273"/>
                  <a:pt x="88" y="273"/>
                </a:cubicBezTo>
                <a:cubicBezTo>
                  <a:pt x="88" y="273"/>
                  <a:pt x="89" y="273"/>
                  <a:pt x="89" y="273"/>
                </a:cubicBezTo>
                <a:cubicBezTo>
                  <a:pt x="88" y="274"/>
                  <a:pt x="88" y="274"/>
                  <a:pt x="88" y="275"/>
                </a:cubicBezTo>
                <a:cubicBezTo>
                  <a:pt x="88" y="275"/>
                  <a:pt x="88" y="275"/>
                  <a:pt x="88" y="275"/>
                </a:cubicBezTo>
                <a:cubicBezTo>
                  <a:pt x="87" y="275"/>
                  <a:pt x="86" y="274"/>
                  <a:pt x="86" y="276"/>
                </a:cubicBezTo>
                <a:cubicBezTo>
                  <a:pt x="86" y="276"/>
                  <a:pt x="87" y="276"/>
                  <a:pt x="87" y="276"/>
                </a:cubicBezTo>
                <a:cubicBezTo>
                  <a:pt x="87" y="276"/>
                  <a:pt x="87" y="276"/>
                  <a:pt x="88" y="276"/>
                </a:cubicBezTo>
                <a:cubicBezTo>
                  <a:pt x="88" y="276"/>
                  <a:pt x="88" y="276"/>
                  <a:pt x="88" y="276"/>
                </a:cubicBezTo>
                <a:cubicBezTo>
                  <a:pt x="88" y="276"/>
                  <a:pt x="88" y="276"/>
                  <a:pt x="89" y="276"/>
                </a:cubicBezTo>
                <a:cubicBezTo>
                  <a:pt x="89" y="275"/>
                  <a:pt x="90" y="276"/>
                  <a:pt x="90" y="275"/>
                </a:cubicBezTo>
                <a:cubicBezTo>
                  <a:pt x="90" y="275"/>
                  <a:pt x="91" y="276"/>
                  <a:pt x="91" y="276"/>
                </a:cubicBezTo>
                <a:cubicBezTo>
                  <a:pt x="91" y="276"/>
                  <a:pt x="91" y="276"/>
                  <a:pt x="92" y="276"/>
                </a:cubicBezTo>
                <a:cubicBezTo>
                  <a:pt x="92" y="276"/>
                  <a:pt x="92" y="276"/>
                  <a:pt x="92" y="276"/>
                </a:cubicBezTo>
                <a:cubicBezTo>
                  <a:pt x="92" y="276"/>
                  <a:pt x="93" y="276"/>
                  <a:pt x="93" y="276"/>
                </a:cubicBezTo>
                <a:cubicBezTo>
                  <a:pt x="92" y="276"/>
                  <a:pt x="92" y="276"/>
                  <a:pt x="92" y="277"/>
                </a:cubicBezTo>
                <a:cubicBezTo>
                  <a:pt x="90" y="277"/>
                  <a:pt x="90" y="278"/>
                  <a:pt x="88" y="278"/>
                </a:cubicBezTo>
                <a:cubicBezTo>
                  <a:pt x="88" y="277"/>
                  <a:pt x="89" y="277"/>
                  <a:pt x="88" y="277"/>
                </a:cubicBezTo>
                <a:cubicBezTo>
                  <a:pt x="87" y="279"/>
                  <a:pt x="85" y="277"/>
                  <a:pt x="84" y="279"/>
                </a:cubicBezTo>
                <a:cubicBezTo>
                  <a:pt x="84" y="279"/>
                  <a:pt x="84" y="279"/>
                  <a:pt x="84" y="279"/>
                </a:cubicBezTo>
                <a:cubicBezTo>
                  <a:pt x="84" y="279"/>
                  <a:pt x="84" y="279"/>
                  <a:pt x="84" y="280"/>
                </a:cubicBezTo>
                <a:cubicBezTo>
                  <a:pt x="84" y="280"/>
                  <a:pt x="83" y="279"/>
                  <a:pt x="82" y="279"/>
                </a:cubicBezTo>
                <a:cubicBezTo>
                  <a:pt x="82" y="280"/>
                  <a:pt x="82" y="279"/>
                  <a:pt x="83" y="280"/>
                </a:cubicBezTo>
                <a:cubicBezTo>
                  <a:pt x="83" y="280"/>
                  <a:pt x="82" y="280"/>
                  <a:pt x="82" y="280"/>
                </a:cubicBezTo>
                <a:cubicBezTo>
                  <a:pt x="82" y="280"/>
                  <a:pt x="82" y="280"/>
                  <a:pt x="81" y="280"/>
                </a:cubicBezTo>
                <a:cubicBezTo>
                  <a:pt x="81" y="282"/>
                  <a:pt x="79" y="280"/>
                  <a:pt x="79" y="281"/>
                </a:cubicBezTo>
                <a:cubicBezTo>
                  <a:pt x="78" y="281"/>
                  <a:pt x="78" y="281"/>
                  <a:pt x="78" y="280"/>
                </a:cubicBezTo>
                <a:cubicBezTo>
                  <a:pt x="78" y="279"/>
                  <a:pt x="78" y="280"/>
                  <a:pt x="77" y="280"/>
                </a:cubicBezTo>
                <a:cubicBezTo>
                  <a:pt x="77" y="280"/>
                  <a:pt x="78" y="280"/>
                  <a:pt x="78" y="281"/>
                </a:cubicBezTo>
                <a:cubicBezTo>
                  <a:pt x="78" y="281"/>
                  <a:pt x="77" y="281"/>
                  <a:pt x="77" y="282"/>
                </a:cubicBezTo>
                <a:cubicBezTo>
                  <a:pt x="77" y="281"/>
                  <a:pt x="77" y="281"/>
                  <a:pt x="77" y="280"/>
                </a:cubicBezTo>
                <a:cubicBezTo>
                  <a:pt x="76" y="281"/>
                  <a:pt x="75" y="281"/>
                  <a:pt x="74" y="281"/>
                </a:cubicBezTo>
                <a:cubicBezTo>
                  <a:pt x="74" y="281"/>
                  <a:pt x="75" y="281"/>
                  <a:pt x="74" y="280"/>
                </a:cubicBezTo>
                <a:cubicBezTo>
                  <a:pt x="74" y="282"/>
                  <a:pt x="71" y="282"/>
                  <a:pt x="70" y="283"/>
                </a:cubicBezTo>
                <a:cubicBezTo>
                  <a:pt x="70" y="282"/>
                  <a:pt x="69" y="282"/>
                  <a:pt x="70" y="282"/>
                </a:cubicBezTo>
                <a:cubicBezTo>
                  <a:pt x="69" y="282"/>
                  <a:pt x="69" y="282"/>
                  <a:pt x="69" y="283"/>
                </a:cubicBezTo>
                <a:cubicBezTo>
                  <a:pt x="69" y="283"/>
                  <a:pt x="68" y="281"/>
                  <a:pt x="68" y="282"/>
                </a:cubicBezTo>
                <a:cubicBezTo>
                  <a:pt x="68" y="283"/>
                  <a:pt x="68" y="282"/>
                  <a:pt x="68" y="282"/>
                </a:cubicBezTo>
                <a:cubicBezTo>
                  <a:pt x="68" y="282"/>
                  <a:pt x="68" y="283"/>
                  <a:pt x="68" y="283"/>
                </a:cubicBezTo>
                <a:cubicBezTo>
                  <a:pt x="67" y="283"/>
                  <a:pt x="66" y="282"/>
                  <a:pt x="65" y="284"/>
                </a:cubicBezTo>
                <a:cubicBezTo>
                  <a:pt x="65" y="283"/>
                  <a:pt x="65" y="283"/>
                  <a:pt x="64" y="282"/>
                </a:cubicBezTo>
                <a:cubicBezTo>
                  <a:pt x="64" y="283"/>
                  <a:pt x="64" y="283"/>
                  <a:pt x="65" y="284"/>
                </a:cubicBezTo>
                <a:cubicBezTo>
                  <a:pt x="65" y="285"/>
                  <a:pt x="63" y="283"/>
                  <a:pt x="63" y="285"/>
                </a:cubicBezTo>
                <a:cubicBezTo>
                  <a:pt x="62" y="284"/>
                  <a:pt x="63" y="283"/>
                  <a:pt x="62" y="283"/>
                </a:cubicBezTo>
                <a:cubicBezTo>
                  <a:pt x="62" y="284"/>
                  <a:pt x="62" y="284"/>
                  <a:pt x="62" y="285"/>
                </a:cubicBezTo>
                <a:cubicBezTo>
                  <a:pt x="62" y="286"/>
                  <a:pt x="62" y="284"/>
                  <a:pt x="62" y="285"/>
                </a:cubicBezTo>
                <a:cubicBezTo>
                  <a:pt x="61" y="284"/>
                  <a:pt x="62" y="284"/>
                  <a:pt x="62" y="284"/>
                </a:cubicBezTo>
                <a:cubicBezTo>
                  <a:pt x="61" y="284"/>
                  <a:pt x="61" y="284"/>
                  <a:pt x="61" y="285"/>
                </a:cubicBezTo>
                <a:cubicBezTo>
                  <a:pt x="60" y="284"/>
                  <a:pt x="60" y="285"/>
                  <a:pt x="59" y="284"/>
                </a:cubicBezTo>
                <a:cubicBezTo>
                  <a:pt x="59" y="285"/>
                  <a:pt x="59" y="285"/>
                  <a:pt x="58" y="284"/>
                </a:cubicBezTo>
                <a:cubicBezTo>
                  <a:pt x="58" y="285"/>
                  <a:pt x="58" y="285"/>
                  <a:pt x="58" y="286"/>
                </a:cubicBezTo>
                <a:cubicBezTo>
                  <a:pt x="59" y="286"/>
                  <a:pt x="59" y="286"/>
                  <a:pt x="59" y="286"/>
                </a:cubicBezTo>
                <a:cubicBezTo>
                  <a:pt x="59" y="286"/>
                  <a:pt x="59" y="285"/>
                  <a:pt x="59" y="286"/>
                </a:cubicBezTo>
                <a:cubicBezTo>
                  <a:pt x="60" y="286"/>
                  <a:pt x="59" y="286"/>
                  <a:pt x="59" y="286"/>
                </a:cubicBezTo>
                <a:cubicBezTo>
                  <a:pt x="60" y="285"/>
                  <a:pt x="62" y="284"/>
                  <a:pt x="62" y="286"/>
                </a:cubicBezTo>
                <a:cubicBezTo>
                  <a:pt x="63" y="286"/>
                  <a:pt x="63" y="285"/>
                  <a:pt x="63" y="285"/>
                </a:cubicBezTo>
                <a:cubicBezTo>
                  <a:pt x="63" y="286"/>
                  <a:pt x="63" y="286"/>
                  <a:pt x="63" y="287"/>
                </a:cubicBezTo>
                <a:cubicBezTo>
                  <a:pt x="63" y="287"/>
                  <a:pt x="64" y="287"/>
                  <a:pt x="64" y="286"/>
                </a:cubicBezTo>
                <a:cubicBezTo>
                  <a:pt x="64" y="286"/>
                  <a:pt x="65" y="286"/>
                  <a:pt x="65" y="285"/>
                </a:cubicBezTo>
                <a:cubicBezTo>
                  <a:pt x="65" y="285"/>
                  <a:pt x="65" y="286"/>
                  <a:pt x="65" y="286"/>
                </a:cubicBezTo>
                <a:cubicBezTo>
                  <a:pt x="66" y="287"/>
                  <a:pt x="66" y="285"/>
                  <a:pt x="67" y="287"/>
                </a:cubicBezTo>
                <a:cubicBezTo>
                  <a:pt x="67" y="287"/>
                  <a:pt x="67" y="286"/>
                  <a:pt x="67" y="286"/>
                </a:cubicBezTo>
                <a:cubicBezTo>
                  <a:pt x="67" y="286"/>
                  <a:pt x="67" y="286"/>
                  <a:pt x="68" y="286"/>
                </a:cubicBezTo>
                <a:cubicBezTo>
                  <a:pt x="68" y="286"/>
                  <a:pt x="68" y="286"/>
                  <a:pt x="68" y="285"/>
                </a:cubicBezTo>
                <a:cubicBezTo>
                  <a:pt x="68" y="285"/>
                  <a:pt x="69" y="285"/>
                  <a:pt x="69" y="285"/>
                </a:cubicBezTo>
                <a:cubicBezTo>
                  <a:pt x="69" y="285"/>
                  <a:pt x="69" y="285"/>
                  <a:pt x="69" y="286"/>
                </a:cubicBezTo>
                <a:cubicBezTo>
                  <a:pt x="70" y="285"/>
                  <a:pt x="71" y="285"/>
                  <a:pt x="72" y="285"/>
                </a:cubicBezTo>
                <a:cubicBezTo>
                  <a:pt x="72" y="285"/>
                  <a:pt x="72" y="285"/>
                  <a:pt x="72" y="285"/>
                </a:cubicBezTo>
                <a:cubicBezTo>
                  <a:pt x="72" y="286"/>
                  <a:pt x="72" y="285"/>
                  <a:pt x="73" y="286"/>
                </a:cubicBezTo>
                <a:cubicBezTo>
                  <a:pt x="73" y="284"/>
                  <a:pt x="74" y="287"/>
                  <a:pt x="75" y="286"/>
                </a:cubicBezTo>
                <a:cubicBezTo>
                  <a:pt x="74" y="286"/>
                  <a:pt x="74" y="286"/>
                  <a:pt x="74" y="286"/>
                </a:cubicBezTo>
                <a:cubicBezTo>
                  <a:pt x="74" y="285"/>
                  <a:pt x="74" y="286"/>
                  <a:pt x="75" y="285"/>
                </a:cubicBezTo>
                <a:cubicBezTo>
                  <a:pt x="75" y="285"/>
                  <a:pt x="75" y="285"/>
                  <a:pt x="75" y="285"/>
                </a:cubicBezTo>
                <a:cubicBezTo>
                  <a:pt x="75" y="285"/>
                  <a:pt x="75" y="285"/>
                  <a:pt x="75" y="285"/>
                </a:cubicBezTo>
                <a:cubicBezTo>
                  <a:pt x="75" y="284"/>
                  <a:pt x="77" y="284"/>
                  <a:pt x="79" y="284"/>
                </a:cubicBezTo>
                <a:cubicBezTo>
                  <a:pt x="79" y="285"/>
                  <a:pt x="79" y="285"/>
                  <a:pt x="79" y="285"/>
                </a:cubicBezTo>
                <a:cubicBezTo>
                  <a:pt x="80" y="284"/>
                  <a:pt x="81" y="284"/>
                  <a:pt x="83" y="284"/>
                </a:cubicBezTo>
                <a:cubicBezTo>
                  <a:pt x="83" y="284"/>
                  <a:pt x="83" y="284"/>
                  <a:pt x="83" y="285"/>
                </a:cubicBezTo>
                <a:cubicBezTo>
                  <a:pt x="84" y="285"/>
                  <a:pt x="84" y="284"/>
                  <a:pt x="83" y="284"/>
                </a:cubicBezTo>
                <a:cubicBezTo>
                  <a:pt x="84" y="283"/>
                  <a:pt x="84" y="285"/>
                  <a:pt x="84" y="285"/>
                </a:cubicBezTo>
                <a:cubicBezTo>
                  <a:pt x="85" y="284"/>
                  <a:pt x="84" y="284"/>
                  <a:pt x="84" y="284"/>
                </a:cubicBezTo>
                <a:cubicBezTo>
                  <a:pt x="85" y="284"/>
                  <a:pt x="86" y="282"/>
                  <a:pt x="87" y="283"/>
                </a:cubicBezTo>
                <a:cubicBezTo>
                  <a:pt x="87" y="282"/>
                  <a:pt x="88" y="282"/>
                  <a:pt x="88" y="282"/>
                </a:cubicBezTo>
                <a:cubicBezTo>
                  <a:pt x="88" y="282"/>
                  <a:pt x="89" y="282"/>
                  <a:pt x="89" y="282"/>
                </a:cubicBezTo>
                <a:cubicBezTo>
                  <a:pt x="88" y="282"/>
                  <a:pt x="88" y="282"/>
                  <a:pt x="88" y="282"/>
                </a:cubicBezTo>
                <a:cubicBezTo>
                  <a:pt x="89" y="283"/>
                  <a:pt x="89" y="282"/>
                  <a:pt x="90" y="283"/>
                </a:cubicBezTo>
                <a:cubicBezTo>
                  <a:pt x="90" y="283"/>
                  <a:pt x="91" y="283"/>
                  <a:pt x="91" y="283"/>
                </a:cubicBezTo>
                <a:cubicBezTo>
                  <a:pt x="90" y="283"/>
                  <a:pt x="89" y="283"/>
                  <a:pt x="88" y="284"/>
                </a:cubicBezTo>
                <a:cubicBezTo>
                  <a:pt x="89" y="284"/>
                  <a:pt x="90" y="284"/>
                  <a:pt x="91" y="283"/>
                </a:cubicBezTo>
                <a:cubicBezTo>
                  <a:pt x="91" y="283"/>
                  <a:pt x="91" y="283"/>
                  <a:pt x="92" y="284"/>
                </a:cubicBezTo>
                <a:cubicBezTo>
                  <a:pt x="92" y="283"/>
                  <a:pt x="92" y="283"/>
                  <a:pt x="92" y="283"/>
                </a:cubicBezTo>
                <a:cubicBezTo>
                  <a:pt x="92" y="284"/>
                  <a:pt x="93" y="283"/>
                  <a:pt x="93" y="283"/>
                </a:cubicBezTo>
                <a:cubicBezTo>
                  <a:pt x="93" y="284"/>
                  <a:pt x="93" y="284"/>
                  <a:pt x="93" y="284"/>
                </a:cubicBezTo>
                <a:cubicBezTo>
                  <a:pt x="94" y="285"/>
                  <a:pt x="94" y="284"/>
                  <a:pt x="95" y="284"/>
                </a:cubicBezTo>
                <a:cubicBezTo>
                  <a:pt x="95" y="285"/>
                  <a:pt x="94" y="285"/>
                  <a:pt x="95" y="285"/>
                </a:cubicBezTo>
                <a:cubicBezTo>
                  <a:pt x="96" y="286"/>
                  <a:pt x="96" y="284"/>
                  <a:pt x="97" y="284"/>
                </a:cubicBezTo>
                <a:cubicBezTo>
                  <a:pt x="97" y="285"/>
                  <a:pt x="96" y="286"/>
                  <a:pt x="96" y="286"/>
                </a:cubicBezTo>
                <a:cubicBezTo>
                  <a:pt x="96" y="286"/>
                  <a:pt x="96" y="286"/>
                  <a:pt x="96" y="286"/>
                </a:cubicBezTo>
                <a:cubicBezTo>
                  <a:pt x="97" y="286"/>
                  <a:pt x="96" y="286"/>
                  <a:pt x="96" y="286"/>
                </a:cubicBezTo>
                <a:cubicBezTo>
                  <a:pt x="97" y="286"/>
                  <a:pt x="97" y="286"/>
                  <a:pt x="97" y="285"/>
                </a:cubicBezTo>
                <a:cubicBezTo>
                  <a:pt x="97" y="286"/>
                  <a:pt x="97" y="286"/>
                  <a:pt x="98" y="286"/>
                </a:cubicBezTo>
                <a:cubicBezTo>
                  <a:pt x="98" y="285"/>
                  <a:pt x="99" y="285"/>
                  <a:pt x="100" y="286"/>
                </a:cubicBezTo>
                <a:cubicBezTo>
                  <a:pt x="100" y="285"/>
                  <a:pt x="100" y="285"/>
                  <a:pt x="99" y="284"/>
                </a:cubicBezTo>
                <a:cubicBezTo>
                  <a:pt x="100" y="284"/>
                  <a:pt x="100" y="284"/>
                  <a:pt x="100" y="284"/>
                </a:cubicBezTo>
                <a:cubicBezTo>
                  <a:pt x="100" y="284"/>
                  <a:pt x="100" y="285"/>
                  <a:pt x="101" y="285"/>
                </a:cubicBezTo>
                <a:cubicBezTo>
                  <a:pt x="100" y="286"/>
                  <a:pt x="99" y="287"/>
                  <a:pt x="99" y="288"/>
                </a:cubicBezTo>
                <a:cubicBezTo>
                  <a:pt x="97" y="289"/>
                  <a:pt x="96" y="289"/>
                  <a:pt x="95" y="289"/>
                </a:cubicBezTo>
                <a:cubicBezTo>
                  <a:pt x="95" y="290"/>
                  <a:pt x="94" y="290"/>
                  <a:pt x="94" y="289"/>
                </a:cubicBezTo>
                <a:cubicBezTo>
                  <a:pt x="93" y="289"/>
                  <a:pt x="94" y="289"/>
                  <a:pt x="94" y="289"/>
                </a:cubicBezTo>
                <a:cubicBezTo>
                  <a:pt x="94" y="288"/>
                  <a:pt x="93" y="290"/>
                  <a:pt x="93" y="290"/>
                </a:cubicBezTo>
                <a:cubicBezTo>
                  <a:pt x="92" y="290"/>
                  <a:pt x="93" y="289"/>
                  <a:pt x="92" y="289"/>
                </a:cubicBezTo>
                <a:cubicBezTo>
                  <a:pt x="92" y="290"/>
                  <a:pt x="91" y="290"/>
                  <a:pt x="90" y="290"/>
                </a:cubicBezTo>
                <a:cubicBezTo>
                  <a:pt x="90" y="291"/>
                  <a:pt x="89" y="291"/>
                  <a:pt x="88" y="291"/>
                </a:cubicBezTo>
                <a:cubicBezTo>
                  <a:pt x="88" y="292"/>
                  <a:pt x="89" y="291"/>
                  <a:pt x="89" y="292"/>
                </a:cubicBezTo>
                <a:cubicBezTo>
                  <a:pt x="88" y="292"/>
                  <a:pt x="87" y="293"/>
                  <a:pt x="85" y="293"/>
                </a:cubicBezTo>
                <a:cubicBezTo>
                  <a:pt x="85" y="294"/>
                  <a:pt x="82" y="293"/>
                  <a:pt x="82" y="295"/>
                </a:cubicBezTo>
                <a:cubicBezTo>
                  <a:pt x="81" y="295"/>
                  <a:pt x="81" y="296"/>
                  <a:pt x="80" y="296"/>
                </a:cubicBezTo>
                <a:cubicBezTo>
                  <a:pt x="80" y="295"/>
                  <a:pt x="80" y="296"/>
                  <a:pt x="80" y="295"/>
                </a:cubicBezTo>
                <a:cubicBezTo>
                  <a:pt x="79" y="296"/>
                  <a:pt x="77" y="298"/>
                  <a:pt x="77" y="299"/>
                </a:cubicBezTo>
                <a:cubicBezTo>
                  <a:pt x="78" y="300"/>
                  <a:pt x="78" y="300"/>
                  <a:pt x="78" y="301"/>
                </a:cubicBezTo>
                <a:cubicBezTo>
                  <a:pt x="79" y="301"/>
                  <a:pt x="81" y="301"/>
                  <a:pt x="81" y="303"/>
                </a:cubicBezTo>
                <a:cubicBezTo>
                  <a:pt x="81" y="302"/>
                  <a:pt x="82" y="302"/>
                  <a:pt x="82" y="301"/>
                </a:cubicBezTo>
                <a:cubicBezTo>
                  <a:pt x="82" y="301"/>
                  <a:pt x="82" y="302"/>
                  <a:pt x="82" y="302"/>
                </a:cubicBezTo>
                <a:cubicBezTo>
                  <a:pt x="81" y="301"/>
                  <a:pt x="82" y="301"/>
                  <a:pt x="82" y="301"/>
                </a:cubicBezTo>
                <a:cubicBezTo>
                  <a:pt x="82" y="302"/>
                  <a:pt x="83" y="302"/>
                  <a:pt x="83" y="302"/>
                </a:cubicBezTo>
                <a:cubicBezTo>
                  <a:pt x="83" y="302"/>
                  <a:pt x="83" y="302"/>
                  <a:pt x="83" y="302"/>
                </a:cubicBezTo>
                <a:cubicBezTo>
                  <a:pt x="83" y="303"/>
                  <a:pt x="83" y="302"/>
                  <a:pt x="83" y="302"/>
                </a:cubicBezTo>
                <a:cubicBezTo>
                  <a:pt x="84" y="303"/>
                  <a:pt x="85" y="302"/>
                  <a:pt x="86" y="301"/>
                </a:cubicBezTo>
                <a:cubicBezTo>
                  <a:pt x="88" y="302"/>
                  <a:pt x="89" y="301"/>
                  <a:pt x="90" y="299"/>
                </a:cubicBezTo>
                <a:cubicBezTo>
                  <a:pt x="90" y="300"/>
                  <a:pt x="90" y="300"/>
                  <a:pt x="90" y="300"/>
                </a:cubicBezTo>
                <a:cubicBezTo>
                  <a:pt x="90" y="301"/>
                  <a:pt x="89" y="301"/>
                  <a:pt x="88" y="302"/>
                </a:cubicBezTo>
                <a:cubicBezTo>
                  <a:pt x="88" y="303"/>
                  <a:pt x="89" y="302"/>
                  <a:pt x="89" y="303"/>
                </a:cubicBezTo>
                <a:cubicBezTo>
                  <a:pt x="90" y="301"/>
                  <a:pt x="92" y="302"/>
                  <a:pt x="93" y="301"/>
                </a:cubicBezTo>
                <a:cubicBezTo>
                  <a:pt x="93" y="301"/>
                  <a:pt x="93" y="301"/>
                  <a:pt x="93" y="301"/>
                </a:cubicBezTo>
                <a:cubicBezTo>
                  <a:pt x="93" y="301"/>
                  <a:pt x="92" y="302"/>
                  <a:pt x="92" y="303"/>
                </a:cubicBezTo>
                <a:cubicBezTo>
                  <a:pt x="92" y="303"/>
                  <a:pt x="92" y="303"/>
                  <a:pt x="92" y="303"/>
                </a:cubicBezTo>
                <a:cubicBezTo>
                  <a:pt x="92" y="302"/>
                  <a:pt x="93" y="302"/>
                  <a:pt x="93" y="302"/>
                </a:cubicBezTo>
                <a:cubicBezTo>
                  <a:pt x="93" y="302"/>
                  <a:pt x="93" y="302"/>
                  <a:pt x="93" y="301"/>
                </a:cubicBezTo>
                <a:cubicBezTo>
                  <a:pt x="94" y="302"/>
                  <a:pt x="95" y="301"/>
                  <a:pt x="94" y="300"/>
                </a:cubicBezTo>
                <a:cubicBezTo>
                  <a:pt x="95" y="299"/>
                  <a:pt x="95" y="301"/>
                  <a:pt x="95" y="300"/>
                </a:cubicBezTo>
                <a:cubicBezTo>
                  <a:pt x="95" y="301"/>
                  <a:pt x="95" y="301"/>
                  <a:pt x="95" y="301"/>
                </a:cubicBezTo>
                <a:cubicBezTo>
                  <a:pt x="95" y="301"/>
                  <a:pt x="96" y="300"/>
                  <a:pt x="95" y="300"/>
                </a:cubicBezTo>
                <a:cubicBezTo>
                  <a:pt x="96" y="299"/>
                  <a:pt x="96" y="300"/>
                  <a:pt x="96" y="301"/>
                </a:cubicBezTo>
                <a:cubicBezTo>
                  <a:pt x="97" y="300"/>
                  <a:pt x="96" y="300"/>
                  <a:pt x="96" y="299"/>
                </a:cubicBezTo>
                <a:cubicBezTo>
                  <a:pt x="97" y="299"/>
                  <a:pt x="97" y="300"/>
                  <a:pt x="97" y="300"/>
                </a:cubicBezTo>
                <a:cubicBezTo>
                  <a:pt x="97" y="300"/>
                  <a:pt x="97" y="299"/>
                  <a:pt x="97" y="299"/>
                </a:cubicBezTo>
                <a:cubicBezTo>
                  <a:pt x="97" y="299"/>
                  <a:pt x="98" y="299"/>
                  <a:pt x="98" y="300"/>
                </a:cubicBezTo>
                <a:cubicBezTo>
                  <a:pt x="98" y="300"/>
                  <a:pt x="97" y="300"/>
                  <a:pt x="97" y="301"/>
                </a:cubicBezTo>
                <a:cubicBezTo>
                  <a:pt x="98" y="301"/>
                  <a:pt x="98" y="300"/>
                  <a:pt x="98" y="299"/>
                </a:cubicBezTo>
                <a:cubicBezTo>
                  <a:pt x="99" y="299"/>
                  <a:pt x="99" y="299"/>
                  <a:pt x="100" y="298"/>
                </a:cubicBezTo>
                <a:cubicBezTo>
                  <a:pt x="100" y="298"/>
                  <a:pt x="100" y="299"/>
                  <a:pt x="100" y="299"/>
                </a:cubicBezTo>
                <a:cubicBezTo>
                  <a:pt x="99" y="299"/>
                  <a:pt x="99" y="299"/>
                  <a:pt x="99" y="300"/>
                </a:cubicBezTo>
                <a:cubicBezTo>
                  <a:pt x="99" y="300"/>
                  <a:pt x="99" y="301"/>
                  <a:pt x="99" y="301"/>
                </a:cubicBezTo>
                <a:cubicBezTo>
                  <a:pt x="99" y="301"/>
                  <a:pt x="99" y="301"/>
                  <a:pt x="99" y="301"/>
                </a:cubicBezTo>
                <a:cubicBezTo>
                  <a:pt x="99" y="301"/>
                  <a:pt x="100" y="301"/>
                  <a:pt x="100" y="302"/>
                </a:cubicBezTo>
                <a:cubicBezTo>
                  <a:pt x="101" y="301"/>
                  <a:pt x="101" y="301"/>
                  <a:pt x="102" y="301"/>
                </a:cubicBezTo>
                <a:cubicBezTo>
                  <a:pt x="102" y="301"/>
                  <a:pt x="101" y="301"/>
                  <a:pt x="101" y="301"/>
                </a:cubicBezTo>
                <a:cubicBezTo>
                  <a:pt x="101" y="301"/>
                  <a:pt x="101" y="301"/>
                  <a:pt x="101" y="301"/>
                </a:cubicBezTo>
                <a:cubicBezTo>
                  <a:pt x="101" y="301"/>
                  <a:pt x="101" y="301"/>
                  <a:pt x="101" y="301"/>
                </a:cubicBezTo>
                <a:cubicBezTo>
                  <a:pt x="101" y="302"/>
                  <a:pt x="102" y="301"/>
                  <a:pt x="102" y="301"/>
                </a:cubicBezTo>
                <a:cubicBezTo>
                  <a:pt x="102" y="302"/>
                  <a:pt x="102" y="302"/>
                  <a:pt x="103" y="303"/>
                </a:cubicBezTo>
                <a:cubicBezTo>
                  <a:pt x="103" y="302"/>
                  <a:pt x="103" y="302"/>
                  <a:pt x="103" y="302"/>
                </a:cubicBezTo>
                <a:cubicBezTo>
                  <a:pt x="104" y="302"/>
                  <a:pt x="103" y="302"/>
                  <a:pt x="104" y="303"/>
                </a:cubicBezTo>
                <a:cubicBezTo>
                  <a:pt x="104" y="302"/>
                  <a:pt x="104" y="302"/>
                  <a:pt x="104" y="302"/>
                </a:cubicBezTo>
                <a:cubicBezTo>
                  <a:pt x="104" y="302"/>
                  <a:pt x="104" y="303"/>
                  <a:pt x="104" y="303"/>
                </a:cubicBezTo>
                <a:cubicBezTo>
                  <a:pt x="105" y="302"/>
                  <a:pt x="106" y="302"/>
                  <a:pt x="106" y="302"/>
                </a:cubicBezTo>
                <a:cubicBezTo>
                  <a:pt x="107" y="303"/>
                  <a:pt x="106" y="303"/>
                  <a:pt x="106" y="303"/>
                </a:cubicBezTo>
                <a:cubicBezTo>
                  <a:pt x="106" y="304"/>
                  <a:pt x="107" y="303"/>
                  <a:pt x="107" y="303"/>
                </a:cubicBezTo>
                <a:cubicBezTo>
                  <a:pt x="107" y="303"/>
                  <a:pt x="107" y="303"/>
                  <a:pt x="107" y="303"/>
                </a:cubicBezTo>
                <a:cubicBezTo>
                  <a:pt x="109" y="303"/>
                  <a:pt x="110" y="302"/>
                  <a:pt x="112" y="302"/>
                </a:cubicBezTo>
                <a:cubicBezTo>
                  <a:pt x="112" y="302"/>
                  <a:pt x="111" y="301"/>
                  <a:pt x="111" y="301"/>
                </a:cubicBezTo>
                <a:cubicBezTo>
                  <a:pt x="111" y="301"/>
                  <a:pt x="112" y="301"/>
                  <a:pt x="112" y="301"/>
                </a:cubicBezTo>
                <a:cubicBezTo>
                  <a:pt x="113" y="303"/>
                  <a:pt x="114" y="300"/>
                  <a:pt x="115" y="300"/>
                </a:cubicBezTo>
                <a:cubicBezTo>
                  <a:pt x="115" y="302"/>
                  <a:pt x="114" y="302"/>
                  <a:pt x="113" y="303"/>
                </a:cubicBezTo>
                <a:cubicBezTo>
                  <a:pt x="113" y="303"/>
                  <a:pt x="114" y="302"/>
                  <a:pt x="114" y="303"/>
                </a:cubicBezTo>
                <a:cubicBezTo>
                  <a:pt x="115" y="302"/>
                  <a:pt x="115" y="302"/>
                  <a:pt x="115" y="302"/>
                </a:cubicBezTo>
                <a:cubicBezTo>
                  <a:pt x="115" y="302"/>
                  <a:pt x="115" y="302"/>
                  <a:pt x="115" y="303"/>
                </a:cubicBezTo>
                <a:cubicBezTo>
                  <a:pt x="115" y="303"/>
                  <a:pt x="115" y="303"/>
                  <a:pt x="114" y="303"/>
                </a:cubicBezTo>
                <a:cubicBezTo>
                  <a:pt x="114" y="304"/>
                  <a:pt x="114" y="303"/>
                  <a:pt x="114" y="304"/>
                </a:cubicBezTo>
                <a:cubicBezTo>
                  <a:pt x="115" y="305"/>
                  <a:pt x="115" y="302"/>
                  <a:pt x="115" y="304"/>
                </a:cubicBezTo>
                <a:cubicBezTo>
                  <a:pt x="116" y="303"/>
                  <a:pt x="116" y="302"/>
                  <a:pt x="117" y="301"/>
                </a:cubicBezTo>
                <a:cubicBezTo>
                  <a:pt x="117" y="301"/>
                  <a:pt x="117" y="302"/>
                  <a:pt x="117" y="302"/>
                </a:cubicBezTo>
                <a:cubicBezTo>
                  <a:pt x="117" y="303"/>
                  <a:pt x="117" y="302"/>
                  <a:pt x="118" y="302"/>
                </a:cubicBezTo>
                <a:cubicBezTo>
                  <a:pt x="118" y="302"/>
                  <a:pt x="118" y="302"/>
                  <a:pt x="118" y="301"/>
                </a:cubicBezTo>
                <a:cubicBezTo>
                  <a:pt x="118" y="301"/>
                  <a:pt x="118" y="302"/>
                  <a:pt x="117" y="301"/>
                </a:cubicBezTo>
                <a:cubicBezTo>
                  <a:pt x="118" y="301"/>
                  <a:pt x="118" y="301"/>
                  <a:pt x="118" y="301"/>
                </a:cubicBezTo>
                <a:cubicBezTo>
                  <a:pt x="119" y="300"/>
                  <a:pt x="119" y="300"/>
                  <a:pt x="119" y="300"/>
                </a:cubicBezTo>
                <a:cubicBezTo>
                  <a:pt x="120" y="300"/>
                  <a:pt x="119" y="300"/>
                  <a:pt x="120" y="300"/>
                </a:cubicBezTo>
                <a:cubicBezTo>
                  <a:pt x="120" y="301"/>
                  <a:pt x="120" y="301"/>
                  <a:pt x="120" y="301"/>
                </a:cubicBezTo>
                <a:cubicBezTo>
                  <a:pt x="120" y="300"/>
                  <a:pt x="121" y="300"/>
                  <a:pt x="121" y="299"/>
                </a:cubicBezTo>
                <a:cubicBezTo>
                  <a:pt x="122" y="299"/>
                  <a:pt x="123" y="299"/>
                  <a:pt x="123" y="300"/>
                </a:cubicBezTo>
                <a:cubicBezTo>
                  <a:pt x="124" y="298"/>
                  <a:pt x="124" y="298"/>
                  <a:pt x="125" y="297"/>
                </a:cubicBezTo>
                <a:cubicBezTo>
                  <a:pt x="125" y="297"/>
                  <a:pt x="125" y="298"/>
                  <a:pt x="125" y="298"/>
                </a:cubicBezTo>
                <a:cubicBezTo>
                  <a:pt x="126" y="298"/>
                  <a:pt x="126" y="296"/>
                  <a:pt x="127" y="295"/>
                </a:cubicBezTo>
                <a:cubicBezTo>
                  <a:pt x="126" y="295"/>
                  <a:pt x="126" y="297"/>
                  <a:pt x="125" y="297"/>
                </a:cubicBezTo>
                <a:cubicBezTo>
                  <a:pt x="125" y="297"/>
                  <a:pt x="125" y="297"/>
                  <a:pt x="125" y="296"/>
                </a:cubicBezTo>
                <a:cubicBezTo>
                  <a:pt x="125" y="296"/>
                  <a:pt x="124" y="297"/>
                  <a:pt x="125" y="297"/>
                </a:cubicBezTo>
                <a:cubicBezTo>
                  <a:pt x="124" y="296"/>
                  <a:pt x="122" y="300"/>
                  <a:pt x="121" y="298"/>
                </a:cubicBezTo>
                <a:cubicBezTo>
                  <a:pt x="121" y="297"/>
                  <a:pt x="123" y="296"/>
                  <a:pt x="124" y="297"/>
                </a:cubicBezTo>
                <a:cubicBezTo>
                  <a:pt x="124" y="295"/>
                  <a:pt x="126" y="295"/>
                  <a:pt x="127" y="294"/>
                </a:cubicBezTo>
                <a:cubicBezTo>
                  <a:pt x="127" y="295"/>
                  <a:pt x="127" y="296"/>
                  <a:pt x="127" y="297"/>
                </a:cubicBezTo>
                <a:cubicBezTo>
                  <a:pt x="127" y="296"/>
                  <a:pt x="127" y="296"/>
                  <a:pt x="128" y="296"/>
                </a:cubicBezTo>
                <a:cubicBezTo>
                  <a:pt x="129" y="297"/>
                  <a:pt x="129" y="295"/>
                  <a:pt x="130" y="296"/>
                </a:cubicBezTo>
                <a:cubicBezTo>
                  <a:pt x="131" y="295"/>
                  <a:pt x="130" y="295"/>
                  <a:pt x="131" y="295"/>
                </a:cubicBezTo>
                <a:cubicBezTo>
                  <a:pt x="131" y="295"/>
                  <a:pt x="131" y="294"/>
                  <a:pt x="131" y="294"/>
                </a:cubicBezTo>
                <a:cubicBezTo>
                  <a:pt x="131" y="294"/>
                  <a:pt x="132" y="294"/>
                  <a:pt x="132" y="294"/>
                </a:cubicBezTo>
                <a:cubicBezTo>
                  <a:pt x="132" y="294"/>
                  <a:pt x="132" y="294"/>
                  <a:pt x="132" y="294"/>
                </a:cubicBezTo>
                <a:cubicBezTo>
                  <a:pt x="132" y="295"/>
                  <a:pt x="133" y="294"/>
                  <a:pt x="133" y="293"/>
                </a:cubicBezTo>
                <a:cubicBezTo>
                  <a:pt x="133" y="293"/>
                  <a:pt x="134" y="293"/>
                  <a:pt x="134" y="294"/>
                </a:cubicBezTo>
                <a:cubicBezTo>
                  <a:pt x="135" y="294"/>
                  <a:pt x="135" y="292"/>
                  <a:pt x="136" y="292"/>
                </a:cubicBezTo>
                <a:cubicBezTo>
                  <a:pt x="136" y="293"/>
                  <a:pt x="136" y="294"/>
                  <a:pt x="135" y="295"/>
                </a:cubicBezTo>
                <a:cubicBezTo>
                  <a:pt x="136" y="295"/>
                  <a:pt x="136" y="293"/>
                  <a:pt x="137" y="294"/>
                </a:cubicBezTo>
                <a:cubicBezTo>
                  <a:pt x="138" y="294"/>
                  <a:pt x="138" y="294"/>
                  <a:pt x="138" y="294"/>
                </a:cubicBezTo>
                <a:cubicBezTo>
                  <a:pt x="138" y="293"/>
                  <a:pt x="137" y="294"/>
                  <a:pt x="138" y="293"/>
                </a:cubicBezTo>
                <a:cubicBezTo>
                  <a:pt x="137" y="293"/>
                  <a:pt x="137" y="293"/>
                  <a:pt x="137" y="294"/>
                </a:cubicBezTo>
                <a:cubicBezTo>
                  <a:pt x="137" y="293"/>
                  <a:pt x="137" y="293"/>
                  <a:pt x="136" y="293"/>
                </a:cubicBezTo>
                <a:cubicBezTo>
                  <a:pt x="136" y="293"/>
                  <a:pt x="136" y="293"/>
                  <a:pt x="136" y="293"/>
                </a:cubicBezTo>
                <a:cubicBezTo>
                  <a:pt x="137" y="292"/>
                  <a:pt x="137" y="293"/>
                  <a:pt x="137" y="293"/>
                </a:cubicBezTo>
                <a:cubicBezTo>
                  <a:pt x="137" y="293"/>
                  <a:pt x="137" y="293"/>
                  <a:pt x="137" y="292"/>
                </a:cubicBezTo>
                <a:cubicBezTo>
                  <a:pt x="138" y="292"/>
                  <a:pt x="138" y="292"/>
                  <a:pt x="138" y="292"/>
                </a:cubicBezTo>
                <a:cubicBezTo>
                  <a:pt x="138" y="293"/>
                  <a:pt x="138" y="293"/>
                  <a:pt x="138" y="293"/>
                </a:cubicBezTo>
                <a:cubicBezTo>
                  <a:pt x="138" y="293"/>
                  <a:pt x="138" y="293"/>
                  <a:pt x="138" y="292"/>
                </a:cubicBezTo>
                <a:cubicBezTo>
                  <a:pt x="138" y="293"/>
                  <a:pt x="138" y="293"/>
                  <a:pt x="138" y="294"/>
                </a:cubicBezTo>
                <a:cubicBezTo>
                  <a:pt x="139" y="291"/>
                  <a:pt x="140" y="291"/>
                  <a:pt x="142" y="290"/>
                </a:cubicBezTo>
                <a:cubicBezTo>
                  <a:pt x="142" y="290"/>
                  <a:pt x="142" y="290"/>
                  <a:pt x="142" y="290"/>
                </a:cubicBezTo>
                <a:cubicBezTo>
                  <a:pt x="142" y="290"/>
                  <a:pt x="143" y="289"/>
                  <a:pt x="144" y="289"/>
                </a:cubicBezTo>
                <a:cubicBezTo>
                  <a:pt x="144" y="290"/>
                  <a:pt x="143" y="290"/>
                  <a:pt x="143" y="290"/>
                </a:cubicBezTo>
                <a:cubicBezTo>
                  <a:pt x="143" y="290"/>
                  <a:pt x="142" y="290"/>
                  <a:pt x="143" y="291"/>
                </a:cubicBezTo>
                <a:cubicBezTo>
                  <a:pt x="144" y="290"/>
                  <a:pt x="145" y="289"/>
                  <a:pt x="146" y="289"/>
                </a:cubicBezTo>
                <a:cubicBezTo>
                  <a:pt x="146" y="290"/>
                  <a:pt x="145" y="290"/>
                  <a:pt x="145" y="291"/>
                </a:cubicBezTo>
                <a:cubicBezTo>
                  <a:pt x="145" y="291"/>
                  <a:pt x="146" y="291"/>
                  <a:pt x="146" y="290"/>
                </a:cubicBezTo>
                <a:cubicBezTo>
                  <a:pt x="147" y="291"/>
                  <a:pt x="149" y="288"/>
                  <a:pt x="151" y="288"/>
                </a:cubicBezTo>
                <a:cubicBezTo>
                  <a:pt x="151" y="288"/>
                  <a:pt x="150" y="289"/>
                  <a:pt x="151" y="289"/>
                </a:cubicBezTo>
                <a:cubicBezTo>
                  <a:pt x="151" y="288"/>
                  <a:pt x="151" y="288"/>
                  <a:pt x="152" y="288"/>
                </a:cubicBezTo>
                <a:cubicBezTo>
                  <a:pt x="151" y="288"/>
                  <a:pt x="151" y="287"/>
                  <a:pt x="151" y="288"/>
                </a:cubicBezTo>
                <a:cubicBezTo>
                  <a:pt x="151" y="288"/>
                  <a:pt x="151" y="287"/>
                  <a:pt x="150" y="287"/>
                </a:cubicBezTo>
                <a:cubicBezTo>
                  <a:pt x="151" y="287"/>
                  <a:pt x="152" y="288"/>
                  <a:pt x="152" y="286"/>
                </a:cubicBezTo>
                <a:cubicBezTo>
                  <a:pt x="153" y="287"/>
                  <a:pt x="152" y="287"/>
                  <a:pt x="153" y="287"/>
                </a:cubicBezTo>
                <a:cubicBezTo>
                  <a:pt x="153" y="286"/>
                  <a:pt x="154" y="287"/>
                  <a:pt x="154" y="286"/>
                </a:cubicBezTo>
                <a:cubicBezTo>
                  <a:pt x="154" y="287"/>
                  <a:pt x="154" y="287"/>
                  <a:pt x="154" y="287"/>
                </a:cubicBezTo>
                <a:cubicBezTo>
                  <a:pt x="155" y="287"/>
                  <a:pt x="155" y="287"/>
                  <a:pt x="155" y="287"/>
                </a:cubicBezTo>
                <a:cubicBezTo>
                  <a:pt x="155" y="287"/>
                  <a:pt x="155" y="287"/>
                  <a:pt x="155" y="287"/>
                </a:cubicBezTo>
                <a:cubicBezTo>
                  <a:pt x="157" y="286"/>
                  <a:pt x="158" y="286"/>
                  <a:pt x="160" y="285"/>
                </a:cubicBezTo>
                <a:cubicBezTo>
                  <a:pt x="160" y="286"/>
                  <a:pt x="160" y="286"/>
                  <a:pt x="160" y="286"/>
                </a:cubicBezTo>
                <a:cubicBezTo>
                  <a:pt x="160" y="286"/>
                  <a:pt x="160" y="286"/>
                  <a:pt x="161" y="286"/>
                </a:cubicBezTo>
                <a:cubicBezTo>
                  <a:pt x="161" y="285"/>
                  <a:pt x="160" y="285"/>
                  <a:pt x="161" y="285"/>
                </a:cubicBezTo>
                <a:cubicBezTo>
                  <a:pt x="161" y="285"/>
                  <a:pt x="162" y="285"/>
                  <a:pt x="162" y="284"/>
                </a:cubicBezTo>
                <a:cubicBezTo>
                  <a:pt x="163" y="284"/>
                  <a:pt x="162" y="285"/>
                  <a:pt x="163" y="285"/>
                </a:cubicBezTo>
                <a:cubicBezTo>
                  <a:pt x="163" y="285"/>
                  <a:pt x="163" y="284"/>
                  <a:pt x="163" y="284"/>
                </a:cubicBezTo>
                <a:cubicBezTo>
                  <a:pt x="163" y="285"/>
                  <a:pt x="163" y="284"/>
                  <a:pt x="164" y="284"/>
                </a:cubicBezTo>
                <a:cubicBezTo>
                  <a:pt x="164" y="284"/>
                  <a:pt x="164" y="284"/>
                  <a:pt x="164" y="284"/>
                </a:cubicBezTo>
                <a:cubicBezTo>
                  <a:pt x="165" y="284"/>
                  <a:pt x="164" y="284"/>
                  <a:pt x="164" y="284"/>
                </a:cubicBezTo>
                <a:cubicBezTo>
                  <a:pt x="165" y="283"/>
                  <a:pt x="166" y="284"/>
                  <a:pt x="167" y="285"/>
                </a:cubicBezTo>
                <a:cubicBezTo>
                  <a:pt x="167" y="284"/>
                  <a:pt x="166" y="284"/>
                  <a:pt x="166" y="283"/>
                </a:cubicBezTo>
                <a:cubicBezTo>
                  <a:pt x="166" y="283"/>
                  <a:pt x="166" y="284"/>
                  <a:pt x="167" y="284"/>
                </a:cubicBezTo>
                <a:cubicBezTo>
                  <a:pt x="167" y="283"/>
                  <a:pt x="168" y="284"/>
                  <a:pt x="168" y="283"/>
                </a:cubicBezTo>
                <a:cubicBezTo>
                  <a:pt x="168" y="282"/>
                  <a:pt x="169" y="282"/>
                  <a:pt x="169" y="283"/>
                </a:cubicBezTo>
                <a:cubicBezTo>
                  <a:pt x="170" y="282"/>
                  <a:pt x="170" y="282"/>
                  <a:pt x="170" y="282"/>
                </a:cubicBezTo>
                <a:cubicBezTo>
                  <a:pt x="169" y="282"/>
                  <a:pt x="170" y="283"/>
                  <a:pt x="169" y="282"/>
                </a:cubicBezTo>
                <a:cubicBezTo>
                  <a:pt x="169" y="281"/>
                  <a:pt x="171" y="282"/>
                  <a:pt x="172" y="281"/>
                </a:cubicBezTo>
                <a:cubicBezTo>
                  <a:pt x="172" y="281"/>
                  <a:pt x="172" y="282"/>
                  <a:pt x="171" y="282"/>
                </a:cubicBezTo>
                <a:cubicBezTo>
                  <a:pt x="172" y="283"/>
                  <a:pt x="172" y="281"/>
                  <a:pt x="173" y="281"/>
                </a:cubicBezTo>
                <a:cubicBezTo>
                  <a:pt x="173" y="281"/>
                  <a:pt x="174" y="281"/>
                  <a:pt x="174" y="280"/>
                </a:cubicBezTo>
                <a:cubicBezTo>
                  <a:pt x="175" y="281"/>
                  <a:pt x="175" y="280"/>
                  <a:pt x="176" y="280"/>
                </a:cubicBezTo>
                <a:cubicBezTo>
                  <a:pt x="176" y="281"/>
                  <a:pt x="175" y="280"/>
                  <a:pt x="175" y="281"/>
                </a:cubicBezTo>
                <a:cubicBezTo>
                  <a:pt x="176" y="281"/>
                  <a:pt x="175" y="282"/>
                  <a:pt x="175" y="282"/>
                </a:cubicBezTo>
                <a:cubicBezTo>
                  <a:pt x="176" y="281"/>
                  <a:pt x="177" y="281"/>
                  <a:pt x="177" y="280"/>
                </a:cubicBezTo>
                <a:cubicBezTo>
                  <a:pt x="177" y="280"/>
                  <a:pt x="177" y="280"/>
                  <a:pt x="178" y="280"/>
                </a:cubicBezTo>
                <a:cubicBezTo>
                  <a:pt x="178" y="281"/>
                  <a:pt x="177" y="280"/>
                  <a:pt x="178" y="281"/>
                </a:cubicBezTo>
                <a:cubicBezTo>
                  <a:pt x="177" y="282"/>
                  <a:pt x="177" y="281"/>
                  <a:pt x="177" y="282"/>
                </a:cubicBezTo>
                <a:cubicBezTo>
                  <a:pt x="177" y="282"/>
                  <a:pt x="178" y="281"/>
                  <a:pt x="178" y="282"/>
                </a:cubicBezTo>
                <a:cubicBezTo>
                  <a:pt x="178" y="281"/>
                  <a:pt x="179" y="282"/>
                  <a:pt x="179" y="281"/>
                </a:cubicBezTo>
                <a:cubicBezTo>
                  <a:pt x="179" y="282"/>
                  <a:pt x="180" y="281"/>
                  <a:pt x="180" y="281"/>
                </a:cubicBezTo>
                <a:cubicBezTo>
                  <a:pt x="180" y="281"/>
                  <a:pt x="181" y="281"/>
                  <a:pt x="181" y="281"/>
                </a:cubicBezTo>
                <a:cubicBezTo>
                  <a:pt x="181" y="281"/>
                  <a:pt x="181" y="281"/>
                  <a:pt x="182" y="280"/>
                </a:cubicBezTo>
                <a:cubicBezTo>
                  <a:pt x="182" y="280"/>
                  <a:pt x="182" y="280"/>
                  <a:pt x="182" y="280"/>
                </a:cubicBezTo>
                <a:cubicBezTo>
                  <a:pt x="182" y="280"/>
                  <a:pt x="181" y="279"/>
                  <a:pt x="181" y="280"/>
                </a:cubicBezTo>
                <a:cubicBezTo>
                  <a:pt x="181" y="279"/>
                  <a:pt x="182" y="279"/>
                  <a:pt x="182" y="279"/>
                </a:cubicBezTo>
                <a:cubicBezTo>
                  <a:pt x="182" y="279"/>
                  <a:pt x="182" y="280"/>
                  <a:pt x="182" y="280"/>
                </a:cubicBezTo>
                <a:cubicBezTo>
                  <a:pt x="182" y="280"/>
                  <a:pt x="183" y="280"/>
                  <a:pt x="183" y="281"/>
                </a:cubicBezTo>
                <a:cubicBezTo>
                  <a:pt x="183" y="280"/>
                  <a:pt x="183" y="281"/>
                  <a:pt x="184" y="280"/>
                </a:cubicBezTo>
                <a:cubicBezTo>
                  <a:pt x="183" y="279"/>
                  <a:pt x="183" y="280"/>
                  <a:pt x="183" y="279"/>
                </a:cubicBezTo>
                <a:cubicBezTo>
                  <a:pt x="183" y="279"/>
                  <a:pt x="183" y="279"/>
                  <a:pt x="184" y="279"/>
                </a:cubicBezTo>
                <a:cubicBezTo>
                  <a:pt x="184" y="279"/>
                  <a:pt x="184" y="279"/>
                  <a:pt x="184" y="280"/>
                </a:cubicBezTo>
                <a:cubicBezTo>
                  <a:pt x="184" y="280"/>
                  <a:pt x="184" y="280"/>
                  <a:pt x="184" y="280"/>
                </a:cubicBezTo>
                <a:cubicBezTo>
                  <a:pt x="185" y="280"/>
                  <a:pt x="184" y="279"/>
                  <a:pt x="185" y="280"/>
                </a:cubicBezTo>
                <a:cubicBezTo>
                  <a:pt x="184" y="279"/>
                  <a:pt x="184" y="279"/>
                  <a:pt x="184" y="278"/>
                </a:cubicBezTo>
                <a:cubicBezTo>
                  <a:pt x="185" y="278"/>
                  <a:pt x="184" y="279"/>
                  <a:pt x="185" y="279"/>
                </a:cubicBezTo>
                <a:cubicBezTo>
                  <a:pt x="185" y="279"/>
                  <a:pt x="185" y="279"/>
                  <a:pt x="185" y="278"/>
                </a:cubicBezTo>
                <a:cubicBezTo>
                  <a:pt x="185" y="278"/>
                  <a:pt x="185" y="278"/>
                  <a:pt x="185" y="278"/>
                </a:cubicBezTo>
                <a:cubicBezTo>
                  <a:pt x="186" y="279"/>
                  <a:pt x="185" y="279"/>
                  <a:pt x="186" y="280"/>
                </a:cubicBezTo>
                <a:cubicBezTo>
                  <a:pt x="186" y="279"/>
                  <a:pt x="186" y="279"/>
                  <a:pt x="186" y="279"/>
                </a:cubicBezTo>
                <a:cubicBezTo>
                  <a:pt x="186" y="278"/>
                  <a:pt x="186" y="279"/>
                  <a:pt x="187" y="278"/>
                </a:cubicBezTo>
                <a:cubicBezTo>
                  <a:pt x="187" y="279"/>
                  <a:pt x="187" y="279"/>
                  <a:pt x="187" y="279"/>
                </a:cubicBezTo>
                <a:cubicBezTo>
                  <a:pt x="187" y="279"/>
                  <a:pt x="187" y="279"/>
                  <a:pt x="187" y="279"/>
                </a:cubicBezTo>
                <a:cubicBezTo>
                  <a:pt x="188" y="279"/>
                  <a:pt x="188" y="279"/>
                  <a:pt x="189" y="279"/>
                </a:cubicBezTo>
                <a:cubicBezTo>
                  <a:pt x="189" y="279"/>
                  <a:pt x="189" y="279"/>
                  <a:pt x="189" y="279"/>
                </a:cubicBezTo>
                <a:cubicBezTo>
                  <a:pt x="189" y="279"/>
                  <a:pt x="189" y="279"/>
                  <a:pt x="189" y="278"/>
                </a:cubicBezTo>
                <a:cubicBezTo>
                  <a:pt x="189" y="278"/>
                  <a:pt x="189" y="278"/>
                  <a:pt x="189" y="278"/>
                </a:cubicBezTo>
                <a:cubicBezTo>
                  <a:pt x="189" y="278"/>
                  <a:pt x="189" y="278"/>
                  <a:pt x="189" y="278"/>
                </a:cubicBezTo>
                <a:cubicBezTo>
                  <a:pt x="189" y="278"/>
                  <a:pt x="190" y="278"/>
                  <a:pt x="190" y="278"/>
                </a:cubicBezTo>
                <a:cubicBezTo>
                  <a:pt x="190" y="278"/>
                  <a:pt x="190" y="278"/>
                  <a:pt x="190" y="278"/>
                </a:cubicBezTo>
                <a:cubicBezTo>
                  <a:pt x="190" y="278"/>
                  <a:pt x="190" y="279"/>
                  <a:pt x="190" y="279"/>
                </a:cubicBezTo>
                <a:cubicBezTo>
                  <a:pt x="190" y="279"/>
                  <a:pt x="190" y="279"/>
                  <a:pt x="190" y="279"/>
                </a:cubicBezTo>
                <a:cubicBezTo>
                  <a:pt x="191" y="279"/>
                  <a:pt x="191" y="279"/>
                  <a:pt x="191" y="278"/>
                </a:cubicBezTo>
                <a:cubicBezTo>
                  <a:pt x="191" y="278"/>
                  <a:pt x="191" y="278"/>
                  <a:pt x="191" y="278"/>
                </a:cubicBezTo>
                <a:cubicBezTo>
                  <a:pt x="191" y="278"/>
                  <a:pt x="191" y="278"/>
                  <a:pt x="192" y="278"/>
                </a:cubicBezTo>
                <a:cubicBezTo>
                  <a:pt x="192" y="277"/>
                  <a:pt x="192" y="277"/>
                  <a:pt x="192" y="277"/>
                </a:cubicBezTo>
                <a:cubicBezTo>
                  <a:pt x="192" y="277"/>
                  <a:pt x="192" y="277"/>
                  <a:pt x="192" y="278"/>
                </a:cubicBezTo>
                <a:cubicBezTo>
                  <a:pt x="192" y="278"/>
                  <a:pt x="192" y="278"/>
                  <a:pt x="193" y="278"/>
                </a:cubicBezTo>
                <a:cubicBezTo>
                  <a:pt x="193" y="278"/>
                  <a:pt x="193" y="278"/>
                  <a:pt x="193" y="278"/>
                </a:cubicBezTo>
                <a:cubicBezTo>
                  <a:pt x="194" y="278"/>
                  <a:pt x="195" y="277"/>
                  <a:pt x="195" y="277"/>
                </a:cubicBezTo>
                <a:cubicBezTo>
                  <a:pt x="195" y="277"/>
                  <a:pt x="195" y="277"/>
                  <a:pt x="195" y="277"/>
                </a:cubicBezTo>
                <a:cubicBezTo>
                  <a:pt x="195" y="278"/>
                  <a:pt x="194" y="277"/>
                  <a:pt x="194" y="279"/>
                </a:cubicBezTo>
                <a:cubicBezTo>
                  <a:pt x="193" y="279"/>
                  <a:pt x="193" y="279"/>
                  <a:pt x="192" y="279"/>
                </a:cubicBezTo>
                <a:cubicBezTo>
                  <a:pt x="193" y="280"/>
                  <a:pt x="192" y="280"/>
                  <a:pt x="192" y="280"/>
                </a:cubicBezTo>
                <a:cubicBezTo>
                  <a:pt x="192" y="281"/>
                  <a:pt x="192" y="280"/>
                  <a:pt x="192" y="281"/>
                </a:cubicBezTo>
                <a:cubicBezTo>
                  <a:pt x="192" y="281"/>
                  <a:pt x="193" y="280"/>
                  <a:pt x="193" y="281"/>
                </a:cubicBezTo>
                <a:cubicBezTo>
                  <a:pt x="192" y="281"/>
                  <a:pt x="192" y="281"/>
                  <a:pt x="191" y="282"/>
                </a:cubicBezTo>
                <a:cubicBezTo>
                  <a:pt x="191" y="282"/>
                  <a:pt x="191" y="282"/>
                  <a:pt x="191" y="283"/>
                </a:cubicBezTo>
                <a:cubicBezTo>
                  <a:pt x="191" y="283"/>
                  <a:pt x="191" y="283"/>
                  <a:pt x="191" y="283"/>
                </a:cubicBezTo>
                <a:cubicBezTo>
                  <a:pt x="191" y="283"/>
                  <a:pt x="191" y="283"/>
                  <a:pt x="192" y="284"/>
                </a:cubicBezTo>
                <a:cubicBezTo>
                  <a:pt x="191" y="284"/>
                  <a:pt x="192" y="284"/>
                  <a:pt x="192" y="284"/>
                </a:cubicBezTo>
                <a:cubicBezTo>
                  <a:pt x="192" y="285"/>
                  <a:pt x="191" y="285"/>
                  <a:pt x="191" y="285"/>
                </a:cubicBezTo>
                <a:cubicBezTo>
                  <a:pt x="192" y="285"/>
                  <a:pt x="193" y="286"/>
                  <a:pt x="193" y="285"/>
                </a:cubicBezTo>
                <a:cubicBezTo>
                  <a:pt x="192" y="285"/>
                  <a:pt x="192" y="284"/>
                  <a:pt x="192" y="283"/>
                </a:cubicBezTo>
                <a:cubicBezTo>
                  <a:pt x="193" y="284"/>
                  <a:pt x="194" y="283"/>
                  <a:pt x="194" y="284"/>
                </a:cubicBezTo>
                <a:cubicBezTo>
                  <a:pt x="195" y="284"/>
                  <a:pt x="195" y="284"/>
                  <a:pt x="195" y="283"/>
                </a:cubicBezTo>
                <a:cubicBezTo>
                  <a:pt x="195" y="283"/>
                  <a:pt x="196" y="284"/>
                  <a:pt x="196" y="285"/>
                </a:cubicBezTo>
                <a:cubicBezTo>
                  <a:pt x="196" y="284"/>
                  <a:pt x="196" y="285"/>
                  <a:pt x="196" y="285"/>
                </a:cubicBezTo>
                <a:cubicBezTo>
                  <a:pt x="196" y="285"/>
                  <a:pt x="195" y="285"/>
                  <a:pt x="195" y="285"/>
                </a:cubicBezTo>
                <a:cubicBezTo>
                  <a:pt x="195" y="285"/>
                  <a:pt x="195" y="285"/>
                  <a:pt x="195" y="285"/>
                </a:cubicBezTo>
                <a:cubicBezTo>
                  <a:pt x="194" y="285"/>
                  <a:pt x="194" y="286"/>
                  <a:pt x="194" y="286"/>
                </a:cubicBezTo>
                <a:cubicBezTo>
                  <a:pt x="194" y="286"/>
                  <a:pt x="194" y="287"/>
                  <a:pt x="193" y="287"/>
                </a:cubicBezTo>
                <a:cubicBezTo>
                  <a:pt x="193" y="288"/>
                  <a:pt x="193" y="288"/>
                  <a:pt x="193" y="288"/>
                </a:cubicBezTo>
                <a:cubicBezTo>
                  <a:pt x="194" y="288"/>
                  <a:pt x="194" y="287"/>
                  <a:pt x="194" y="288"/>
                </a:cubicBezTo>
                <a:cubicBezTo>
                  <a:pt x="194" y="288"/>
                  <a:pt x="194" y="289"/>
                  <a:pt x="194" y="289"/>
                </a:cubicBezTo>
                <a:cubicBezTo>
                  <a:pt x="194" y="290"/>
                  <a:pt x="194" y="290"/>
                  <a:pt x="193" y="290"/>
                </a:cubicBezTo>
                <a:cubicBezTo>
                  <a:pt x="194" y="290"/>
                  <a:pt x="194" y="291"/>
                  <a:pt x="194" y="291"/>
                </a:cubicBezTo>
                <a:cubicBezTo>
                  <a:pt x="194" y="291"/>
                  <a:pt x="194" y="291"/>
                  <a:pt x="194" y="291"/>
                </a:cubicBezTo>
                <a:cubicBezTo>
                  <a:pt x="195" y="291"/>
                  <a:pt x="195" y="291"/>
                  <a:pt x="195" y="291"/>
                </a:cubicBezTo>
                <a:cubicBezTo>
                  <a:pt x="195" y="291"/>
                  <a:pt x="195" y="292"/>
                  <a:pt x="195" y="292"/>
                </a:cubicBezTo>
                <a:cubicBezTo>
                  <a:pt x="195" y="292"/>
                  <a:pt x="195" y="293"/>
                  <a:pt x="195" y="294"/>
                </a:cubicBezTo>
                <a:cubicBezTo>
                  <a:pt x="195" y="294"/>
                  <a:pt x="195" y="294"/>
                  <a:pt x="195" y="294"/>
                </a:cubicBezTo>
                <a:cubicBezTo>
                  <a:pt x="195" y="293"/>
                  <a:pt x="196" y="295"/>
                  <a:pt x="196" y="294"/>
                </a:cubicBezTo>
                <a:cubicBezTo>
                  <a:pt x="196" y="294"/>
                  <a:pt x="196" y="295"/>
                  <a:pt x="196" y="295"/>
                </a:cubicBezTo>
                <a:cubicBezTo>
                  <a:pt x="196" y="295"/>
                  <a:pt x="196" y="295"/>
                  <a:pt x="196" y="295"/>
                </a:cubicBezTo>
                <a:cubicBezTo>
                  <a:pt x="196" y="295"/>
                  <a:pt x="197" y="295"/>
                  <a:pt x="197" y="294"/>
                </a:cubicBezTo>
                <a:cubicBezTo>
                  <a:pt x="197" y="295"/>
                  <a:pt x="198" y="295"/>
                  <a:pt x="198" y="295"/>
                </a:cubicBezTo>
                <a:cubicBezTo>
                  <a:pt x="197" y="295"/>
                  <a:pt x="197" y="295"/>
                  <a:pt x="197" y="295"/>
                </a:cubicBezTo>
                <a:cubicBezTo>
                  <a:pt x="198" y="296"/>
                  <a:pt x="198" y="296"/>
                  <a:pt x="198" y="295"/>
                </a:cubicBezTo>
                <a:cubicBezTo>
                  <a:pt x="199" y="296"/>
                  <a:pt x="199" y="295"/>
                  <a:pt x="199" y="296"/>
                </a:cubicBezTo>
                <a:cubicBezTo>
                  <a:pt x="200" y="296"/>
                  <a:pt x="199" y="295"/>
                  <a:pt x="199" y="295"/>
                </a:cubicBezTo>
                <a:cubicBezTo>
                  <a:pt x="200" y="296"/>
                  <a:pt x="202" y="295"/>
                  <a:pt x="203" y="294"/>
                </a:cubicBezTo>
                <a:cubicBezTo>
                  <a:pt x="203" y="294"/>
                  <a:pt x="203" y="294"/>
                  <a:pt x="203" y="294"/>
                </a:cubicBezTo>
                <a:cubicBezTo>
                  <a:pt x="204" y="294"/>
                  <a:pt x="206" y="295"/>
                  <a:pt x="206" y="293"/>
                </a:cubicBezTo>
                <a:cubicBezTo>
                  <a:pt x="207" y="293"/>
                  <a:pt x="206" y="293"/>
                  <a:pt x="207" y="294"/>
                </a:cubicBezTo>
                <a:cubicBezTo>
                  <a:pt x="207" y="293"/>
                  <a:pt x="207" y="293"/>
                  <a:pt x="207" y="293"/>
                </a:cubicBezTo>
                <a:cubicBezTo>
                  <a:pt x="207" y="294"/>
                  <a:pt x="207" y="294"/>
                  <a:pt x="207" y="294"/>
                </a:cubicBezTo>
                <a:cubicBezTo>
                  <a:pt x="207" y="294"/>
                  <a:pt x="206" y="294"/>
                  <a:pt x="207" y="294"/>
                </a:cubicBezTo>
                <a:cubicBezTo>
                  <a:pt x="208" y="294"/>
                  <a:pt x="211" y="294"/>
                  <a:pt x="212" y="293"/>
                </a:cubicBezTo>
                <a:cubicBezTo>
                  <a:pt x="213" y="293"/>
                  <a:pt x="213" y="293"/>
                  <a:pt x="213" y="293"/>
                </a:cubicBezTo>
                <a:cubicBezTo>
                  <a:pt x="213" y="293"/>
                  <a:pt x="213" y="293"/>
                  <a:pt x="213" y="293"/>
                </a:cubicBezTo>
                <a:cubicBezTo>
                  <a:pt x="213" y="293"/>
                  <a:pt x="213" y="292"/>
                  <a:pt x="213" y="292"/>
                </a:cubicBezTo>
                <a:cubicBezTo>
                  <a:pt x="214" y="293"/>
                  <a:pt x="215" y="292"/>
                  <a:pt x="215" y="292"/>
                </a:cubicBezTo>
                <a:cubicBezTo>
                  <a:pt x="217" y="292"/>
                  <a:pt x="218" y="290"/>
                  <a:pt x="219" y="291"/>
                </a:cubicBezTo>
                <a:cubicBezTo>
                  <a:pt x="220" y="290"/>
                  <a:pt x="223" y="291"/>
                  <a:pt x="223" y="289"/>
                </a:cubicBezTo>
                <a:cubicBezTo>
                  <a:pt x="223" y="289"/>
                  <a:pt x="224" y="289"/>
                  <a:pt x="224" y="289"/>
                </a:cubicBezTo>
                <a:cubicBezTo>
                  <a:pt x="224" y="289"/>
                  <a:pt x="224" y="288"/>
                  <a:pt x="224" y="288"/>
                </a:cubicBezTo>
                <a:cubicBezTo>
                  <a:pt x="225" y="288"/>
                  <a:pt x="225" y="289"/>
                  <a:pt x="225" y="289"/>
                </a:cubicBezTo>
                <a:cubicBezTo>
                  <a:pt x="225" y="288"/>
                  <a:pt x="225" y="288"/>
                  <a:pt x="225" y="288"/>
                </a:cubicBezTo>
                <a:cubicBezTo>
                  <a:pt x="225" y="288"/>
                  <a:pt x="226" y="288"/>
                  <a:pt x="226" y="289"/>
                </a:cubicBezTo>
                <a:cubicBezTo>
                  <a:pt x="226" y="288"/>
                  <a:pt x="227" y="288"/>
                  <a:pt x="227" y="288"/>
                </a:cubicBezTo>
                <a:cubicBezTo>
                  <a:pt x="229" y="287"/>
                  <a:pt x="231" y="287"/>
                  <a:pt x="233" y="285"/>
                </a:cubicBezTo>
                <a:cubicBezTo>
                  <a:pt x="233" y="285"/>
                  <a:pt x="232" y="286"/>
                  <a:pt x="232" y="285"/>
                </a:cubicBezTo>
                <a:cubicBezTo>
                  <a:pt x="232" y="286"/>
                  <a:pt x="231" y="286"/>
                  <a:pt x="231" y="287"/>
                </a:cubicBezTo>
                <a:cubicBezTo>
                  <a:pt x="230" y="286"/>
                  <a:pt x="229" y="287"/>
                  <a:pt x="229" y="287"/>
                </a:cubicBezTo>
                <a:cubicBezTo>
                  <a:pt x="229" y="287"/>
                  <a:pt x="229" y="287"/>
                  <a:pt x="228" y="287"/>
                </a:cubicBezTo>
                <a:cubicBezTo>
                  <a:pt x="228" y="287"/>
                  <a:pt x="228" y="287"/>
                  <a:pt x="228" y="287"/>
                </a:cubicBezTo>
                <a:cubicBezTo>
                  <a:pt x="228" y="285"/>
                  <a:pt x="229" y="286"/>
                  <a:pt x="231" y="285"/>
                </a:cubicBezTo>
                <a:cubicBezTo>
                  <a:pt x="229" y="285"/>
                  <a:pt x="228" y="285"/>
                  <a:pt x="227" y="286"/>
                </a:cubicBezTo>
                <a:cubicBezTo>
                  <a:pt x="227" y="285"/>
                  <a:pt x="227" y="285"/>
                  <a:pt x="226" y="285"/>
                </a:cubicBezTo>
                <a:cubicBezTo>
                  <a:pt x="226" y="287"/>
                  <a:pt x="224" y="287"/>
                  <a:pt x="223" y="286"/>
                </a:cubicBezTo>
                <a:cubicBezTo>
                  <a:pt x="222" y="287"/>
                  <a:pt x="221" y="288"/>
                  <a:pt x="220" y="287"/>
                </a:cubicBezTo>
                <a:cubicBezTo>
                  <a:pt x="221" y="288"/>
                  <a:pt x="219" y="289"/>
                  <a:pt x="219" y="288"/>
                </a:cubicBezTo>
                <a:cubicBezTo>
                  <a:pt x="219" y="287"/>
                  <a:pt x="219" y="288"/>
                  <a:pt x="219" y="287"/>
                </a:cubicBezTo>
                <a:cubicBezTo>
                  <a:pt x="219" y="287"/>
                  <a:pt x="218" y="288"/>
                  <a:pt x="218" y="287"/>
                </a:cubicBezTo>
                <a:cubicBezTo>
                  <a:pt x="218" y="289"/>
                  <a:pt x="215" y="288"/>
                  <a:pt x="215" y="289"/>
                </a:cubicBezTo>
                <a:cubicBezTo>
                  <a:pt x="215" y="289"/>
                  <a:pt x="214" y="289"/>
                  <a:pt x="214" y="288"/>
                </a:cubicBezTo>
                <a:cubicBezTo>
                  <a:pt x="214" y="289"/>
                  <a:pt x="214" y="289"/>
                  <a:pt x="213" y="290"/>
                </a:cubicBezTo>
                <a:cubicBezTo>
                  <a:pt x="212" y="288"/>
                  <a:pt x="210" y="291"/>
                  <a:pt x="209" y="289"/>
                </a:cubicBezTo>
                <a:cubicBezTo>
                  <a:pt x="210" y="288"/>
                  <a:pt x="213" y="288"/>
                  <a:pt x="215" y="286"/>
                </a:cubicBezTo>
                <a:cubicBezTo>
                  <a:pt x="214" y="286"/>
                  <a:pt x="213" y="286"/>
                  <a:pt x="213" y="287"/>
                </a:cubicBezTo>
                <a:cubicBezTo>
                  <a:pt x="213" y="286"/>
                  <a:pt x="212" y="287"/>
                  <a:pt x="212" y="286"/>
                </a:cubicBezTo>
                <a:cubicBezTo>
                  <a:pt x="213" y="286"/>
                  <a:pt x="215" y="284"/>
                  <a:pt x="215" y="286"/>
                </a:cubicBezTo>
                <a:cubicBezTo>
                  <a:pt x="215" y="285"/>
                  <a:pt x="215" y="285"/>
                  <a:pt x="215" y="285"/>
                </a:cubicBezTo>
                <a:cubicBezTo>
                  <a:pt x="215" y="284"/>
                  <a:pt x="216" y="286"/>
                  <a:pt x="217" y="284"/>
                </a:cubicBezTo>
                <a:cubicBezTo>
                  <a:pt x="217" y="285"/>
                  <a:pt x="217" y="284"/>
                  <a:pt x="217" y="285"/>
                </a:cubicBezTo>
                <a:cubicBezTo>
                  <a:pt x="218" y="284"/>
                  <a:pt x="220" y="284"/>
                  <a:pt x="221" y="284"/>
                </a:cubicBezTo>
                <a:cubicBezTo>
                  <a:pt x="221" y="284"/>
                  <a:pt x="222" y="285"/>
                  <a:pt x="222" y="284"/>
                </a:cubicBezTo>
                <a:cubicBezTo>
                  <a:pt x="222" y="284"/>
                  <a:pt x="223" y="284"/>
                  <a:pt x="223" y="284"/>
                </a:cubicBezTo>
                <a:cubicBezTo>
                  <a:pt x="223" y="284"/>
                  <a:pt x="224" y="284"/>
                  <a:pt x="224" y="284"/>
                </a:cubicBezTo>
                <a:cubicBezTo>
                  <a:pt x="225" y="284"/>
                  <a:pt x="225" y="284"/>
                  <a:pt x="226" y="283"/>
                </a:cubicBezTo>
                <a:cubicBezTo>
                  <a:pt x="226" y="284"/>
                  <a:pt x="227" y="283"/>
                  <a:pt x="227" y="284"/>
                </a:cubicBezTo>
                <a:cubicBezTo>
                  <a:pt x="227" y="283"/>
                  <a:pt x="227" y="283"/>
                  <a:pt x="228" y="283"/>
                </a:cubicBezTo>
                <a:cubicBezTo>
                  <a:pt x="228" y="283"/>
                  <a:pt x="229" y="284"/>
                  <a:pt x="229" y="283"/>
                </a:cubicBezTo>
                <a:cubicBezTo>
                  <a:pt x="230" y="283"/>
                  <a:pt x="231" y="282"/>
                  <a:pt x="232" y="282"/>
                </a:cubicBezTo>
                <a:cubicBezTo>
                  <a:pt x="232" y="282"/>
                  <a:pt x="232" y="281"/>
                  <a:pt x="232" y="281"/>
                </a:cubicBezTo>
                <a:cubicBezTo>
                  <a:pt x="233" y="281"/>
                  <a:pt x="234" y="280"/>
                  <a:pt x="235" y="281"/>
                </a:cubicBezTo>
                <a:cubicBezTo>
                  <a:pt x="235" y="280"/>
                  <a:pt x="236" y="280"/>
                  <a:pt x="237" y="280"/>
                </a:cubicBezTo>
                <a:cubicBezTo>
                  <a:pt x="237" y="280"/>
                  <a:pt x="238" y="278"/>
                  <a:pt x="239" y="280"/>
                </a:cubicBezTo>
                <a:cubicBezTo>
                  <a:pt x="239" y="279"/>
                  <a:pt x="239" y="279"/>
                  <a:pt x="239" y="279"/>
                </a:cubicBezTo>
                <a:cubicBezTo>
                  <a:pt x="239" y="279"/>
                  <a:pt x="239" y="279"/>
                  <a:pt x="240" y="279"/>
                </a:cubicBezTo>
                <a:cubicBezTo>
                  <a:pt x="240" y="278"/>
                  <a:pt x="241" y="279"/>
                  <a:pt x="242" y="278"/>
                </a:cubicBezTo>
                <a:cubicBezTo>
                  <a:pt x="243" y="279"/>
                  <a:pt x="244" y="277"/>
                  <a:pt x="245" y="277"/>
                </a:cubicBezTo>
                <a:cubicBezTo>
                  <a:pt x="246" y="277"/>
                  <a:pt x="246" y="278"/>
                  <a:pt x="246" y="277"/>
                </a:cubicBezTo>
                <a:cubicBezTo>
                  <a:pt x="246" y="277"/>
                  <a:pt x="245" y="277"/>
                  <a:pt x="246" y="276"/>
                </a:cubicBezTo>
                <a:cubicBezTo>
                  <a:pt x="246" y="276"/>
                  <a:pt x="247" y="277"/>
                  <a:pt x="247" y="277"/>
                </a:cubicBezTo>
                <a:cubicBezTo>
                  <a:pt x="247" y="276"/>
                  <a:pt x="247" y="276"/>
                  <a:pt x="247" y="276"/>
                </a:cubicBezTo>
                <a:cubicBezTo>
                  <a:pt x="247" y="276"/>
                  <a:pt x="249" y="276"/>
                  <a:pt x="249" y="275"/>
                </a:cubicBezTo>
                <a:cubicBezTo>
                  <a:pt x="250" y="275"/>
                  <a:pt x="252" y="275"/>
                  <a:pt x="253" y="274"/>
                </a:cubicBezTo>
                <a:cubicBezTo>
                  <a:pt x="253" y="275"/>
                  <a:pt x="254" y="274"/>
                  <a:pt x="255" y="274"/>
                </a:cubicBezTo>
                <a:cubicBezTo>
                  <a:pt x="255" y="274"/>
                  <a:pt x="256" y="274"/>
                  <a:pt x="256" y="274"/>
                </a:cubicBezTo>
                <a:cubicBezTo>
                  <a:pt x="257" y="274"/>
                  <a:pt x="257" y="274"/>
                  <a:pt x="258" y="274"/>
                </a:cubicBezTo>
                <a:cubicBezTo>
                  <a:pt x="259" y="274"/>
                  <a:pt x="260" y="273"/>
                  <a:pt x="261" y="273"/>
                </a:cubicBezTo>
                <a:cubicBezTo>
                  <a:pt x="261" y="273"/>
                  <a:pt x="261" y="273"/>
                  <a:pt x="261" y="273"/>
                </a:cubicBezTo>
                <a:cubicBezTo>
                  <a:pt x="261" y="273"/>
                  <a:pt x="261" y="273"/>
                  <a:pt x="262" y="272"/>
                </a:cubicBezTo>
                <a:cubicBezTo>
                  <a:pt x="262" y="273"/>
                  <a:pt x="263" y="272"/>
                  <a:pt x="263" y="273"/>
                </a:cubicBezTo>
                <a:cubicBezTo>
                  <a:pt x="264" y="273"/>
                  <a:pt x="263" y="272"/>
                  <a:pt x="264" y="272"/>
                </a:cubicBezTo>
                <a:cubicBezTo>
                  <a:pt x="264" y="272"/>
                  <a:pt x="264" y="272"/>
                  <a:pt x="265" y="272"/>
                </a:cubicBezTo>
                <a:cubicBezTo>
                  <a:pt x="265" y="271"/>
                  <a:pt x="265" y="271"/>
                  <a:pt x="265" y="271"/>
                </a:cubicBezTo>
                <a:cubicBezTo>
                  <a:pt x="265" y="271"/>
                  <a:pt x="266" y="271"/>
                  <a:pt x="265" y="272"/>
                </a:cubicBezTo>
                <a:cubicBezTo>
                  <a:pt x="267" y="270"/>
                  <a:pt x="268" y="271"/>
                  <a:pt x="269" y="271"/>
                </a:cubicBezTo>
                <a:cubicBezTo>
                  <a:pt x="269" y="271"/>
                  <a:pt x="269" y="270"/>
                  <a:pt x="269" y="270"/>
                </a:cubicBezTo>
                <a:cubicBezTo>
                  <a:pt x="269" y="271"/>
                  <a:pt x="270" y="271"/>
                  <a:pt x="271" y="271"/>
                </a:cubicBezTo>
                <a:cubicBezTo>
                  <a:pt x="271" y="270"/>
                  <a:pt x="270" y="271"/>
                  <a:pt x="270" y="270"/>
                </a:cubicBezTo>
                <a:cubicBezTo>
                  <a:pt x="271" y="270"/>
                  <a:pt x="271" y="271"/>
                  <a:pt x="271" y="270"/>
                </a:cubicBezTo>
                <a:cubicBezTo>
                  <a:pt x="271" y="270"/>
                  <a:pt x="271" y="270"/>
                  <a:pt x="272" y="270"/>
                </a:cubicBezTo>
                <a:cubicBezTo>
                  <a:pt x="271" y="270"/>
                  <a:pt x="271" y="269"/>
                  <a:pt x="272" y="269"/>
                </a:cubicBezTo>
                <a:cubicBezTo>
                  <a:pt x="272" y="270"/>
                  <a:pt x="272" y="270"/>
                  <a:pt x="272" y="270"/>
                </a:cubicBezTo>
                <a:cubicBezTo>
                  <a:pt x="274" y="269"/>
                  <a:pt x="277" y="269"/>
                  <a:pt x="279" y="267"/>
                </a:cubicBezTo>
                <a:cubicBezTo>
                  <a:pt x="280" y="267"/>
                  <a:pt x="282" y="267"/>
                  <a:pt x="283" y="266"/>
                </a:cubicBezTo>
                <a:cubicBezTo>
                  <a:pt x="285" y="266"/>
                  <a:pt x="286" y="265"/>
                  <a:pt x="287" y="265"/>
                </a:cubicBezTo>
                <a:cubicBezTo>
                  <a:pt x="287" y="265"/>
                  <a:pt x="288" y="265"/>
                  <a:pt x="288" y="265"/>
                </a:cubicBezTo>
                <a:cubicBezTo>
                  <a:pt x="288" y="265"/>
                  <a:pt x="288" y="264"/>
                  <a:pt x="288" y="264"/>
                </a:cubicBezTo>
                <a:cubicBezTo>
                  <a:pt x="288" y="264"/>
                  <a:pt x="289" y="265"/>
                  <a:pt x="289" y="265"/>
                </a:cubicBezTo>
                <a:cubicBezTo>
                  <a:pt x="289" y="264"/>
                  <a:pt x="289" y="264"/>
                  <a:pt x="289" y="264"/>
                </a:cubicBezTo>
                <a:cubicBezTo>
                  <a:pt x="290" y="265"/>
                  <a:pt x="290" y="263"/>
                  <a:pt x="292" y="264"/>
                </a:cubicBezTo>
                <a:cubicBezTo>
                  <a:pt x="293" y="262"/>
                  <a:pt x="296" y="263"/>
                  <a:pt x="296" y="260"/>
                </a:cubicBezTo>
                <a:cubicBezTo>
                  <a:pt x="296" y="260"/>
                  <a:pt x="296" y="262"/>
                  <a:pt x="295" y="261"/>
                </a:cubicBezTo>
                <a:cubicBezTo>
                  <a:pt x="296" y="259"/>
                  <a:pt x="297" y="260"/>
                  <a:pt x="298" y="258"/>
                </a:cubicBezTo>
                <a:cubicBezTo>
                  <a:pt x="298" y="258"/>
                  <a:pt x="298" y="258"/>
                  <a:pt x="298" y="258"/>
                </a:cubicBezTo>
                <a:cubicBezTo>
                  <a:pt x="298" y="257"/>
                  <a:pt x="300" y="257"/>
                  <a:pt x="300" y="257"/>
                </a:cubicBezTo>
                <a:cubicBezTo>
                  <a:pt x="301" y="256"/>
                  <a:pt x="303" y="257"/>
                  <a:pt x="304" y="256"/>
                </a:cubicBezTo>
                <a:cubicBezTo>
                  <a:pt x="304" y="256"/>
                  <a:pt x="304" y="256"/>
                  <a:pt x="304" y="256"/>
                </a:cubicBezTo>
                <a:cubicBezTo>
                  <a:pt x="304" y="256"/>
                  <a:pt x="305" y="257"/>
                  <a:pt x="305" y="257"/>
                </a:cubicBezTo>
                <a:cubicBezTo>
                  <a:pt x="305" y="255"/>
                  <a:pt x="307" y="257"/>
                  <a:pt x="307" y="255"/>
                </a:cubicBezTo>
                <a:cubicBezTo>
                  <a:pt x="308" y="256"/>
                  <a:pt x="308" y="255"/>
                  <a:pt x="309" y="255"/>
                </a:cubicBezTo>
                <a:cubicBezTo>
                  <a:pt x="309" y="254"/>
                  <a:pt x="310" y="254"/>
                  <a:pt x="311" y="254"/>
                </a:cubicBezTo>
                <a:cubicBezTo>
                  <a:pt x="311" y="253"/>
                  <a:pt x="311" y="253"/>
                  <a:pt x="311" y="253"/>
                </a:cubicBezTo>
                <a:cubicBezTo>
                  <a:pt x="311" y="253"/>
                  <a:pt x="311" y="253"/>
                  <a:pt x="311" y="252"/>
                </a:cubicBezTo>
                <a:cubicBezTo>
                  <a:pt x="311" y="252"/>
                  <a:pt x="312" y="253"/>
                  <a:pt x="312" y="252"/>
                </a:cubicBezTo>
                <a:cubicBezTo>
                  <a:pt x="312" y="252"/>
                  <a:pt x="312" y="253"/>
                  <a:pt x="312" y="253"/>
                </a:cubicBezTo>
                <a:cubicBezTo>
                  <a:pt x="312" y="251"/>
                  <a:pt x="313" y="251"/>
                  <a:pt x="314" y="251"/>
                </a:cubicBezTo>
                <a:cubicBezTo>
                  <a:pt x="313" y="250"/>
                  <a:pt x="314" y="251"/>
                  <a:pt x="314" y="250"/>
                </a:cubicBezTo>
                <a:cubicBezTo>
                  <a:pt x="314" y="250"/>
                  <a:pt x="314" y="250"/>
                  <a:pt x="313" y="249"/>
                </a:cubicBezTo>
                <a:cubicBezTo>
                  <a:pt x="313" y="250"/>
                  <a:pt x="313" y="250"/>
                  <a:pt x="313" y="250"/>
                </a:cubicBezTo>
                <a:cubicBezTo>
                  <a:pt x="313" y="250"/>
                  <a:pt x="313" y="250"/>
                  <a:pt x="312" y="250"/>
                </a:cubicBezTo>
                <a:cubicBezTo>
                  <a:pt x="313" y="249"/>
                  <a:pt x="313" y="249"/>
                  <a:pt x="313" y="249"/>
                </a:cubicBezTo>
                <a:cubicBezTo>
                  <a:pt x="313" y="249"/>
                  <a:pt x="313" y="249"/>
                  <a:pt x="312" y="249"/>
                </a:cubicBezTo>
                <a:cubicBezTo>
                  <a:pt x="312" y="249"/>
                  <a:pt x="312" y="249"/>
                  <a:pt x="312" y="249"/>
                </a:cubicBezTo>
                <a:cubicBezTo>
                  <a:pt x="312" y="249"/>
                  <a:pt x="312" y="249"/>
                  <a:pt x="312" y="249"/>
                </a:cubicBezTo>
                <a:cubicBezTo>
                  <a:pt x="311" y="249"/>
                  <a:pt x="311" y="249"/>
                  <a:pt x="311" y="249"/>
                </a:cubicBezTo>
                <a:cubicBezTo>
                  <a:pt x="311" y="249"/>
                  <a:pt x="311" y="249"/>
                  <a:pt x="311" y="249"/>
                </a:cubicBezTo>
                <a:cubicBezTo>
                  <a:pt x="311" y="249"/>
                  <a:pt x="311" y="249"/>
                  <a:pt x="311" y="250"/>
                </a:cubicBezTo>
                <a:cubicBezTo>
                  <a:pt x="311" y="249"/>
                  <a:pt x="311" y="249"/>
                  <a:pt x="311" y="249"/>
                </a:cubicBezTo>
                <a:cubicBezTo>
                  <a:pt x="310" y="249"/>
                  <a:pt x="310" y="249"/>
                  <a:pt x="310" y="249"/>
                </a:cubicBezTo>
                <a:cubicBezTo>
                  <a:pt x="309" y="249"/>
                  <a:pt x="309" y="249"/>
                  <a:pt x="309" y="249"/>
                </a:cubicBezTo>
                <a:cubicBezTo>
                  <a:pt x="309" y="249"/>
                  <a:pt x="309" y="249"/>
                  <a:pt x="309" y="249"/>
                </a:cubicBezTo>
                <a:cubicBezTo>
                  <a:pt x="309" y="249"/>
                  <a:pt x="309" y="249"/>
                  <a:pt x="309" y="249"/>
                </a:cubicBezTo>
                <a:cubicBezTo>
                  <a:pt x="310" y="249"/>
                  <a:pt x="310" y="249"/>
                  <a:pt x="310" y="248"/>
                </a:cubicBezTo>
                <a:cubicBezTo>
                  <a:pt x="311" y="249"/>
                  <a:pt x="310" y="249"/>
                  <a:pt x="310" y="249"/>
                </a:cubicBezTo>
                <a:cubicBezTo>
                  <a:pt x="310" y="248"/>
                  <a:pt x="311" y="248"/>
                  <a:pt x="311" y="249"/>
                </a:cubicBezTo>
                <a:cubicBezTo>
                  <a:pt x="311" y="248"/>
                  <a:pt x="311" y="248"/>
                  <a:pt x="311" y="248"/>
                </a:cubicBezTo>
                <a:cubicBezTo>
                  <a:pt x="311" y="248"/>
                  <a:pt x="311" y="248"/>
                  <a:pt x="311" y="248"/>
                </a:cubicBezTo>
                <a:cubicBezTo>
                  <a:pt x="311" y="248"/>
                  <a:pt x="312" y="248"/>
                  <a:pt x="312" y="248"/>
                </a:cubicBezTo>
                <a:cubicBezTo>
                  <a:pt x="312" y="248"/>
                  <a:pt x="312" y="247"/>
                  <a:pt x="313" y="248"/>
                </a:cubicBezTo>
                <a:cubicBezTo>
                  <a:pt x="313" y="248"/>
                  <a:pt x="313" y="247"/>
                  <a:pt x="313" y="247"/>
                </a:cubicBezTo>
                <a:cubicBezTo>
                  <a:pt x="314" y="247"/>
                  <a:pt x="313" y="248"/>
                  <a:pt x="313" y="248"/>
                </a:cubicBezTo>
                <a:cubicBezTo>
                  <a:pt x="314" y="248"/>
                  <a:pt x="315" y="248"/>
                  <a:pt x="315" y="247"/>
                </a:cubicBezTo>
                <a:cubicBezTo>
                  <a:pt x="315" y="247"/>
                  <a:pt x="316" y="247"/>
                  <a:pt x="315" y="248"/>
                </a:cubicBezTo>
                <a:cubicBezTo>
                  <a:pt x="316" y="248"/>
                  <a:pt x="317" y="246"/>
                  <a:pt x="317" y="245"/>
                </a:cubicBezTo>
                <a:cubicBezTo>
                  <a:pt x="317" y="245"/>
                  <a:pt x="317" y="245"/>
                  <a:pt x="318" y="244"/>
                </a:cubicBezTo>
                <a:cubicBezTo>
                  <a:pt x="318" y="245"/>
                  <a:pt x="318" y="245"/>
                  <a:pt x="318" y="246"/>
                </a:cubicBezTo>
                <a:cubicBezTo>
                  <a:pt x="318" y="246"/>
                  <a:pt x="318" y="246"/>
                  <a:pt x="317" y="246"/>
                </a:cubicBezTo>
                <a:cubicBezTo>
                  <a:pt x="317" y="246"/>
                  <a:pt x="317" y="247"/>
                  <a:pt x="318" y="247"/>
                </a:cubicBezTo>
                <a:cubicBezTo>
                  <a:pt x="318" y="247"/>
                  <a:pt x="318" y="247"/>
                  <a:pt x="317" y="247"/>
                </a:cubicBezTo>
                <a:cubicBezTo>
                  <a:pt x="318" y="247"/>
                  <a:pt x="318" y="246"/>
                  <a:pt x="318" y="246"/>
                </a:cubicBezTo>
                <a:cubicBezTo>
                  <a:pt x="319" y="247"/>
                  <a:pt x="318" y="247"/>
                  <a:pt x="318" y="247"/>
                </a:cubicBezTo>
                <a:cubicBezTo>
                  <a:pt x="319" y="248"/>
                  <a:pt x="318" y="247"/>
                  <a:pt x="319" y="247"/>
                </a:cubicBezTo>
                <a:cubicBezTo>
                  <a:pt x="319" y="246"/>
                  <a:pt x="320" y="246"/>
                  <a:pt x="321" y="247"/>
                </a:cubicBezTo>
                <a:cubicBezTo>
                  <a:pt x="321" y="246"/>
                  <a:pt x="321" y="245"/>
                  <a:pt x="321" y="245"/>
                </a:cubicBezTo>
                <a:cubicBezTo>
                  <a:pt x="321" y="246"/>
                  <a:pt x="320" y="246"/>
                  <a:pt x="320" y="246"/>
                </a:cubicBezTo>
                <a:cubicBezTo>
                  <a:pt x="320" y="246"/>
                  <a:pt x="320" y="246"/>
                  <a:pt x="320" y="246"/>
                </a:cubicBezTo>
                <a:cubicBezTo>
                  <a:pt x="320" y="245"/>
                  <a:pt x="319" y="246"/>
                  <a:pt x="318" y="246"/>
                </a:cubicBezTo>
                <a:cubicBezTo>
                  <a:pt x="320" y="244"/>
                  <a:pt x="322" y="244"/>
                  <a:pt x="324" y="243"/>
                </a:cubicBezTo>
                <a:cubicBezTo>
                  <a:pt x="324" y="243"/>
                  <a:pt x="324" y="244"/>
                  <a:pt x="324" y="244"/>
                </a:cubicBezTo>
                <a:cubicBezTo>
                  <a:pt x="325" y="244"/>
                  <a:pt x="325" y="244"/>
                  <a:pt x="325" y="243"/>
                </a:cubicBezTo>
                <a:cubicBezTo>
                  <a:pt x="325" y="244"/>
                  <a:pt x="325" y="243"/>
                  <a:pt x="326" y="244"/>
                </a:cubicBezTo>
                <a:cubicBezTo>
                  <a:pt x="326" y="244"/>
                  <a:pt x="325" y="244"/>
                  <a:pt x="326" y="244"/>
                </a:cubicBezTo>
                <a:cubicBezTo>
                  <a:pt x="326" y="244"/>
                  <a:pt x="327" y="244"/>
                  <a:pt x="327" y="244"/>
                </a:cubicBezTo>
                <a:cubicBezTo>
                  <a:pt x="327" y="243"/>
                  <a:pt x="328" y="243"/>
                  <a:pt x="328" y="243"/>
                </a:cubicBezTo>
                <a:cubicBezTo>
                  <a:pt x="329" y="243"/>
                  <a:pt x="329" y="243"/>
                  <a:pt x="329" y="242"/>
                </a:cubicBezTo>
                <a:cubicBezTo>
                  <a:pt x="331" y="244"/>
                  <a:pt x="332" y="242"/>
                  <a:pt x="334" y="242"/>
                </a:cubicBezTo>
                <a:cubicBezTo>
                  <a:pt x="334" y="242"/>
                  <a:pt x="335" y="241"/>
                  <a:pt x="335" y="242"/>
                </a:cubicBezTo>
                <a:cubicBezTo>
                  <a:pt x="335" y="241"/>
                  <a:pt x="335" y="241"/>
                  <a:pt x="335" y="241"/>
                </a:cubicBezTo>
                <a:cubicBezTo>
                  <a:pt x="335" y="241"/>
                  <a:pt x="335" y="240"/>
                  <a:pt x="335" y="241"/>
                </a:cubicBezTo>
                <a:cubicBezTo>
                  <a:pt x="335" y="241"/>
                  <a:pt x="336" y="241"/>
                  <a:pt x="335" y="242"/>
                </a:cubicBezTo>
                <a:cubicBezTo>
                  <a:pt x="336" y="242"/>
                  <a:pt x="335" y="241"/>
                  <a:pt x="336" y="241"/>
                </a:cubicBezTo>
                <a:cubicBezTo>
                  <a:pt x="336" y="240"/>
                  <a:pt x="336" y="241"/>
                  <a:pt x="337" y="240"/>
                </a:cubicBezTo>
                <a:cubicBezTo>
                  <a:pt x="337" y="241"/>
                  <a:pt x="337" y="241"/>
                  <a:pt x="337" y="241"/>
                </a:cubicBezTo>
                <a:cubicBezTo>
                  <a:pt x="338" y="240"/>
                  <a:pt x="339" y="241"/>
                  <a:pt x="339" y="239"/>
                </a:cubicBezTo>
                <a:cubicBezTo>
                  <a:pt x="340" y="238"/>
                  <a:pt x="340" y="239"/>
                  <a:pt x="340" y="239"/>
                </a:cubicBezTo>
                <a:cubicBezTo>
                  <a:pt x="341" y="239"/>
                  <a:pt x="340" y="240"/>
                  <a:pt x="341" y="240"/>
                </a:cubicBezTo>
                <a:cubicBezTo>
                  <a:pt x="341" y="239"/>
                  <a:pt x="341" y="239"/>
                  <a:pt x="341" y="239"/>
                </a:cubicBezTo>
                <a:cubicBezTo>
                  <a:pt x="341" y="239"/>
                  <a:pt x="341" y="238"/>
                  <a:pt x="341" y="238"/>
                </a:cubicBezTo>
                <a:cubicBezTo>
                  <a:pt x="342" y="239"/>
                  <a:pt x="341" y="240"/>
                  <a:pt x="341" y="240"/>
                </a:cubicBezTo>
                <a:cubicBezTo>
                  <a:pt x="341" y="240"/>
                  <a:pt x="341" y="240"/>
                  <a:pt x="341" y="240"/>
                </a:cubicBezTo>
                <a:cubicBezTo>
                  <a:pt x="342" y="241"/>
                  <a:pt x="343" y="241"/>
                  <a:pt x="344" y="239"/>
                </a:cubicBezTo>
                <a:cubicBezTo>
                  <a:pt x="344" y="240"/>
                  <a:pt x="344" y="240"/>
                  <a:pt x="344" y="240"/>
                </a:cubicBezTo>
                <a:cubicBezTo>
                  <a:pt x="344" y="240"/>
                  <a:pt x="346" y="240"/>
                  <a:pt x="346" y="240"/>
                </a:cubicBezTo>
                <a:cubicBezTo>
                  <a:pt x="346" y="239"/>
                  <a:pt x="346" y="239"/>
                  <a:pt x="346" y="239"/>
                </a:cubicBezTo>
                <a:cubicBezTo>
                  <a:pt x="346" y="239"/>
                  <a:pt x="346" y="239"/>
                  <a:pt x="347" y="240"/>
                </a:cubicBezTo>
                <a:cubicBezTo>
                  <a:pt x="347" y="239"/>
                  <a:pt x="347" y="239"/>
                  <a:pt x="347" y="239"/>
                </a:cubicBezTo>
                <a:cubicBezTo>
                  <a:pt x="347" y="239"/>
                  <a:pt x="347" y="239"/>
                  <a:pt x="347" y="239"/>
                </a:cubicBezTo>
                <a:cubicBezTo>
                  <a:pt x="348" y="240"/>
                  <a:pt x="348" y="239"/>
                  <a:pt x="348" y="239"/>
                </a:cubicBezTo>
                <a:cubicBezTo>
                  <a:pt x="348" y="239"/>
                  <a:pt x="348" y="239"/>
                  <a:pt x="348" y="239"/>
                </a:cubicBezTo>
                <a:cubicBezTo>
                  <a:pt x="348" y="239"/>
                  <a:pt x="348" y="239"/>
                  <a:pt x="348" y="239"/>
                </a:cubicBezTo>
                <a:cubicBezTo>
                  <a:pt x="349" y="239"/>
                  <a:pt x="351" y="239"/>
                  <a:pt x="351" y="238"/>
                </a:cubicBezTo>
                <a:cubicBezTo>
                  <a:pt x="352" y="239"/>
                  <a:pt x="352" y="238"/>
                  <a:pt x="352" y="238"/>
                </a:cubicBezTo>
                <a:cubicBezTo>
                  <a:pt x="352" y="237"/>
                  <a:pt x="353" y="237"/>
                  <a:pt x="353" y="236"/>
                </a:cubicBezTo>
                <a:cubicBezTo>
                  <a:pt x="353" y="236"/>
                  <a:pt x="353" y="236"/>
                  <a:pt x="352" y="236"/>
                </a:cubicBezTo>
                <a:cubicBezTo>
                  <a:pt x="353" y="236"/>
                  <a:pt x="353" y="236"/>
                  <a:pt x="353" y="236"/>
                </a:cubicBezTo>
                <a:cubicBezTo>
                  <a:pt x="353" y="236"/>
                  <a:pt x="353" y="236"/>
                  <a:pt x="353" y="236"/>
                </a:cubicBezTo>
                <a:cubicBezTo>
                  <a:pt x="354" y="236"/>
                  <a:pt x="355" y="236"/>
                  <a:pt x="355" y="236"/>
                </a:cubicBezTo>
                <a:cubicBezTo>
                  <a:pt x="356" y="236"/>
                  <a:pt x="355" y="237"/>
                  <a:pt x="355" y="237"/>
                </a:cubicBezTo>
                <a:cubicBezTo>
                  <a:pt x="356" y="237"/>
                  <a:pt x="356" y="237"/>
                  <a:pt x="356" y="236"/>
                </a:cubicBezTo>
                <a:cubicBezTo>
                  <a:pt x="356" y="235"/>
                  <a:pt x="359" y="236"/>
                  <a:pt x="359" y="235"/>
                </a:cubicBezTo>
                <a:cubicBezTo>
                  <a:pt x="358" y="235"/>
                  <a:pt x="357" y="235"/>
                  <a:pt x="356" y="236"/>
                </a:cubicBezTo>
                <a:cubicBezTo>
                  <a:pt x="356" y="235"/>
                  <a:pt x="356" y="235"/>
                  <a:pt x="357" y="235"/>
                </a:cubicBezTo>
                <a:cubicBezTo>
                  <a:pt x="357" y="234"/>
                  <a:pt x="356" y="235"/>
                  <a:pt x="356" y="235"/>
                </a:cubicBezTo>
                <a:cubicBezTo>
                  <a:pt x="356" y="234"/>
                  <a:pt x="356" y="234"/>
                  <a:pt x="356" y="234"/>
                </a:cubicBezTo>
                <a:cubicBezTo>
                  <a:pt x="357" y="234"/>
                  <a:pt x="357" y="234"/>
                  <a:pt x="357" y="235"/>
                </a:cubicBezTo>
                <a:cubicBezTo>
                  <a:pt x="358" y="234"/>
                  <a:pt x="357" y="233"/>
                  <a:pt x="358" y="233"/>
                </a:cubicBezTo>
                <a:cubicBezTo>
                  <a:pt x="359" y="233"/>
                  <a:pt x="358" y="234"/>
                  <a:pt x="358" y="234"/>
                </a:cubicBezTo>
                <a:cubicBezTo>
                  <a:pt x="358" y="234"/>
                  <a:pt x="358" y="235"/>
                  <a:pt x="358" y="235"/>
                </a:cubicBezTo>
                <a:cubicBezTo>
                  <a:pt x="358" y="235"/>
                  <a:pt x="358" y="233"/>
                  <a:pt x="359" y="233"/>
                </a:cubicBezTo>
                <a:cubicBezTo>
                  <a:pt x="360" y="234"/>
                  <a:pt x="360" y="234"/>
                  <a:pt x="359" y="234"/>
                </a:cubicBezTo>
                <a:cubicBezTo>
                  <a:pt x="360" y="234"/>
                  <a:pt x="360" y="233"/>
                  <a:pt x="360" y="233"/>
                </a:cubicBezTo>
                <a:cubicBezTo>
                  <a:pt x="361" y="233"/>
                  <a:pt x="360" y="234"/>
                  <a:pt x="361" y="234"/>
                </a:cubicBezTo>
                <a:cubicBezTo>
                  <a:pt x="361" y="234"/>
                  <a:pt x="361" y="234"/>
                  <a:pt x="361" y="234"/>
                </a:cubicBezTo>
                <a:cubicBezTo>
                  <a:pt x="361" y="233"/>
                  <a:pt x="361" y="233"/>
                  <a:pt x="361" y="233"/>
                </a:cubicBezTo>
                <a:cubicBezTo>
                  <a:pt x="361" y="233"/>
                  <a:pt x="362" y="233"/>
                  <a:pt x="362" y="232"/>
                </a:cubicBezTo>
                <a:cubicBezTo>
                  <a:pt x="362" y="232"/>
                  <a:pt x="362" y="232"/>
                  <a:pt x="362" y="232"/>
                </a:cubicBezTo>
                <a:cubicBezTo>
                  <a:pt x="363" y="232"/>
                  <a:pt x="362" y="233"/>
                  <a:pt x="362" y="234"/>
                </a:cubicBezTo>
                <a:cubicBezTo>
                  <a:pt x="363" y="233"/>
                  <a:pt x="363" y="233"/>
                  <a:pt x="363" y="233"/>
                </a:cubicBezTo>
                <a:cubicBezTo>
                  <a:pt x="363" y="233"/>
                  <a:pt x="363" y="233"/>
                  <a:pt x="364" y="233"/>
                </a:cubicBezTo>
                <a:cubicBezTo>
                  <a:pt x="364" y="233"/>
                  <a:pt x="365" y="233"/>
                  <a:pt x="366" y="233"/>
                </a:cubicBezTo>
                <a:cubicBezTo>
                  <a:pt x="366" y="233"/>
                  <a:pt x="365" y="233"/>
                  <a:pt x="365" y="233"/>
                </a:cubicBezTo>
                <a:cubicBezTo>
                  <a:pt x="366" y="234"/>
                  <a:pt x="366" y="232"/>
                  <a:pt x="367" y="233"/>
                </a:cubicBezTo>
                <a:cubicBezTo>
                  <a:pt x="367" y="232"/>
                  <a:pt x="367" y="232"/>
                  <a:pt x="367" y="232"/>
                </a:cubicBezTo>
                <a:cubicBezTo>
                  <a:pt x="367" y="231"/>
                  <a:pt x="367" y="232"/>
                  <a:pt x="367" y="231"/>
                </a:cubicBezTo>
                <a:cubicBezTo>
                  <a:pt x="367" y="231"/>
                  <a:pt x="367" y="231"/>
                  <a:pt x="367" y="231"/>
                </a:cubicBezTo>
                <a:cubicBezTo>
                  <a:pt x="368" y="231"/>
                  <a:pt x="368" y="231"/>
                  <a:pt x="369" y="231"/>
                </a:cubicBezTo>
                <a:cubicBezTo>
                  <a:pt x="369" y="232"/>
                  <a:pt x="368" y="232"/>
                  <a:pt x="368" y="231"/>
                </a:cubicBezTo>
                <a:cubicBezTo>
                  <a:pt x="368" y="232"/>
                  <a:pt x="367" y="232"/>
                  <a:pt x="367" y="232"/>
                </a:cubicBezTo>
                <a:cubicBezTo>
                  <a:pt x="367" y="232"/>
                  <a:pt x="369" y="233"/>
                  <a:pt x="369" y="232"/>
                </a:cubicBezTo>
                <a:cubicBezTo>
                  <a:pt x="369" y="232"/>
                  <a:pt x="369" y="232"/>
                  <a:pt x="369" y="233"/>
                </a:cubicBezTo>
                <a:cubicBezTo>
                  <a:pt x="370" y="232"/>
                  <a:pt x="371" y="231"/>
                  <a:pt x="372" y="231"/>
                </a:cubicBezTo>
                <a:cubicBezTo>
                  <a:pt x="372" y="231"/>
                  <a:pt x="371" y="231"/>
                  <a:pt x="371" y="232"/>
                </a:cubicBezTo>
                <a:cubicBezTo>
                  <a:pt x="372" y="231"/>
                  <a:pt x="372" y="232"/>
                  <a:pt x="372" y="232"/>
                </a:cubicBezTo>
                <a:cubicBezTo>
                  <a:pt x="373" y="232"/>
                  <a:pt x="373" y="232"/>
                  <a:pt x="374" y="231"/>
                </a:cubicBezTo>
                <a:cubicBezTo>
                  <a:pt x="375" y="232"/>
                  <a:pt x="374" y="231"/>
                  <a:pt x="375" y="229"/>
                </a:cubicBezTo>
                <a:cubicBezTo>
                  <a:pt x="375" y="230"/>
                  <a:pt x="374" y="230"/>
                  <a:pt x="374" y="230"/>
                </a:cubicBezTo>
                <a:cubicBezTo>
                  <a:pt x="374" y="230"/>
                  <a:pt x="374" y="230"/>
                  <a:pt x="374" y="230"/>
                </a:cubicBezTo>
                <a:cubicBezTo>
                  <a:pt x="374" y="231"/>
                  <a:pt x="374" y="231"/>
                  <a:pt x="373" y="231"/>
                </a:cubicBezTo>
                <a:cubicBezTo>
                  <a:pt x="373" y="231"/>
                  <a:pt x="373" y="230"/>
                  <a:pt x="374" y="230"/>
                </a:cubicBezTo>
                <a:cubicBezTo>
                  <a:pt x="373" y="230"/>
                  <a:pt x="372" y="229"/>
                  <a:pt x="372" y="230"/>
                </a:cubicBezTo>
                <a:cubicBezTo>
                  <a:pt x="371" y="230"/>
                  <a:pt x="370" y="230"/>
                  <a:pt x="369" y="230"/>
                </a:cubicBezTo>
                <a:cubicBezTo>
                  <a:pt x="369" y="230"/>
                  <a:pt x="369" y="230"/>
                  <a:pt x="369" y="231"/>
                </a:cubicBezTo>
                <a:cubicBezTo>
                  <a:pt x="368" y="230"/>
                  <a:pt x="366" y="230"/>
                  <a:pt x="366" y="231"/>
                </a:cubicBezTo>
                <a:cubicBezTo>
                  <a:pt x="365" y="230"/>
                  <a:pt x="364" y="231"/>
                  <a:pt x="364" y="230"/>
                </a:cubicBezTo>
                <a:cubicBezTo>
                  <a:pt x="364" y="231"/>
                  <a:pt x="364" y="231"/>
                  <a:pt x="364" y="231"/>
                </a:cubicBezTo>
                <a:cubicBezTo>
                  <a:pt x="364" y="231"/>
                  <a:pt x="364" y="231"/>
                  <a:pt x="364" y="231"/>
                </a:cubicBezTo>
                <a:cubicBezTo>
                  <a:pt x="364" y="231"/>
                  <a:pt x="364" y="231"/>
                  <a:pt x="364" y="232"/>
                </a:cubicBezTo>
                <a:cubicBezTo>
                  <a:pt x="364" y="231"/>
                  <a:pt x="364" y="231"/>
                  <a:pt x="364" y="231"/>
                </a:cubicBezTo>
                <a:cubicBezTo>
                  <a:pt x="363" y="231"/>
                  <a:pt x="363" y="231"/>
                  <a:pt x="363" y="231"/>
                </a:cubicBezTo>
                <a:cubicBezTo>
                  <a:pt x="363" y="231"/>
                  <a:pt x="363" y="231"/>
                  <a:pt x="363" y="231"/>
                </a:cubicBezTo>
                <a:cubicBezTo>
                  <a:pt x="362" y="231"/>
                  <a:pt x="362" y="231"/>
                  <a:pt x="362" y="231"/>
                </a:cubicBezTo>
                <a:cubicBezTo>
                  <a:pt x="362" y="231"/>
                  <a:pt x="361" y="231"/>
                  <a:pt x="361" y="231"/>
                </a:cubicBezTo>
                <a:cubicBezTo>
                  <a:pt x="361" y="231"/>
                  <a:pt x="362" y="230"/>
                  <a:pt x="361" y="230"/>
                </a:cubicBezTo>
                <a:cubicBezTo>
                  <a:pt x="361" y="231"/>
                  <a:pt x="359" y="232"/>
                  <a:pt x="358" y="231"/>
                </a:cubicBezTo>
                <a:cubicBezTo>
                  <a:pt x="358" y="231"/>
                  <a:pt x="358" y="231"/>
                  <a:pt x="358" y="232"/>
                </a:cubicBezTo>
                <a:cubicBezTo>
                  <a:pt x="358" y="232"/>
                  <a:pt x="358" y="232"/>
                  <a:pt x="358" y="232"/>
                </a:cubicBezTo>
                <a:cubicBezTo>
                  <a:pt x="358" y="232"/>
                  <a:pt x="358" y="231"/>
                  <a:pt x="357" y="231"/>
                </a:cubicBezTo>
                <a:cubicBezTo>
                  <a:pt x="357" y="232"/>
                  <a:pt x="355" y="232"/>
                  <a:pt x="354" y="232"/>
                </a:cubicBezTo>
                <a:cubicBezTo>
                  <a:pt x="354" y="233"/>
                  <a:pt x="354" y="232"/>
                  <a:pt x="354" y="233"/>
                </a:cubicBezTo>
                <a:cubicBezTo>
                  <a:pt x="354" y="233"/>
                  <a:pt x="354" y="232"/>
                  <a:pt x="355" y="232"/>
                </a:cubicBezTo>
                <a:cubicBezTo>
                  <a:pt x="355" y="233"/>
                  <a:pt x="355" y="233"/>
                  <a:pt x="355" y="233"/>
                </a:cubicBezTo>
                <a:cubicBezTo>
                  <a:pt x="355" y="234"/>
                  <a:pt x="354" y="234"/>
                  <a:pt x="354" y="234"/>
                </a:cubicBezTo>
                <a:cubicBezTo>
                  <a:pt x="354" y="233"/>
                  <a:pt x="354" y="234"/>
                  <a:pt x="354" y="233"/>
                </a:cubicBezTo>
                <a:cubicBezTo>
                  <a:pt x="354" y="233"/>
                  <a:pt x="353" y="233"/>
                  <a:pt x="354" y="232"/>
                </a:cubicBezTo>
                <a:cubicBezTo>
                  <a:pt x="353" y="232"/>
                  <a:pt x="352" y="232"/>
                  <a:pt x="352" y="232"/>
                </a:cubicBezTo>
                <a:cubicBezTo>
                  <a:pt x="352" y="232"/>
                  <a:pt x="352" y="232"/>
                  <a:pt x="351" y="232"/>
                </a:cubicBezTo>
                <a:cubicBezTo>
                  <a:pt x="351" y="232"/>
                  <a:pt x="352" y="232"/>
                  <a:pt x="352" y="232"/>
                </a:cubicBezTo>
                <a:cubicBezTo>
                  <a:pt x="352" y="232"/>
                  <a:pt x="352" y="232"/>
                  <a:pt x="352" y="231"/>
                </a:cubicBezTo>
                <a:cubicBezTo>
                  <a:pt x="352" y="232"/>
                  <a:pt x="351" y="231"/>
                  <a:pt x="351" y="231"/>
                </a:cubicBezTo>
                <a:cubicBezTo>
                  <a:pt x="351" y="232"/>
                  <a:pt x="351" y="232"/>
                  <a:pt x="351" y="232"/>
                </a:cubicBezTo>
                <a:cubicBezTo>
                  <a:pt x="351" y="233"/>
                  <a:pt x="350" y="232"/>
                  <a:pt x="350" y="233"/>
                </a:cubicBezTo>
                <a:cubicBezTo>
                  <a:pt x="350" y="234"/>
                  <a:pt x="350" y="234"/>
                  <a:pt x="350" y="234"/>
                </a:cubicBezTo>
                <a:cubicBezTo>
                  <a:pt x="350" y="235"/>
                  <a:pt x="350" y="234"/>
                  <a:pt x="349" y="234"/>
                </a:cubicBezTo>
                <a:cubicBezTo>
                  <a:pt x="349" y="233"/>
                  <a:pt x="350" y="233"/>
                  <a:pt x="350" y="233"/>
                </a:cubicBezTo>
                <a:cubicBezTo>
                  <a:pt x="349" y="232"/>
                  <a:pt x="348" y="233"/>
                  <a:pt x="347" y="233"/>
                </a:cubicBezTo>
                <a:cubicBezTo>
                  <a:pt x="346" y="234"/>
                  <a:pt x="345" y="233"/>
                  <a:pt x="344" y="234"/>
                </a:cubicBezTo>
                <a:cubicBezTo>
                  <a:pt x="344" y="233"/>
                  <a:pt x="345" y="233"/>
                  <a:pt x="344" y="232"/>
                </a:cubicBezTo>
                <a:cubicBezTo>
                  <a:pt x="344" y="232"/>
                  <a:pt x="344" y="233"/>
                  <a:pt x="343" y="232"/>
                </a:cubicBezTo>
                <a:cubicBezTo>
                  <a:pt x="343" y="233"/>
                  <a:pt x="343" y="233"/>
                  <a:pt x="344" y="233"/>
                </a:cubicBezTo>
                <a:cubicBezTo>
                  <a:pt x="343" y="234"/>
                  <a:pt x="342" y="234"/>
                  <a:pt x="342" y="234"/>
                </a:cubicBezTo>
                <a:cubicBezTo>
                  <a:pt x="342" y="235"/>
                  <a:pt x="341" y="235"/>
                  <a:pt x="340" y="235"/>
                </a:cubicBezTo>
                <a:cubicBezTo>
                  <a:pt x="340" y="235"/>
                  <a:pt x="340" y="234"/>
                  <a:pt x="340" y="234"/>
                </a:cubicBezTo>
                <a:cubicBezTo>
                  <a:pt x="341" y="234"/>
                  <a:pt x="341" y="234"/>
                  <a:pt x="341" y="235"/>
                </a:cubicBezTo>
                <a:cubicBezTo>
                  <a:pt x="341" y="234"/>
                  <a:pt x="341" y="234"/>
                  <a:pt x="341" y="234"/>
                </a:cubicBezTo>
                <a:cubicBezTo>
                  <a:pt x="341" y="234"/>
                  <a:pt x="341" y="234"/>
                  <a:pt x="341" y="234"/>
                </a:cubicBezTo>
                <a:cubicBezTo>
                  <a:pt x="341" y="234"/>
                  <a:pt x="341" y="234"/>
                  <a:pt x="340" y="234"/>
                </a:cubicBezTo>
                <a:cubicBezTo>
                  <a:pt x="340" y="233"/>
                  <a:pt x="340" y="234"/>
                  <a:pt x="341" y="233"/>
                </a:cubicBezTo>
                <a:cubicBezTo>
                  <a:pt x="340" y="233"/>
                  <a:pt x="340" y="233"/>
                  <a:pt x="340" y="233"/>
                </a:cubicBezTo>
                <a:cubicBezTo>
                  <a:pt x="340" y="232"/>
                  <a:pt x="339" y="233"/>
                  <a:pt x="338" y="233"/>
                </a:cubicBezTo>
                <a:cubicBezTo>
                  <a:pt x="338" y="233"/>
                  <a:pt x="338" y="234"/>
                  <a:pt x="338" y="234"/>
                </a:cubicBezTo>
                <a:cubicBezTo>
                  <a:pt x="338" y="233"/>
                  <a:pt x="338" y="234"/>
                  <a:pt x="337" y="233"/>
                </a:cubicBezTo>
                <a:cubicBezTo>
                  <a:pt x="337" y="233"/>
                  <a:pt x="337" y="233"/>
                  <a:pt x="337" y="233"/>
                </a:cubicBezTo>
                <a:cubicBezTo>
                  <a:pt x="337" y="234"/>
                  <a:pt x="337" y="234"/>
                  <a:pt x="337" y="235"/>
                </a:cubicBezTo>
                <a:cubicBezTo>
                  <a:pt x="336" y="235"/>
                  <a:pt x="335" y="234"/>
                  <a:pt x="335" y="235"/>
                </a:cubicBezTo>
                <a:cubicBezTo>
                  <a:pt x="335" y="235"/>
                  <a:pt x="335" y="234"/>
                  <a:pt x="335" y="234"/>
                </a:cubicBezTo>
                <a:cubicBezTo>
                  <a:pt x="334" y="234"/>
                  <a:pt x="333" y="234"/>
                  <a:pt x="333" y="234"/>
                </a:cubicBezTo>
                <a:cubicBezTo>
                  <a:pt x="333" y="234"/>
                  <a:pt x="333" y="234"/>
                  <a:pt x="333" y="234"/>
                </a:cubicBezTo>
                <a:cubicBezTo>
                  <a:pt x="333" y="235"/>
                  <a:pt x="333" y="235"/>
                  <a:pt x="333" y="235"/>
                </a:cubicBezTo>
                <a:cubicBezTo>
                  <a:pt x="334" y="234"/>
                  <a:pt x="334" y="235"/>
                  <a:pt x="335" y="234"/>
                </a:cubicBezTo>
                <a:cubicBezTo>
                  <a:pt x="334" y="235"/>
                  <a:pt x="334" y="234"/>
                  <a:pt x="333" y="235"/>
                </a:cubicBezTo>
                <a:cubicBezTo>
                  <a:pt x="333" y="234"/>
                  <a:pt x="332" y="235"/>
                  <a:pt x="331" y="234"/>
                </a:cubicBezTo>
                <a:cubicBezTo>
                  <a:pt x="331" y="234"/>
                  <a:pt x="331" y="234"/>
                  <a:pt x="332" y="234"/>
                </a:cubicBezTo>
                <a:cubicBezTo>
                  <a:pt x="332" y="233"/>
                  <a:pt x="331" y="234"/>
                  <a:pt x="331" y="234"/>
                </a:cubicBezTo>
                <a:cubicBezTo>
                  <a:pt x="331" y="234"/>
                  <a:pt x="331" y="235"/>
                  <a:pt x="331" y="235"/>
                </a:cubicBezTo>
                <a:cubicBezTo>
                  <a:pt x="330" y="236"/>
                  <a:pt x="330" y="235"/>
                  <a:pt x="330" y="234"/>
                </a:cubicBezTo>
                <a:cubicBezTo>
                  <a:pt x="330" y="235"/>
                  <a:pt x="330" y="235"/>
                  <a:pt x="330" y="235"/>
                </a:cubicBezTo>
                <a:cubicBezTo>
                  <a:pt x="330" y="235"/>
                  <a:pt x="329" y="235"/>
                  <a:pt x="329" y="235"/>
                </a:cubicBezTo>
                <a:cubicBezTo>
                  <a:pt x="329" y="236"/>
                  <a:pt x="328" y="235"/>
                  <a:pt x="328" y="236"/>
                </a:cubicBezTo>
                <a:cubicBezTo>
                  <a:pt x="327" y="236"/>
                  <a:pt x="329" y="235"/>
                  <a:pt x="328" y="235"/>
                </a:cubicBezTo>
                <a:cubicBezTo>
                  <a:pt x="328" y="236"/>
                  <a:pt x="328" y="236"/>
                  <a:pt x="327" y="236"/>
                </a:cubicBezTo>
                <a:cubicBezTo>
                  <a:pt x="327" y="236"/>
                  <a:pt x="328" y="236"/>
                  <a:pt x="328" y="235"/>
                </a:cubicBezTo>
                <a:cubicBezTo>
                  <a:pt x="327" y="235"/>
                  <a:pt x="327" y="235"/>
                  <a:pt x="327" y="236"/>
                </a:cubicBezTo>
                <a:cubicBezTo>
                  <a:pt x="326" y="236"/>
                  <a:pt x="327" y="236"/>
                  <a:pt x="327" y="235"/>
                </a:cubicBezTo>
                <a:cubicBezTo>
                  <a:pt x="327" y="235"/>
                  <a:pt x="326" y="235"/>
                  <a:pt x="326" y="235"/>
                </a:cubicBezTo>
                <a:cubicBezTo>
                  <a:pt x="327" y="235"/>
                  <a:pt x="327" y="235"/>
                  <a:pt x="327" y="234"/>
                </a:cubicBezTo>
                <a:cubicBezTo>
                  <a:pt x="327" y="235"/>
                  <a:pt x="326" y="234"/>
                  <a:pt x="326" y="235"/>
                </a:cubicBezTo>
                <a:cubicBezTo>
                  <a:pt x="325" y="236"/>
                  <a:pt x="325" y="236"/>
                  <a:pt x="325" y="236"/>
                </a:cubicBezTo>
                <a:cubicBezTo>
                  <a:pt x="325" y="236"/>
                  <a:pt x="325" y="236"/>
                  <a:pt x="324" y="236"/>
                </a:cubicBezTo>
                <a:cubicBezTo>
                  <a:pt x="324" y="236"/>
                  <a:pt x="323" y="236"/>
                  <a:pt x="323" y="236"/>
                </a:cubicBezTo>
                <a:cubicBezTo>
                  <a:pt x="323" y="236"/>
                  <a:pt x="323" y="236"/>
                  <a:pt x="323" y="235"/>
                </a:cubicBezTo>
                <a:cubicBezTo>
                  <a:pt x="323" y="235"/>
                  <a:pt x="323" y="235"/>
                  <a:pt x="323" y="235"/>
                </a:cubicBezTo>
                <a:cubicBezTo>
                  <a:pt x="323" y="235"/>
                  <a:pt x="323" y="235"/>
                  <a:pt x="323" y="235"/>
                </a:cubicBezTo>
                <a:cubicBezTo>
                  <a:pt x="323" y="235"/>
                  <a:pt x="323" y="236"/>
                  <a:pt x="323" y="236"/>
                </a:cubicBezTo>
                <a:cubicBezTo>
                  <a:pt x="323" y="236"/>
                  <a:pt x="323" y="236"/>
                  <a:pt x="324" y="235"/>
                </a:cubicBezTo>
                <a:cubicBezTo>
                  <a:pt x="324" y="235"/>
                  <a:pt x="324" y="235"/>
                  <a:pt x="324" y="235"/>
                </a:cubicBezTo>
                <a:cubicBezTo>
                  <a:pt x="324" y="235"/>
                  <a:pt x="324" y="235"/>
                  <a:pt x="324" y="235"/>
                </a:cubicBezTo>
                <a:cubicBezTo>
                  <a:pt x="324" y="235"/>
                  <a:pt x="324" y="235"/>
                  <a:pt x="325" y="235"/>
                </a:cubicBezTo>
                <a:cubicBezTo>
                  <a:pt x="324" y="235"/>
                  <a:pt x="324" y="235"/>
                  <a:pt x="324" y="235"/>
                </a:cubicBezTo>
                <a:cubicBezTo>
                  <a:pt x="324" y="235"/>
                  <a:pt x="324" y="235"/>
                  <a:pt x="325" y="235"/>
                </a:cubicBezTo>
                <a:cubicBezTo>
                  <a:pt x="325" y="234"/>
                  <a:pt x="325" y="234"/>
                  <a:pt x="325" y="234"/>
                </a:cubicBezTo>
                <a:cubicBezTo>
                  <a:pt x="325" y="234"/>
                  <a:pt x="325" y="234"/>
                  <a:pt x="325" y="234"/>
                </a:cubicBezTo>
                <a:cubicBezTo>
                  <a:pt x="325" y="234"/>
                  <a:pt x="325" y="234"/>
                  <a:pt x="325" y="234"/>
                </a:cubicBezTo>
                <a:cubicBezTo>
                  <a:pt x="325" y="234"/>
                  <a:pt x="325" y="234"/>
                  <a:pt x="325" y="234"/>
                </a:cubicBezTo>
                <a:cubicBezTo>
                  <a:pt x="325" y="234"/>
                  <a:pt x="325" y="234"/>
                  <a:pt x="325" y="234"/>
                </a:cubicBezTo>
                <a:cubicBezTo>
                  <a:pt x="324" y="234"/>
                  <a:pt x="324" y="234"/>
                  <a:pt x="324" y="234"/>
                </a:cubicBezTo>
                <a:cubicBezTo>
                  <a:pt x="325" y="233"/>
                  <a:pt x="325" y="234"/>
                  <a:pt x="325" y="234"/>
                </a:cubicBezTo>
                <a:cubicBezTo>
                  <a:pt x="325" y="234"/>
                  <a:pt x="325" y="234"/>
                  <a:pt x="326" y="234"/>
                </a:cubicBezTo>
                <a:cubicBezTo>
                  <a:pt x="325" y="233"/>
                  <a:pt x="326" y="233"/>
                  <a:pt x="326" y="233"/>
                </a:cubicBezTo>
                <a:cubicBezTo>
                  <a:pt x="326" y="233"/>
                  <a:pt x="326" y="233"/>
                  <a:pt x="326" y="233"/>
                </a:cubicBezTo>
                <a:cubicBezTo>
                  <a:pt x="326" y="233"/>
                  <a:pt x="326" y="234"/>
                  <a:pt x="326" y="234"/>
                </a:cubicBezTo>
                <a:cubicBezTo>
                  <a:pt x="326" y="234"/>
                  <a:pt x="327" y="233"/>
                  <a:pt x="327" y="233"/>
                </a:cubicBezTo>
                <a:cubicBezTo>
                  <a:pt x="327" y="233"/>
                  <a:pt x="327" y="233"/>
                  <a:pt x="327" y="233"/>
                </a:cubicBezTo>
                <a:cubicBezTo>
                  <a:pt x="327" y="233"/>
                  <a:pt x="327" y="234"/>
                  <a:pt x="328" y="233"/>
                </a:cubicBezTo>
                <a:cubicBezTo>
                  <a:pt x="328" y="233"/>
                  <a:pt x="327" y="233"/>
                  <a:pt x="327" y="232"/>
                </a:cubicBezTo>
                <a:cubicBezTo>
                  <a:pt x="327" y="232"/>
                  <a:pt x="327" y="232"/>
                  <a:pt x="327" y="232"/>
                </a:cubicBezTo>
                <a:cubicBezTo>
                  <a:pt x="327" y="232"/>
                  <a:pt x="327" y="232"/>
                  <a:pt x="327" y="232"/>
                </a:cubicBezTo>
                <a:cubicBezTo>
                  <a:pt x="327" y="232"/>
                  <a:pt x="328" y="232"/>
                  <a:pt x="328" y="232"/>
                </a:cubicBezTo>
                <a:cubicBezTo>
                  <a:pt x="328" y="230"/>
                  <a:pt x="330" y="230"/>
                  <a:pt x="332" y="230"/>
                </a:cubicBezTo>
                <a:cubicBezTo>
                  <a:pt x="332" y="230"/>
                  <a:pt x="331" y="231"/>
                  <a:pt x="332" y="231"/>
                </a:cubicBezTo>
                <a:cubicBezTo>
                  <a:pt x="330" y="231"/>
                  <a:pt x="329" y="231"/>
                  <a:pt x="328" y="231"/>
                </a:cubicBezTo>
                <a:cubicBezTo>
                  <a:pt x="328" y="232"/>
                  <a:pt x="329" y="232"/>
                  <a:pt x="329" y="231"/>
                </a:cubicBezTo>
                <a:cubicBezTo>
                  <a:pt x="329" y="232"/>
                  <a:pt x="329" y="231"/>
                  <a:pt x="329" y="232"/>
                </a:cubicBezTo>
                <a:cubicBezTo>
                  <a:pt x="329" y="232"/>
                  <a:pt x="330" y="232"/>
                  <a:pt x="330" y="232"/>
                </a:cubicBezTo>
                <a:cubicBezTo>
                  <a:pt x="330" y="232"/>
                  <a:pt x="330" y="232"/>
                  <a:pt x="330" y="232"/>
                </a:cubicBezTo>
                <a:cubicBezTo>
                  <a:pt x="330" y="232"/>
                  <a:pt x="330" y="233"/>
                  <a:pt x="330" y="233"/>
                </a:cubicBezTo>
                <a:cubicBezTo>
                  <a:pt x="330" y="233"/>
                  <a:pt x="330" y="233"/>
                  <a:pt x="331" y="233"/>
                </a:cubicBezTo>
                <a:cubicBezTo>
                  <a:pt x="331" y="233"/>
                  <a:pt x="331" y="233"/>
                  <a:pt x="331" y="232"/>
                </a:cubicBezTo>
                <a:cubicBezTo>
                  <a:pt x="331" y="232"/>
                  <a:pt x="331" y="232"/>
                  <a:pt x="331" y="233"/>
                </a:cubicBezTo>
                <a:cubicBezTo>
                  <a:pt x="331" y="232"/>
                  <a:pt x="331" y="232"/>
                  <a:pt x="331" y="232"/>
                </a:cubicBezTo>
                <a:cubicBezTo>
                  <a:pt x="331" y="232"/>
                  <a:pt x="331" y="232"/>
                  <a:pt x="331" y="232"/>
                </a:cubicBezTo>
                <a:cubicBezTo>
                  <a:pt x="331" y="233"/>
                  <a:pt x="331" y="233"/>
                  <a:pt x="331" y="233"/>
                </a:cubicBezTo>
                <a:cubicBezTo>
                  <a:pt x="331" y="233"/>
                  <a:pt x="331" y="232"/>
                  <a:pt x="331" y="232"/>
                </a:cubicBezTo>
                <a:cubicBezTo>
                  <a:pt x="331" y="232"/>
                  <a:pt x="331" y="232"/>
                  <a:pt x="331" y="232"/>
                </a:cubicBezTo>
                <a:cubicBezTo>
                  <a:pt x="332" y="232"/>
                  <a:pt x="332" y="232"/>
                  <a:pt x="332" y="232"/>
                </a:cubicBezTo>
                <a:cubicBezTo>
                  <a:pt x="331" y="232"/>
                  <a:pt x="331" y="232"/>
                  <a:pt x="331" y="233"/>
                </a:cubicBezTo>
                <a:cubicBezTo>
                  <a:pt x="332" y="233"/>
                  <a:pt x="332" y="233"/>
                  <a:pt x="332" y="233"/>
                </a:cubicBezTo>
                <a:cubicBezTo>
                  <a:pt x="332" y="233"/>
                  <a:pt x="332" y="233"/>
                  <a:pt x="332" y="233"/>
                </a:cubicBezTo>
                <a:cubicBezTo>
                  <a:pt x="332" y="233"/>
                  <a:pt x="333" y="232"/>
                  <a:pt x="333" y="232"/>
                </a:cubicBezTo>
                <a:cubicBezTo>
                  <a:pt x="333" y="232"/>
                  <a:pt x="333" y="232"/>
                  <a:pt x="334" y="232"/>
                </a:cubicBezTo>
                <a:cubicBezTo>
                  <a:pt x="334" y="232"/>
                  <a:pt x="333" y="232"/>
                  <a:pt x="333" y="232"/>
                </a:cubicBezTo>
                <a:cubicBezTo>
                  <a:pt x="333" y="232"/>
                  <a:pt x="334" y="231"/>
                  <a:pt x="334" y="231"/>
                </a:cubicBezTo>
                <a:cubicBezTo>
                  <a:pt x="334" y="231"/>
                  <a:pt x="334" y="232"/>
                  <a:pt x="334" y="232"/>
                </a:cubicBezTo>
                <a:cubicBezTo>
                  <a:pt x="334" y="232"/>
                  <a:pt x="334" y="231"/>
                  <a:pt x="334" y="232"/>
                </a:cubicBezTo>
                <a:cubicBezTo>
                  <a:pt x="334" y="232"/>
                  <a:pt x="335" y="232"/>
                  <a:pt x="336" y="232"/>
                </a:cubicBezTo>
                <a:cubicBezTo>
                  <a:pt x="336" y="231"/>
                  <a:pt x="336" y="231"/>
                  <a:pt x="336" y="231"/>
                </a:cubicBezTo>
                <a:cubicBezTo>
                  <a:pt x="336" y="231"/>
                  <a:pt x="336" y="231"/>
                  <a:pt x="337" y="232"/>
                </a:cubicBezTo>
                <a:cubicBezTo>
                  <a:pt x="337" y="231"/>
                  <a:pt x="336" y="231"/>
                  <a:pt x="336" y="231"/>
                </a:cubicBezTo>
                <a:cubicBezTo>
                  <a:pt x="336" y="230"/>
                  <a:pt x="337" y="231"/>
                  <a:pt x="337" y="230"/>
                </a:cubicBezTo>
                <a:cubicBezTo>
                  <a:pt x="338" y="231"/>
                  <a:pt x="337" y="231"/>
                  <a:pt x="338" y="232"/>
                </a:cubicBezTo>
                <a:cubicBezTo>
                  <a:pt x="338" y="232"/>
                  <a:pt x="338" y="232"/>
                  <a:pt x="338" y="231"/>
                </a:cubicBezTo>
                <a:cubicBezTo>
                  <a:pt x="338" y="231"/>
                  <a:pt x="339" y="231"/>
                  <a:pt x="340" y="231"/>
                </a:cubicBezTo>
                <a:cubicBezTo>
                  <a:pt x="340" y="230"/>
                  <a:pt x="339" y="230"/>
                  <a:pt x="339" y="230"/>
                </a:cubicBezTo>
                <a:cubicBezTo>
                  <a:pt x="339" y="230"/>
                  <a:pt x="339" y="228"/>
                  <a:pt x="340" y="229"/>
                </a:cubicBezTo>
                <a:cubicBezTo>
                  <a:pt x="340" y="229"/>
                  <a:pt x="340" y="229"/>
                  <a:pt x="340" y="230"/>
                </a:cubicBezTo>
                <a:cubicBezTo>
                  <a:pt x="340" y="230"/>
                  <a:pt x="340" y="229"/>
                  <a:pt x="341" y="230"/>
                </a:cubicBezTo>
                <a:cubicBezTo>
                  <a:pt x="341" y="229"/>
                  <a:pt x="340" y="229"/>
                  <a:pt x="341" y="229"/>
                </a:cubicBezTo>
                <a:cubicBezTo>
                  <a:pt x="341" y="229"/>
                  <a:pt x="341" y="229"/>
                  <a:pt x="341" y="229"/>
                </a:cubicBezTo>
                <a:cubicBezTo>
                  <a:pt x="342" y="230"/>
                  <a:pt x="341" y="228"/>
                  <a:pt x="342" y="228"/>
                </a:cubicBezTo>
                <a:cubicBezTo>
                  <a:pt x="342" y="229"/>
                  <a:pt x="342" y="229"/>
                  <a:pt x="342" y="230"/>
                </a:cubicBezTo>
                <a:cubicBezTo>
                  <a:pt x="342" y="229"/>
                  <a:pt x="342" y="229"/>
                  <a:pt x="342" y="229"/>
                </a:cubicBezTo>
                <a:cubicBezTo>
                  <a:pt x="342" y="228"/>
                  <a:pt x="342" y="228"/>
                  <a:pt x="343" y="228"/>
                </a:cubicBezTo>
                <a:cubicBezTo>
                  <a:pt x="343" y="229"/>
                  <a:pt x="342" y="229"/>
                  <a:pt x="343" y="230"/>
                </a:cubicBezTo>
                <a:cubicBezTo>
                  <a:pt x="343" y="229"/>
                  <a:pt x="343" y="230"/>
                  <a:pt x="344" y="230"/>
                </a:cubicBezTo>
                <a:cubicBezTo>
                  <a:pt x="345" y="230"/>
                  <a:pt x="346" y="229"/>
                  <a:pt x="346" y="229"/>
                </a:cubicBezTo>
                <a:cubicBezTo>
                  <a:pt x="346" y="230"/>
                  <a:pt x="348" y="229"/>
                  <a:pt x="349" y="229"/>
                </a:cubicBezTo>
                <a:cubicBezTo>
                  <a:pt x="349" y="230"/>
                  <a:pt x="348" y="230"/>
                  <a:pt x="348" y="230"/>
                </a:cubicBezTo>
                <a:cubicBezTo>
                  <a:pt x="349" y="231"/>
                  <a:pt x="349" y="229"/>
                  <a:pt x="350" y="230"/>
                </a:cubicBezTo>
                <a:cubicBezTo>
                  <a:pt x="350" y="230"/>
                  <a:pt x="350" y="230"/>
                  <a:pt x="350" y="229"/>
                </a:cubicBezTo>
                <a:cubicBezTo>
                  <a:pt x="350" y="229"/>
                  <a:pt x="350" y="229"/>
                  <a:pt x="350" y="229"/>
                </a:cubicBezTo>
                <a:cubicBezTo>
                  <a:pt x="351" y="230"/>
                  <a:pt x="352" y="228"/>
                  <a:pt x="353" y="229"/>
                </a:cubicBezTo>
                <a:cubicBezTo>
                  <a:pt x="353" y="228"/>
                  <a:pt x="354" y="229"/>
                  <a:pt x="355" y="227"/>
                </a:cubicBezTo>
                <a:cubicBezTo>
                  <a:pt x="354" y="228"/>
                  <a:pt x="355" y="227"/>
                  <a:pt x="354" y="227"/>
                </a:cubicBezTo>
                <a:cubicBezTo>
                  <a:pt x="355" y="226"/>
                  <a:pt x="356" y="227"/>
                  <a:pt x="356" y="228"/>
                </a:cubicBezTo>
                <a:cubicBezTo>
                  <a:pt x="356" y="228"/>
                  <a:pt x="356" y="227"/>
                  <a:pt x="356" y="227"/>
                </a:cubicBezTo>
                <a:cubicBezTo>
                  <a:pt x="356" y="227"/>
                  <a:pt x="357" y="226"/>
                  <a:pt x="357" y="227"/>
                </a:cubicBezTo>
                <a:cubicBezTo>
                  <a:pt x="358" y="227"/>
                  <a:pt x="357" y="227"/>
                  <a:pt x="357" y="227"/>
                </a:cubicBezTo>
                <a:cubicBezTo>
                  <a:pt x="357" y="227"/>
                  <a:pt x="359" y="227"/>
                  <a:pt x="359" y="227"/>
                </a:cubicBezTo>
                <a:cubicBezTo>
                  <a:pt x="359" y="227"/>
                  <a:pt x="359" y="228"/>
                  <a:pt x="359" y="228"/>
                </a:cubicBezTo>
                <a:cubicBezTo>
                  <a:pt x="359" y="228"/>
                  <a:pt x="359" y="227"/>
                  <a:pt x="359" y="227"/>
                </a:cubicBezTo>
                <a:cubicBezTo>
                  <a:pt x="360" y="227"/>
                  <a:pt x="359" y="227"/>
                  <a:pt x="359" y="227"/>
                </a:cubicBezTo>
                <a:cubicBezTo>
                  <a:pt x="360" y="227"/>
                  <a:pt x="362" y="228"/>
                  <a:pt x="363" y="227"/>
                </a:cubicBezTo>
                <a:cubicBezTo>
                  <a:pt x="363" y="227"/>
                  <a:pt x="363" y="227"/>
                  <a:pt x="363" y="227"/>
                </a:cubicBezTo>
                <a:cubicBezTo>
                  <a:pt x="363" y="227"/>
                  <a:pt x="364" y="227"/>
                  <a:pt x="364" y="227"/>
                </a:cubicBezTo>
                <a:cubicBezTo>
                  <a:pt x="365" y="228"/>
                  <a:pt x="366" y="226"/>
                  <a:pt x="367" y="227"/>
                </a:cubicBezTo>
                <a:cubicBezTo>
                  <a:pt x="368" y="226"/>
                  <a:pt x="369" y="226"/>
                  <a:pt x="370" y="227"/>
                </a:cubicBezTo>
                <a:cubicBezTo>
                  <a:pt x="369" y="227"/>
                  <a:pt x="369" y="228"/>
                  <a:pt x="369" y="228"/>
                </a:cubicBezTo>
                <a:cubicBezTo>
                  <a:pt x="370" y="228"/>
                  <a:pt x="371" y="227"/>
                  <a:pt x="372" y="227"/>
                </a:cubicBezTo>
                <a:cubicBezTo>
                  <a:pt x="371" y="226"/>
                  <a:pt x="372" y="225"/>
                  <a:pt x="371" y="224"/>
                </a:cubicBezTo>
                <a:cubicBezTo>
                  <a:pt x="371" y="224"/>
                  <a:pt x="372" y="224"/>
                  <a:pt x="373" y="224"/>
                </a:cubicBezTo>
                <a:cubicBezTo>
                  <a:pt x="372" y="223"/>
                  <a:pt x="371" y="225"/>
                  <a:pt x="370" y="223"/>
                </a:cubicBezTo>
                <a:cubicBezTo>
                  <a:pt x="370" y="223"/>
                  <a:pt x="371" y="223"/>
                  <a:pt x="371" y="224"/>
                </a:cubicBezTo>
                <a:cubicBezTo>
                  <a:pt x="371" y="223"/>
                  <a:pt x="372" y="223"/>
                  <a:pt x="372" y="222"/>
                </a:cubicBezTo>
                <a:cubicBezTo>
                  <a:pt x="372" y="223"/>
                  <a:pt x="372" y="223"/>
                  <a:pt x="373" y="223"/>
                </a:cubicBezTo>
                <a:cubicBezTo>
                  <a:pt x="373" y="223"/>
                  <a:pt x="373" y="223"/>
                  <a:pt x="373" y="222"/>
                </a:cubicBezTo>
                <a:cubicBezTo>
                  <a:pt x="374" y="222"/>
                  <a:pt x="374" y="223"/>
                  <a:pt x="374" y="222"/>
                </a:cubicBezTo>
                <a:cubicBezTo>
                  <a:pt x="375" y="222"/>
                  <a:pt x="375" y="223"/>
                  <a:pt x="375" y="223"/>
                </a:cubicBezTo>
                <a:cubicBezTo>
                  <a:pt x="375" y="223"/>
                  <a:pt x="375" y="223"/>
                  <a:pt x="375" y="223"/>
                </a:cubicBezTo>
                <a:cubicBezTo>
                  <a:pt x="375" y="223"/>
                  <a:pt x="376" y="223"/>
                  <a:pt x="376" y="223"/>
                </a:cubicBezTo>
                <a:cubicBezTo>
                  <a:pt x="377" y="223"/>
                  <a:pt x="376" y="224"/>
                  <a:pt x="377" y="224"/>
                </a:cubicBezTo>
                <a:cubicBezTo>
                  <a:pt x="377" y="224"/>
                  <a:pt x="376" y="223"/>
                  <a:pt x="377" y="223"/>
                </a:cubicBezTo>
                <a:cubicBezTo>
                  <a:pt x="377" y="223"/>
                  <a:pt x="377" y="223"/>
                  <a:pt x="377" y="222"/>
                </a:cubicBezTo>
                <a:cubicBezTo>
                  <a:pt x="377" y="222"/>
                  <a:pt x="377" y="222"/>
                  <a:pt x="377" y="221"/>
                </a:cubicBezTo>
                <a:cubicBezTo>
                  <a:pt x="377" y="221"/>
                  <a:pt x="378" y="222"/>
                  <a:pt x="378" y="221"/>
                </a:cubicBezTo>
                <a:cubicBezTo>
                  <a:pt x="378" y="221"/>
                  <a:pt x="377" y="221"/>
                  <a:pt x="377" y="221"/>
                </a:cubicBezTo>
                <a:cubicBezTo>
                  <a:pt x="377" y="221"/>
                  <a:pt x="378" y="221"/>
                  <a:pt x="378" y="220"/>
                </a:cubicBezTo>
                <a:cubicBezTo>
                  <a:pt x="378" y="221"/>
                  <a:pt x="378" y="221"/>
                  <a:pt x="378" y="221"/>
                </a:cubicBezTo>
                <a:cubicBezTo>
                  <a:pt x="378" y="221"/>
                  <a:pt x="379" y="221"/>
                  <a:pt x="379" y="221"/>
                </a:cubicBezTo>
                <a:cubicBezTo>
                  <a:pt x="379" y="220"/>
                  <a:pt x="380" y="220"/>
                  <a:pt x="381" y="221"/>
                </a:cubicBezTo>
                <a:cubicBezTo>
                  <a:pt x="381" y="221"/>
                  <a:pt x="381" y="220"/>
                  <a:pt x="381" y="220"/>
                </a:cubicBezTo>
                <a:cubicBezTo>
                  <a:pt x="381" y="220"/>
                  <a:pt x="381" y="220"/>
                  <a:pt x="380" y="219"/>
                </a:cubicBezTo>
                <a:cubicBezTo>
                  <a:pt x="380" y="220"/>
                  <a:pt x="381" y="220"/>
                  <a:pt x="381" y="220"/>
                </a:cubicBezTo>
                <a:cubicBezTo>
                  <a:pt x="380" y="220"/>
                  <a:pt x="379" y="220"/>
                  <a:pt x="378" y="220"/>
                </a:cubicBezTo>
                <a:cubicBezTo>
                  <a:pt x="378" y="219"/>
                  <a:pt x="380" y="220"/>
                  <a:pt x="380" y="219"/>
                </a:cubicBezTo>
                <a:cubicBezTo>
                  <a:pt x="380" y="219"/>
                  <a:pt x="379" y="219"/>
                  <a:pt x="379" y="219"/>
                </a:cubicBezTo>
                <a:cubicBezTo>
                  <a:pt x="379" y="219"/>
                  <a:pt x="380" y="219"/>
                  <a:pt x="380" y="218"/>
                </a:cubicBezTo>
                <a:cubicBezTo>
                  <a:pt x="380" y="218"/>
                  <a:pt x="380" y="219"/>
                  <a:pt x="380" y="219"/>
                </a:cubicBezTo>
                <a:cubicBezTo>
                  <a:pt x="380" y="219"/>
                  <a:pt x="381" y="219"/>
                  <a:pt x="381" y="219"/>
                </a:cubicBezTo>
                <a:cubicBezTo>
                  <a:pt x="381" y="219"/>
                  <a:pt x="381" y="219"/>
                  <a:pt x="381" y="219"/>
                </a:cubicBezTo>
                <a:cubicBezTo>
                  <a:pt x="381" y="219"/>
                  <a:pt x="381" y="219"/>
                  <a:pt x="382" y="219"/>
                </a:cubicBezTo>
                <a:cubicBezTo>
                  <a:pt x="381" y="218"/>
                  <a:pt x="382" y="219"/>
                  <a:pt x="382" y="218"/>
                </a:cubicBezTo>
                <a:cubicBezTo>
                  <a:pt x="383" y="218"/>
                  <a:pt x="382" y="219"/>
                  <a:pt x="383" y="219"/>
                </a:cubicBezTo>
                <a:cubicBezTo>
                  <a:pt x="383" y="219"/>
                  <a:pt x="384" y="219"/>
                  <a:pt x="384" y="219"/>
                </a:cubicBezTo>
                <a:cubicBezTo>
                  <a:pt x="385" y="218"/>
                  <a:pt x="385" y="219"/>
                  <a:pt x="386" y="219"/>
                </a:cubicBezTo>
                <a:cubicBezTo>
                  <a:pt x="386" y="219"/>
                  <a:pt x="385" y="219"/>
                  <a:pt x="385" y="219"/>
                </a:cubicBezTo>
                <a:cubicBezTo>
                  <a:pt x="386" y="220"/>
                  <a:pt x="386" y="219"/>
                  <a:pt x="387" y="219"/>
                </a:cubicBezTo>
                <a:cubicBezTo>
                  <a:pt x="387" y="219"/>
                  <a:pt x="387" y="218"/>
                  <a:pt x="387" y="218"/>
                </a:cubicBezTo>
                <a:cubicBezTo>
                  <a:pt x="387" y="218"/>
                  <a:pt x="388" y="217"/>
                  <a:pt x="388" y="217"/>
                </a:cubicBezTo>
                <a:cubicBezTo>
                  <a:pt x="388" y="217"/>
                  <a:pt x="388" y="217"/>
                  <a:pt x="388" y="217"/>
                </a:cubicBezTo>
                <a:cubicBezTo>
                  <a:pt x="389" y="217"/>
                  <a:pt x="389" y="217"/>
                  <a:pt x="389" y="217"/>
                </a:cubicBezTo>
                <a:cubicBezTo>
                  <a:pt x="389" y="217"/>
                  <a:pt x="389" y="217"/>
                  <a:pt x="389" y="216"/>
                </a:cubicBezTo>
                <a:cubicBezTo>
                  <a:pt x="390" y="217"/>
                  <a:pt x="389" y="217"/>
                  <a:pt x="390" y="218"/>
                </a:cubicBezTo>
                <a:cubicBezTo>
                  <a:pt x="389" y="218"/>
                  <a:pt x="389" y="217"/>
                  <a:pt x="389" y="218"/>
                </a:cubicBezTo>
                <a:cubicBezTo>
                  <a:pt x="389" y="218"/>
                  <a:pt x="390" y="218"/>
                  <a:pt x="390" y="218"/>
                </a:cubicBezTo>
                <a:cubicBezTo>
                  <a:pt x="391" y="218"/>
                  <a:pt x="390" y="218"/>
                  <a:pt x="391" y="218"/>
                </a:cubicBezTo>
                <a:cubicBezTo>
                  <a:pt x="391" y="218"/>
                  <a:pt x="392" y="217"/>
                  <a:pt x="392" y="217"/>
                </a:cubicBezTo>
                <a:cubicBezTo>
                  <a:pt x="393" y="217"/>
                  <a:pt x="392" y="217"/>
                  <a:pt x="392" y="217"/>
                </a:cubicBezTo>
                <a:cubicBezTo>
                  <a:pt x="393" y="217"/>
                  <a:pt x="393" y="216"/>
                  <a:pt x="394" y="217"/>
                </a:cubicBezTo>
                <a:cubicBezTo>
                  <a:pt x="394" y="216"/>
                  <a:pt x="394" y="216"/>
                  <a:pt x="394" y="216"/>
                </a:cubicBezTo>
                <a:cubicBezTo>
                  <a:pt x="394" y="216"/>
                  <a:pt x="393" y="215"/>
                  <a:pt x="393" y="216"/>
                </a:cubicBezTo>
                <a:close/>
                <a:moveTo>
                  <a:pt x="384" y="211"/>
                </a:moveTo>
                <a:cubicBezTo>
                  <a:pt x="383" y="211"/>
                  <a:pt x="383" y="211"/>
                  <a:pt x="383" y="210"/>
                </a:cubicBezTo>
                <a:cubicBezTo>
                  <a:pt x="383" y="211"/>
                  <a:pt x="384" y="210"/>
                  <a:pt x="384" y="211"/>
                </a:cubicBezTo>
                <a:close/>
                <a:moveTo>
                  <a:pt x="382" y="210"/>
                </a:moveTo>
                <a:cubicBezTo>
                  <a:pt x="382" y="211"/>
                  <a:pt x="383" y="211"/>
                  <a:pt x="382" y="211"/>
                </a:cubicBezTo>
                <a:cubicBezTo>
                  <a:pt x="382" y="210"/>
                  <a:pt x="382" y="211"/>
                  <a:pt x="382" y="211"/>
                </a:cubicBezTo>
                <a:cubicBezTo>
                  <a:pt x="382" y="211"/>
                  <a:pt x="381" y="211"/>
                  <a:pt x="381" y="210"/>
                </a:cubicBezTo>
                <a:cubicBezTo>
                  <a:pt x="382" y="210"/>
                  <a:pt x="382" y="211"/>
                  <a:pt x="382" y="210"/>
                </a:cubicBezTo>
                <a:close/>
                <a:moveTo>
                  <a:pt x="382" y="208"/>
                </a:moveTo>
                <a:cubicBezTo>
                  <a:pt x="381" y="208"/>
                  <a:pt x="381" y="209"/>
                  <a:pt x="380" y="209"/>
                </a:cubicBezTo>
                <a:cubicBezTo>
                  <a:pt x="380" y="208"/>
                  <a:pt x="382" y="208"/>
                  <a:pt x="382" y="208"/>
                </a:cubicBezTo>
                <a:close/>
                <a:moveTo>
                  <a:pt x="381" y="210"/>
                </a:moveTo>
                <a:cubicBezTo>
                  <a:pt x="381" y="210"/>
                  <a:pt x="380" y="210"/>
                  <a:pt x="380" y="210"/>
                </a:cubicBezTo>
                <a:cubicBezTo>
                  <a:pt x="380" y="210"/>
                  <a:pt x="380" y="209"/>
                  <a:pt x="381" y="210"/>
                </a:cubicBezTo>
                <a:close/>
                <a:moveTo>
                  <a:pt x="377" y="211"/>
                </a:moveTo>
                <a:cubicBezTo>
                  <a:pt x="378" y="211"/>
                  <a:pt x="378" y="211"/>
                  <a:pt x="378" y="211"/>
                </a:cubicBezTo>
                <a:cubicBezTo>
                  <a:pt x="378" y="212"/>
                  <a:pt x="377" y="211"/>
                  <a:pt x="377" y="211"/>
                </a:cubicBezTo>
                <a:close/>
                <a:moveTo>
                  <a:pt x="365" y="203"/>
                </a:moveTo>
                <a:cubicBezTo>
                  <a:pt x="365" y="203"/>
                  <a:pt x="365" y="204"/>
                  <a:pt x="364" y="204"/>
                </a:cubicBezTo>
                <a:cubicBezTo>
                  <a:pt x="364" y="204"/>
                  <a:pt x="364" y="203"/>
                  <a:pt x="365" y="203"/>
                </a:cubicBezTo>
                <a:close/>
                <a:moveTo>
                  <a:pt x="363" y="203"/>
                </a:moveTo>
                <a:cubicBezTo>
                  <a:pt x="363" y="203"/>
                  <a:pt x="364" y="203"/>
                  <a:pt x="363" y="204"/>
                </a:cubicBezTo>
                <a:cubicBezTo>
                  <a:pt x="363" y="203"/>
                  <a:pt x="363" y="203"/>
                  <a:pt x="363" y="203"/>
                </a:cubicBezTo>
                <a:cubicBezTo>
                  <a:pt x="363" y="203"/>
                  <a:pt x="363" y="203"/>
                  <a:pt x="363" y="203"/>
                </a:cubicBezTo>
                <a:close/>
                <a:moveTo>
                  <a:pt x="384" y="185"/>
                </a:moveTo>
                <a:cubicBezTo>
                  <a:pt x="385" y="186"/>
                  <a:pt x="385" y="185"/>
                  <a:pt x="386" y="185"/>
                </a:cubicBezTo>
                <a:cubicBezTo>
                  <a:pt x="385" y="186"/>
                  <a:pt x="385" y="186"/>
                  <a:pt x="384" y="186"/>
                </a:cubicBezTo>
                <a:cubicBezTo>
                  <a:pt x="385" y="186"/>
                  <a:pt x="384" y="186"/>
                  <a:pt x="384" y="185"/>
                </a:cubicBezTo>
                <a:close/>
                <a:moveTo>
                  <a:pt x="370" y="187"/>
                </a:moveTo>
                <a:cubicBezTo>
                  <a:pt x="370" y="188"/>
                  <a:pt x="370" y="188"/>
                  <a:pt x="370" y="187"/>
                </a:cubicBezTo>
                <a:cubicBezTo>
                  <a:pt x="370" y="187"/>
                  <a:pt x="370" y="187"/>
                  <a:pt x="370" y="187"/>
                </a:cubicBezTo>
                <a:close/>
                <a:moveTo>
                  <a:pt x="361" y="196"/>
                </a:moveTo>
                <a:cubicBezTo>
                  <a:pt x="361" y="196"/>
                  <a:pt x="360" y="197"/>
                  <a:pt x="360" y="196"/>
                </a:cubicBezTo>
                <a:cubicBezTo>
                  <a:pt x="360" y="196"/>
                  <a:pt x="360" y="195"/>
                  <a:pt x="361" y="196"/>
                </a:cubicBezTo>
                <a:close/>
                <a:moveTo>
                  <a:pt x="354" y="206"/>
                </a:moveTo>
                <a:cubicBezTo>
                  <a:pt x="355" y="206"/>
                  <a:pt x="355" y="206"/>
                  <a:pt x="356" y="206"/>
                </a:cubicBezTo>
                <a:cubicBezTo>
                  <a:pt x="355" y="206"/>
                  <a:pt x="355" y="207"/>
                  <a:pt x="354" y="206"/>
                </a:cubicBezTo>
                <a:close/>
                <a:moveTo>
                  <a:pt x="362" y="201"/>
                </a:moveTo>
                <a:cubicBezTo>
                  <a:pt x="363" y="201"/>
                  <a:pt x="362" y="201"/>
                  <a:pt x="363" y="202"/>
                </a:cubicBezTo>
                <a:cubicBezTo>
                  <a:pt x="362" y="202"/>
                  <a:pt x="362" y="202"/>
                  <a:pt x="362" y="202"/>
                </a:cubicBezTo>
                <a:cubicBezTo>
                  <a:pt x="362" y="202"/>
                  <a:pt x="362" y="201"/>
                  <a:pt x="362" y="201"/>
                </a:cubicBezTo>
                <a:close/>
                <a:moveTo>
                  <a:pt x="359" y="201"/>
                </a:moveTo>
                <a:cubicBezTo>
                  <a:pt x="359" y="202"/>
                  <a:pt x="359" y="201"/>
                  <a:pt x="360" y="202"/>
                </a:cubicBezTo>
                <a:cubicBezTo>
                  <a:pt x="360" y="202"/>
                  <a:pt x="361" y="201"/>
                  <a:pt x="361" y="201"/>
                </a:cubicBezTo>
                <a:cubicBezTo>
                  <a:pt x="361" y="201"/>
                  <a:pt x="361" y="201"/>
                  <a:pt x="361" y="202"/>
                </a:cubicBezTo>
                <a:cubicBezTo>
                  <a:pt x="361" y="201"/>
                  <a:pt x="361" y="201"/>
                  <a:pt x="362" y="202"/>
                </a:cubicBezTo>
                <a:cubicBezTo>
                  <a:pt x="362" y="202"/>
                  <a:pt x="361" y="202"/>
                  <a:pt x="361" y="202"/>
                </a:cubicBezTo>
                <a:cubicBezTo>
                  <a:pt x="361" y="202"/>
                  <a:pt x="360" y="202"/>
                  <a:pt x="361" y="203"/>
                </a:cubicBezTo>
                <a:cubicBezTo>
                  <a:pt x="360" y="202"/>
                  <a:pt x="359" y="204"/>
                  <a:pt x="359" y="203"/>
                </a:cubicBezTo>
                <a:cubicBezTo>
                  <a:pt x="359" y="204"/>
                  <a:pt x="358" y="204"/>
                  <a:pt x="358" y="204"/>
                </a:cubicBezTo>
                <a:cubicBezTo>
                  <a:pt x="359" y="203"/>
                  <a:pt x="358" y="202"/>
                  <a:pt x="359" y="201"/>
                </a:cubicBezTo>
                <a:close/>
                <a:moveTo>
                  <a:pt x="356" y="188"/>
                </a:moveTo>
                <a:cubicBezTo>
                  <a:pt x="356" y="188"/>
                  <a:pt x="355" y="188"/>
                  <a:pt x="355" y="188"/>
                </a:cubicBezTo>
                <a:cubicBezTo>
                  <a:pt x="355" y="188"/>
                  <a:pt x="355" y="187"/>
                  <a:pt x="356" y="188"/>
                </a:cubicBezTo>
                <a:close/>
                <a:moveTo>
                  <a:pt x="354" y="203"/>
                </a:moveTo>
                <a:cubicBezTo>
                  <a:pt x="354" y="203"/>
                  <a:pt x="354" y="203"/>
                  <a:pt x="354" y="202"/>
                </a:cubicBezTo>
                <a:cubicBezTo>
                  <a:pt x="355" y="202"/>
                  <a:pt x="355" y="202"/>
                  <a:pt x="355" y="203"/>
                </a:cubicBezTo>
                <a:cubicBezTo>
                  <a:pt x="355" y="202"/>
                  <a:pt x="356" y="202"/>
                  <a:pt x="357" y="202"/>
                </a:cubicBezTo>
                <a:cubicBezTo>
                  <a:pt x="357" y="202"/>
                  <a:pt x="357" y="203"/>
                  <a:pt x="357" y="202"/>
                </a:cubicBezTo>
                <a:cubicBezTo>
                  <a:pt x="358" y="202"/>
                  <a:pt x="358" y="203"/>
                  <a:pt x="358" y="203"/>
                </a:cubicBezTo>
                <a:cubicBezTo>
                  <a:pt x="358" y="203"/>
                  <a:pt x="358" y="202"/>
                  <a:pt x="357" y="202"/>
                </a:cubicBezTo>
                <a:cubicBezTo>
                  <a:pt x="358" y="204"/>
                  <a:pt x="357" y="204"/>
                  <a:pt x="356" y="204"/>
                </a:cubicBezTo>
                <a:cubicBezTo>
                  <a:pt x="355" y="204"/>
                  <a:pt x="355" y="204"/>
                  <a:pt x="355" y="204"/>
                </a:cubicBezTo>
                <a:cubicBezTo>
                  <a:pt x="355" y="204"/>
                  <a:pt x="355" y="205"/>
                  <a:pt x="354" y="205"/>
                </a:cubicBezTo>
                <a:cubicBezTo>
                  <a:pt x="354" y="204"/>
                  <a:pt x="355" y="203"/>
                  <a:pt x="355" y="203"/>
                </a:cubicBezTo>
                <a:cubicBezTo>
                  <a:pt x="355" y="203"/>
                  <a:pt x="355" y="203"/>
                  <a:pt x="356" y="203"/>
                </a:cubicBezTo>
                <a:cubicBezTo>
                  <a:pt x="355" y="203"/>
                  <a:pt x="355" y="203"/>
                  <a:pt x="354" y="203"/>
                </a:cubicBezTo>
                <a:cubicBezTo>
                  <a:pt x="354" y="204"/>
                  <a:pt x="354" y="204"/>
                  <a:pt x="353" y="204"/>
                </a:cubicBezTo>
                <a:cubicBezTo>
                  <a:pt x="354" y="204"/>
                  <a:pt x="354" y="203"/>
                  <a:pt x="354" y="203"/>
                </a:cubicBezTo>
                <a:close/>
                <a:moveTo>
                  <a:pt x="353" y="189"/>
                </a:moveTo>
                <a:cubicBezTo>
                  <a:pt x="353" y="189"/>
                  <a:pt x="353" y="189"/>
                  <a:pt x="353" y="189"/>
                </a:cubicBezTo>
                <a:cubicBezTo>
                  <a:pt x="353" y="189"/>
                  <a:pt x="353" y="189"/>
                  <a:pt x="353" y="189"/>
                </a:cubicBezTo>
                <a:cubicBezTo>
                  <a:pt x="353" y="189"/>
                  <a:pt x="353" y="189"/>
                  <a:pt x="353" y="189"/>
                </a:cubicBezTo>
                <a:close/>
                <a:moveTo>
                  <a:pt x="353" y="189"/>
                </a:moveTo>
                <a:cubicBezTo>
                  <a:pt x="353" y="189"/>
                  <a:pt x="353" y="189"/>
                  <a:pt x="353" y="189"/>
                </a:cubicBezTo>
                <a:cubicBezTo>
                  <a:pt x="353" y="189"/>
                  <a:pt x="352" y="189"/>
                  <a:pt x="352" y="189"/>
                </a:cubicBezTo>
                <a:cubicBezTo>
                  <a:pt x="352" y="189"/>
                  <a:pt x="353" y="188"/>
                  <a:pt x="353" y="189"/>
                </a:cubicBezTo>
                <a:close/>
                <a:moveTo>
                  <a:pt x="352" y="204"/>
                </a:moveTo>
                <a:cubicBezTo>
                  <a:pt x="352" y="205"/>
                  <a:pt x="353" y="205"/>
                  <a:pt x="353" y="204"/>
                </a:cubicBezTo>
                <a:cubicBezTo>
                  <a:pt x="353" y="204"/>
                  <a:pt x="353" y="204"/>
                  <a:pt x="353" y="204"/>
                </a:cubicBezTo>
                <a:cubicBezTo>
                  <a:pt x="353" y="205"/>
                  <a:pt x="352" y="205"/>
                  <a:pt x="352" y="205"/>
                </a:cubicBezTo>
                <a:lnTo>
                  <a:pt x="352" y="204"/>
                </a:lnTo>
                <a:close/>
                <a:moveTo>
                  <a:pt x="358" y="185"/>
                </a:moveTo>
                <a:cubicBezTo>
                  <a:pt x="357" y="185"/>
                  <a:pt x="357" y="185"/>
                  <a:pt x="357" y="185"/>
                </a:cubicBezTo>
                <a:cubicBezTo>
                  <a:pt x="357" y="185"/>
                  <a:pt x="357" y="185"/>
                  <a:pt x="357" y="185"/>
                </a:cubicBezTo>
                <a:cubicBezTo>
                  <a:pt x="357" y="185"/>
                  <a:pt x="357" y="185"/>
                  <a:pt x="358" y="185"/>
                </a:cubicBezTo>
                <a:close/>
                <a:moveTo>
                  <a:pt x="377" y="179"/>
                </a:moveTo>
                <a:cubicBezTo>
                  <a:pt x="377" y="179"/>
                  <a:pt x="377" y="179"/>
                  <a:pt x="376" y="180"/>
                </a:cubicBezTo>
                <a:cubicBezTo>
                  <a:pt x="376" y="179"/>
                  <a:pt x="376" y="180"/>
                  <a:pt x="376" y="180"/>
                </a:cubicBezTo>
                <a:cubicBezTo>
                  <a:pt x="376" y="180"/>
                  <a:pt x="376" y="179"/>
                  <a:pt x="376" y="179"/>
                </a:cubicBezTo>
                <a:cubicBezTo>
                  <a:pt x="376" y="179"/>
                  <a:pt x="376" y="179"/>
                  <a:pt x="377" y="179"/>
                </a:cubicBezTo>
                <a:close/>
                <a:moveTo>
                  <a:pt x="369" y="181"/>
                </a:moveTo>
                <a:cubicBezTo>
                  <a:pt x="368" y="181"/>
                  <a:pt x="367" y="182"/>
                  <a:pt x="367" y="181"/>
                </a:cubicBezTo>
                <a:cubicBezTo>
                  <a:pt x="367" y="181"/>
                  <a:pt x="368" y="181"/>
                  <a:pt x="369" y="181"/>
                </a:cubicBezTo>
                <a:close/>
                <a:moveTo>
                  <a:pt x="397" y="164"/>
                </a:moveTo>
                <a:cubicBezTo>
                  <a:pt x="397" y="164"/>
                  <a:pt x="397" y="164"/>
                  <a:pt x="397" y="165"/>
                </a:cubicBezTo>
                <a:cubicBezTo>
                  <a:pt x="397" y="165"/>
                  <a:pt x="397" y="165"/>
                  <a:pt x="396" y="165"/>
                </a:cubicBezTo>
                <a:cubicBezTo>
                  <a:pt x="397" y="164"/>
                  <a:pt x="397" y="164"/>
                  <a:pt x="397" y="164"/>
                </a:cubicBezTo>
                <a:close/>
                <a:moveTo>
                  <a:pt x="394" y="165"/>
                </a:moveTo>
                <a:cubicBezTo>
                  <a:pt x="395" y="166"/>
                  <a:pt x="395" y="164"/>
                  <a:pt x="395" y="165"/>
                </a:cubicBezTo>
                <a:cubicBezTo>
                  <a:pt x="396" y="165"/>
                  <a:pt x="394" y="166"/>
                  <a:pt x="394" y="165"/>
                </a:cubicBezTo>
                <a:close/>
                <a:moveTo>
                  <a:pt x="391" y="164"/>
                </a:moveTo>
                <a:cubicBezTo>
                  <a:pt x="391" y="165"/>
                  <a:pt x="391" y="165"/>
                  <a:pt x="391" y="165"/>
                </a:cubicBezTo>
                <a:cubicBezTo>
                  <a:pt x="391" y="166"/>
                  <a:pt x="390" y="165"/>
                  <a:pt x="389" y="165"/>
                </a:cubicBezTo>
                <a:cubicBezTo>
                  <a:pt x="390" y="164"/>
                  <a:pt x="390" y="165"/>
                  <a:pt x="391" y="164"/>
                </a:cubicBezTo>
                <a:close/>
                <a:moveTo>
                  <a:pt x="386" y="164"/>
                </a:moveTo>
                <a:cubicBezTo>
                  <a:pt x="386" y="164"/>
                  <a:pt x="386" y="164"/>
                  <a:pt x="386" y="163"/>
                </a:cubicBezTo>
                <a:cubicBezTo>
                  <a:pt x="387" y="164"/>
                  <a:pt x="386" y="165"/>
                  <a:pt x="385" y="165"/>
                </a:cubicBezTo>
                <a:cubicBezTo>
                  <a:pt x="385" y="164"/>
                  <a:pt x="385" y="164"/>
                  <a:pt x="386" y="164"/>
                </a:cubicBezTo>
                <a:close/>
                <a:moveTo>
                  <a:pt x="396" y="132"/>
                </a:moveTo>
                <a:cubicBezTo>
                  <a:pt x="397" y="133"/>
                  <a:pt x="397" y="131"/>
                  <a:pt x="398" y="132"/>
                </a:cubicBezTo>
                <a:cubicBezTo>
                  <a:pt x="398" y="133"/>
                  <a:pt x="396" y="133"/>
                  <a:pt x="396" y="132"/>
                </a:cubicBezTo>
                <a:cubicBezTo>
                  <a:pt x="397" y="133"/>
                  <a:pt x="396" y="132"/>
                  <a:pt x="396" y="132"/>
                </a:cubicBezTo>
                <a:close/>
                <a:moveTo>
                  <a:pt x="396" y="119"/>
                </a:moveTo>
                <a:cubicBezTo>
                  <a:pt x="397" y="120"/>
                  <a:pt x="396" y="121"/>
                  <a:pt x="396" y="121"/>
                </a:cubicBezTo>
                <a:cubicBezTo>
                  <a:pt x="396" y="120"/>
                  <a:pt x="396" y="119"/>
                  <a:pt x="396" y="119"/>
                </a:cubicBezTo>
                <a:close/>
                <a:moveTo>
                  <a:pt x="374" y="113"/>
                </a:moveTo>
                <a:cubicBezTo>
                  <a:pt x="375" y="113"/>
                  <a:pt x="375" y="113"/>
                  <a:pt x="375" y="113"/>
                </a:cubicBezTo>
                <a:cubicBezTo>
                  <a:pt x="375" y="113"/>
                  <a:pt x="374" y="114"/>
                  <a:pt x="374" y="113"/>
                </a:cubicBezTo>
                <a:close/>
                <a:moveTo>
                  <a:pt x="374" y="113"/>
                </a:moveTo>
                <a:cubicBezTo>
                  <a:pt x="374" y="113"/>
                  <a:pt x="374" y="113"/>
                  <a:pt x="374" y="114"/>
                </a:cubicBezTo>
                <a:cubicBezTo>
                  <a:pt x="373" y="113"/>
                  <a:pt x="373" y="114"/>
                  <a:pt x="373" y="114"/>
                </a:cubicBezTo>
                <a:cubicBezTo>
                  <a:pt x="373" y="113"/>
                  <a:pt x="372" y="113"/>
                  <a:pt x="372" y="113"/>
                </a:cubicBezTo>
                <a:cubicBezTo>
                  <a:pt x="373" y="113"/>
                  <a:pt x="373" y="113"/>
                  <a:pt x="373" y="113"/>
                </a:cubicBezTo>
                <a:lnTo>
                  <a:pt x="374" y="113"/>
                </a:lnTo>
                <a:close/>
                <a:moveTo>
                  <a:pt x="373" y="111"/>
                </a:moveTo>
                <a:cubicBezTo>
                  <a:pt x="373" y="111"/>
                  <a:pt x="372" y="112"/>
                  <a:pt x="371" y="112"/>
                </a:cubicBezTo>
                <a:cubicBezTo>
                  <a:pt x="372" y="111"/>
                  <a:pt x="373" y="110"/>
                  <a:pt x="373" y="111"/>
                </a:cubicBezTo>
                <a:close/>
                <a:moveTo>
                  <a:pt x="372" y="113"/>
                </a:moveTo>
                <a:cubicBezTo>
                  <a:pt x="372" y="113"/>
                  <a:pt x="371" y="113"/>
                  <a:pt x="371" y="113"/>
                </a:cubicBezTo>
                <a:cubicBezTo>
                  <a:pt x="371" y="113"/>
                  <a:pt x="371" y="112"/>
                  <a:pt x="372" y="113"/>
                </a:cubicBezTo>
                <a:close/>
                <a:moveTo>
                  <a:pt x="367" y="114"/>
                </a:moveTo>
                <a:cubicBezTo>
                  <a:pt x="368" y="114"/>
                  <a:pt x="368" y="114"/>
                  <a:pt x="368" y="114"/>
                </a:cubicBezTo>
                <a:cubicBezTo>
                  <a:pt x="368" y="115"/>
                  <a:pt x="367" y="115"/>
                  <a:pt x="367" y="115"/>
                </a:cubicBezTo>
                <a:lnTo>
                  <a:pt x="367" y="114"/>
                </a:lnTo>
                <a:close/>
                <a:moveTo>
                  <a:pt x="378" y="95"/>
                </a:moveTo>
                <a:cubicBezTo>
                  <a:pt x="378" y="96"/>
                  <a:pt x="378" y="96"/>
                  <a:pt x="378" y="96"/>
                </a:cubicBezTo>
                <a:cubicBezTo>
                  <a:pt x="378" y="96"/>
                  <a:pt x="377" y="97"/>
                  <a:pt x="377" y="96"/>
                </a:cubicBezTo>
                <a:cubicBezTo>
                  <a:pt x="377" y="96"/>
                  <a:pt x="378" y="96"/>
                  <a:pt x="378" y="95"/>
                </a:cubicBezTo>
                <a:close/>
                <a:moveTo>
                  <a:pt x="394" y="72"/>
                </a:moveTo>
                <a:cubicBezTo>
                  <a:pt x="394" y="73"/>
                  <a:pt x="393" y="73"/>
                  <a:pt x="393" y="73"/>
                </a:cubicBezTo>
                <a:cubicBezTo>
                  <a:pt x="393" y="73"/>
                  <a:pt x="394" y="72"/>
                  <a:pt x="394" y="72"/>
                </a:cubicBezTo>
                <a:close/>
                <a:moveTo>
                  <a:pt x="371" y="85"/>
                </a:moveTo>
                <a:cubicBezTo>
                  <a:pt x="372" y="85"/>
                  <a:pt x="372" y="84"/>
                  <a:pt x="372" y="84"/>
                </a:cubicBezTo>
                <a:cubicBezTo>
                  <a:pt x="372" y="84"/>
                  <a:pt x="372" y="84"/>
                  <a:pt x="372" y="85"/>
                </a:cubicBezTo>
                <a:cubicBezTo>
                  <a:pt x="372" y="84"/>
                  <a:pt x="372" y="85"/>
                  <a:pt x="373" y="85"/>
                </a:cubicBezTo>
                <a:cubicBezTo>
                  <a:pt x="372" y="85"/>
                  <a:pt x="371" y="85"/>
                  <a:pt x="372" y="86"/>
                </a:cubicBezTo>
                <a:cubicBezTo>
                  <a:pt x="371" y="86"/>
                  <a:pt x="371" y="85"/>
                  <a:pt x="371" y="85"/>
                </a:cubicBezTo>
                <a:close/>
                <a:moveTo>
                  <a:pt x="372" y="94"/>
                </a:moveTo>
                <a:cubicBezTo>
                  <a:pt x="372" y="94"/>
                  <a:pt x="372" y="94"/>
                  <a:pt x="372" y="94"/>
                </a:cubicBezTo>
                <a:cubicBezTo>
                  <a:pt x="372" y="94"/>
                  <a:pt x="372" y="93"/>
                  <a:pt x="373" y="93"/>
                </a:cubicBezTo>
                <a:cubicBezTo>
                  <a:pt x="373" y="94"/>
                  <a:pt x="372" y="94"/>
                  <a:pt x="372" y="94"/>
                </a:cubicBezTo>
                <a:close/>
                <a:moveTo>
                  <a:pt x="373" y="85"/>
                </a:moveTo>
                <a:cubicBezTo>
                  <a:pt x="374" y="86"/>
                  <a:pt x="373" y="86"/>
                  <a:pt x="373" y="86"/>
                </a:cubicBezTo>
                <a:cubicBezTo>
                  <a:pt x="373" y="85"/>
                  <a:pt x="373" y="85"/>
                  <a:pt x="373" y="85"/>
                </a:cubicBezTo>
                <a:close/>
                <a:moveTo>
                  <a:pt x="371" y="70"/>
                </a:moveTo>
                <a:cubicBezTo>
                  <a:pt x="371" y="70"/>
                  <a:pt x="371" y="70"/>
                  <a:pt x="371" y="70"/>
                </a:cubicBezTo>
                <a:cubicBezTo>
                  <a:pt x="372" y="70"/>
                  <a:pt x="372" y="70"/>
                  <a:pt x="372" y="70"/>
                </a:cubicBezTo>
                <a:cubicBezTo>
                  <a:pt x="373" y="70"/>
                  <a:pt x="373" y="70"/>
                  <a:pt x="373" y="71"/>
                </a:cubicBezTo>
                <a:cubicBezTo>
                  <a:pt x="374" y="70"/>
                  <a:pt x="373" y="70"/>
                  <a:pt x="373" y="69"/>
                </a:cubicBezTo>
                <a:cubicBezTo>
                  <a:pt x="374" y="69"/>
                  <a:pt x="374" y="71"/>
                  <a:pt x="373" y="72"/>
                </a:cubicBezTo>
                <a:cubicBezTo>
                  <a:pt x="372" y="71"/>
                  <a:pt x="372" y="73"/>
                  <a:pt x="371" y="72"/>
                </a:cubicBezTo>
                <a:cubicBezTo>
                  <a:pt x="370" y="72"/>
                  <a:pt x="371" y="72"/>
                  <a:pt x="371" y="71"/>
                </a:cubicBezTo>
                <a:cubicBezTo>
                  <a:pt x="371" y="72"/>
                  <a:pt x="370" y="72"/>
                  <a:pt x="370" y="71"/>
                </a:cubicBezTo>
                <a:cubicBezTo>
                  <a:pt x="370" y="71"/>
                  <a:pt x="370" y="71"/>
                  <a:pt x="371" y="70"/>
                </a:cubicBezTo>
                <a:close/>
                <a:moveTo>
                  <a:pt x="370" y="72"/>
                </a:moveTo>
                <a:cubicBezTo>
                  <a:pt x="370" y="73"/>
                  <a:pt x="370" y="73"/>
                  <a:pt x="369" y="72"/>
                </a:cubicBezTo>
                <a:cubicBezTo>
                  <a:pt x="370" y="72"/>
                  <a:pt x="370" y="72"/>
                  <a:pt x="370" y="72"/>
                </a:cubicBezTo>
                <a:close/>
                <a:moveTo>
                  <a:pt x="367" y="72"/>
                </a:moveTo>
                <a:cubicBezTo>
                  <a:pt x="367" y="72"/>
                  <a:pt x="367" y="72"/>
                  <a:pt x="368" y="72"/>
                </a:cubicBezTo>
                <a:cubicBezTo>
                  <a:pt x="368" y="72"/>
                  <a:pt x="368" y="72"/>
                  <a:pt x="368" y="72"/>
                </a:cubicBezTo>
                <a:cubicBezTo>
                  <a:pt x="367" y="73"/>
                  <a:pt x="367" y="73"/>
                  <a:pt x="366" y="73"/>
                </a:cubicBezTo>
                <a:cubicBezTo>
                  <a:pt x="367" y="73"/>
                  <a:pt x="367" y="73"/>
                  <a:pt x="367" y="72"/>
                </a:cubicBezTo>
                <a:close/>
                <a:moveTo>
                  <a:pt x="368" y="96"/>
                </a:moveTo>
                <a:cubicBezTo>
                  <a:pt x="367" y="97"/>
                  <a:pt x="367" y="97"/>
                  <a:pt x="366" y="99"/>
                </a:cubicBezTo>
                <a:cubicBezTo>
                  <a:pt x="366" y="98"/>
                  <a:pt x="366" y="98"/>
                  <a:pt x="366" y="98"/>
                </a:cubicBezTo>
                <a:cubicBezTo>
                  <a:pt x="366" y="98"/>
                  <a:pt x="367" y="96"/>
                  <a:pt x="368" y="96"/>
                </a:cubicBezTo>
                <a:close/>
                <a:moveTo>
                  <a:pt x="365" y="67"/>
                </a:moveTo>
                <a:cubicBezTo>
                  <a:pt x="365" y="67"/>
                  <a:pt x="365" y="67"/>
                  <a:pt x="365" y="67"/>
                </a:cubicBezTo>
                <a:cubicBezTo>
                  <a:pt x="365" y="67"/>
                  <a:pt x="365" y="67"/>
                  <a:pt x="365" y="67"/>
                </a:cubicBezTo>
                <a:cubicBezTo>
                  <a:pt x="365" y="67"/>
                  <a:pt x="365" y="67"/>
                  <a:pt x="365" y="67"/>
                </a:cubicBezTo>
                <a:cubicBezTo>
                  <a:pt x="365" y="67"/>
                  <a:pt x="364" y="67"/>
                  <a:pt x="364" y="67"/>
                </a:cubicBezTo>
                <a:cubicBezTo>
                  <a:pt x="364" y="67"/>
                  <a:pt x="365" y="67"/>
                  <a:pt x="365" y="67"/>
                </a:cubicBezTo>
                <a:close/>
                <a:moveTo>
                  <a:pt x="365" y="98"/>
                </a:moveTo>
                <a:cubicBezTo>
                  <a:pt x="365" y="98"/>
                  <a:pt x="365" y="98"/>
                  <a:pt x="365" y="99"/>
                </a:cubicBezTo>
                <a:cubicBezTo>
                  <a:pt x="365" y="99"/>
                  <a:pt x="364" y="99"/>
                  <a:pt x="364" y="99"/>
                </a:cubicBezTo>
                <a:cubicBezTo>
                  <a:pt x="364" y="99"/>
                  <a:pt x="364" y="99"/>
                  <a:pt x="364" y="99"/>
                </a:cubicBezTo>
                <a:cubicBezTo>
                  <a:pt x="364" y="98"/>
                  <a:pt x="365" y="98"/>
                  <a:pt x="365" y="98"/>
                </a:cubicBezTo>
                <a:close/>
                <a:moveTo>
                  <a:pt x="363" y="99"/>
                </a:moveTo>
                <a:cubicBezTo>
                  <a:pt x="363" y="99"/>
                  <a:pt x="364" y="99"/>
                  <a:pt x="364" y="99"/>
                </a:cubicBezTo>
                <a:cubicBezTo>
                  <a:pt x="364" y="99"/>
                  <a:pt x="364" y="99"/>
                  <a:pt x="364" y="99"/>
                </a:cubicBezTo>
                <a:cubicBezTo>
                  <a:pt x="364" y="99"/>
                  <a:pt x="363" y="100"/>
                  <a:pt x="363" y="100"/>
                </a:cubicBezTo>
                <a:cubicBezTo>
                  <a:pt x="363" y="99"/>
                  <a:pt x="363" y="99"/>
                  <a:pt x="363" y="99"/>
                </a:cubicBezTo>
                <a:close/>
                <a:moveTo>
                  <a:pt x="363" y="100"/>
                </a:moveTo>
                <a:cubicBezTo>
                  <a:pt x="363" y="100"/>
                  <a:pt x="363" y="100"/>
                  <a:pt x="363" y="100"/>
                </a:cubicBezTo>
                <a:cubicBezTo>
                  <a:pt x="363" y="100"/>
                  <a:pt x="363" y="100"/>
                  <a:pt x="363" y="100"/>
                </a:cubicBezTo>
                <a:cubicBezTo>
                  <a:pt x="363" y="100"/>
                  <a:pt x="363" y="100"/>
                  <a:pt x="363" y="100"/>
                </a:cubicBezTo>
                <a:close/>
                <a:moveTo>
                  <a:pt x="361" y="99"/>
                </a:moveTo>
                <a:cubicBezTo>
                  <a:pt x="362" y="99"/>
                  <a:pt x="362" y="99"/>
                  <a:pt x="361" y="100"/>
                </a:cubicBezTo>
                <a:cubicBezTo>
                  <a:pt x="361" y="100"/>
                  <a:pt x="361" y="100"/>
                  <a:pt x="360" y="100"/>
                </a:cubicBezTo>
                <a:cubicBezTo>
                  <a:pt x="360" y="100"/>
                  <a:pt x="360" y="100"/>
                  <a:pt x="360" y="101"/>
                </a:cubicBezTo>
                <a:cubicBezTo>
                  <a:pt x="360" y="101"/>
                  <a:pt x="360" y="101"/>
                  <a:pt x="360" y="101"/>
                </a:cubicBezTo>
                <a:cubicBezTo>
                  <a:pt x="360" y="101"/>
                  <a:pt x="359" y="100"/>
                  <a:pt x="359" y="100"/>
                </a:cubicBezTo>
                <a:cubicBezTo>
                  <a:pt x="360" y="100"/>
                  <a:pt x="361" y="99"/>
                  <a:pt x="361" y="99"/>
                </a:cubicBezTo>
                <a:close/>
                <a:moveTo>
                  <a:pt x="382" y="44"/>
                </a:moveTo>
                <a:cubicBezTo>
                  <a:pt x="382" y="45"/>
                  <a:pt x="382" y="45"/>
                  <a:pt x="381" y="45"/>
                </a:cubicBezTo>
                <a:cubicBezTo>
                  <a:pt x="381" y="45"/>
                  <a:pt x="382" y="44"/>
                  <a:pt x="382" y="44"/>
                </a:cubicBezTo>
                <a:close/>
                <a:moveTo>
                  <a:pt x="359" y="57"/>
                </a:moveTo>
                <a:cubicBezTo>
                  <a:pt x="359" y="57"/>
                  <a:pt x="359" y="56"/>
                  <a:pt x="359" y="56"/>
                </a:cubicBezTo>
                <a:cubicBezTo>
                  <a:pt x="359" y="56"/>
                  <a:pt x="359" y="55"/>
                  <a:pt x="359" y="55"/>
                </a:cubicBezTo>
                <a:cubicBezTo>
                  <a:pt x="360" y="55"/>
                  <a:pt x="360" y="55"/>
                  <a:pt x="360" y="56"/>
                </a:cubicBezTo>
                <a:cubicBezTo>
                  <a:pt x="360" y="56"/>
                  <a:pt x="360" y="56"/>
                  <a:pt x="360" y="56"/>
                </a:cubicBezTo>
                <a:cubicBezTo>
                  <a:pt x="360" y="56"/>
                  <a:pt x="359" y="56"/>
                  <a:pt x="359" y="57"/>
                </a:cubicBezTo>
                <a:close/>
                <a:moveTo>
                  <a:pt x="361" y="57"/>
                </a:moveTo>
                <a:cubicBezTo>
                  <a:pt x="361" y="57"/>
                  <a:pt x="361" y="57"/>
                  <a:pt x="360" y="57"/>
                </a:cubicBezTo>
                <a:cubicBezTo>
                  <a:pt x="361" y="57"/>
                  <a:pt x="360" y="56"/>
                  <a:pt x="361" y="57"/>
                </a:cubicBezTo>
                <a:close/>
                <a:moveTo>
                  <a:pt x="358" y="41"/>
                </a:moveTo>
                <a:cubicBezTo>
                  <a:pt x="359" y="41"/>
                  <a:pt x="359" y="41"/>
                  <a:pt x="359" y="41"/>
                </a:cubicBezTo>
                <a:cubicBezTo>
                  <a:pt x="359" y="41"/>
                  <a:pt x="358" y="42"/>
                  <a:pt x="358" y="41"/>
                </a:cubicBezTo>
                <a:cubicBezTo>
                  <a:pt x="358" y="41"/>
                  <a:pt x="358" y="41"/>
                  <a:pt x="358" y="41"/>
                </a:cubicBezTo>
                <a:close/>
                <a:moveTo>
                  <a:pt x="359" y="41"/>
                </a:moveTo>
                <a:cubicBezTo>
                  <a:pt x="360" y="42"/>
                  <a:pt x="360" y="41"/>
                  <a:pt x="360" y="41"/>
                </a:cubicBezTo>
                <a:cubicBezTo>
                  <a:pt x="361" y="41"/>
                  <a:pt x="361" y="41"/>
                  <a:pt x="361" y="42"/>
                </a:cubicBezTo>
                <a:cubicBezTo>
                  <a:pt x="362" y="42"/>
                  <a:pt x="361" y="41"/>
                  <a:pt x="361" y="41"/>
                </a:cubicBezTo>
                <a:cubicBezTo>
                  <a:pt x="362" y="41"/>
                  <a:pt x="362" y="42"/>
                  <a:pt x="362" y="43"/>
                </a:cubicBezTo>
                <a:cubicBezTo>
                  <a:pt x="361" y="42"/>
                  <a:pt x="360" y="44"/>
                  <a:pt x="359" y="43"/>
                </a:cubicBezTo>
                <a:cubicBezTo>
                  <a:pt x="358" y="43"/>
                  <a:pt x="359" y="43"/>
                  <a:pt x="359" y="43"/>
                </a:cubicBezTo>
                <a:cubicBezTo>
                  <a:pt x="359" y="43"/>
                  <a:pt x="358" y="43"/>
                  <a:pt x="358" y="43"/>
                </a:cubicBezTo>
                <a:cubicBezTo>
                  <a:pt x="359" y="42"/>
                  <a:pt x="359" y="42"/>
                  <a:pt x="359" y="41"/>
                </a:cubicBezTo>
                <a:close/>
                <a:moveTo>
                  <a:pt x="359" y="43"/>
                </a:moveTo>
                <a:cubicBezTo>
                  <a:pt x="358" y="44"/>
                  <a:pt x="358" y="44"/>
                  <a:pt x="358" y="44"/>
                </a:cubicBezTo>
                <a:cubicBezTo>
                  <a:pt x="358" y="43"/>
                  <a:pt x="358" y="43"/>
                  <a:pt x="359" y="43"/>
                </a:cubicBezTo>
                <a:close/>
                <a:moveTo>
                  <a:pt x="307" y="31"/>
                </a:moveTo>
                <a:cubicBezTo>
                  <a:pt x="307" y="31"/>
                  <a:pt x="307" y="32"/>
                  <a:pt x="307" y="32"/>
                </a:cubicBezTo>
                <a:cubicBezTo>
                  <a:pt x="307" y="32"/>
                  <a:pt x="307" y="32"/>
                  <a:pt x="306" y="32"/>
                </a:cubicBezTo>
                <a:cubicBezTo>
                  <a:pt x="306" y="31"/>
                  <a:pt x="307" y="32"/>
                  <a:pt x="307" y="31"/>
                </a:cubicBezTo>
                <a:close/>
                <a:moveTo>
                  <a:pt x="320" y="9"/>
                </a:moveTo>
                <a:cubicBezTo>
                  <a:pt x="320" y="9"/>
                  <a:pt x="319" y="9"/>
                  <a:pt x="319" y="9"/>
                </a:cubicBezTo>
                <a:cubicBezTo>
                  <a:pt x="319" y="9"/>
                  <a:pt x="320" y="8"/>
                  <a:pt x="320" y="9"/>
                </a:cubicBezTo>
                <a:close/>
                <a:moveTo>
                  <a:pt x="302" y="21"/>
                </a:moveTo>
                <a:cubicBezTo>
                  <a:pt x="302" y="21"/>
                  <a:pt x="302" y="21"/>
                  <a:pt x="302" y="20"/>
                </a:cubicBezTo>
                <a:cubicBezTo>
                  <a:pt x="302" y="20"/>
                  <a:pt x="302" y="20"/>
                  <a:pt x="302" y="19"/>
                </a:cubicBezTo>
                <a:cubicBezTo>
                  <a:pt x="303" y="19"/>
                  <a:pt x="302" y="20"/>
                  <a:pt x="302" y="20"/>
                </a:cubicBezTo>
                <a:cubicBezTo>
                  <a:pt x="303" y="20"/>
                  <a:pt x="303" y="20"/>
                  <a:pt x="303" y="20"/>
                </a:cubicBezTo>
                <a:cubicBezTo>
                  <a:pt x="302" y="20"/>
                  <a:pt x="302" y="20"/>
                  <a:pt x="302" y="21"/>
                </a:cubicBezTo>
                <a:close/>
                <a:moveTo>
                  <a:pt x="303" y="21"/>
                </a:moveTo>
                <a:cubicBezTo>
                  <a:pt x="303" y="21"/>
                  <a:pt x="303" y="22"/>
                  <a:pt x="303" y="21"/>
                </a:cubicBezTo>
                <a:cubicBezTo>
                  <a:pt x="303" y="21"/>
                  <a:pt x="303" y="20"/>
                  <a:pt x="303" y="21"/>
                </a:cubicBezTo>
                <a:close/>
                <a:moveTo>
                  <a:pt x="302" y="5"/>
                </a:moveTo>
                <a:cubicBezTo>
                  <a:pt x="302" y="6"/>
                  <a:pt x="302" y="6"/>
                  <a:pt x="302" y="5"/>
                </a:cubicBezTo>
                <a:cubicBezTo>
                  <a:pt x="303" y="6"/>
                  <a:pt x="303" y="6"/>
                  <a:pt x="303" y="7"/>
                </a:cubicBezTo>
                <a:cubicBezTo>
                  <a:pt x="304" y="6"/>
                  <a:pt x="303" y="5"/>
                  <a:pt x="303" y="5"/>
                </a:cubicBezTo>
                <a:cubicBezTo>
                  <a:pt x="304" y="5"/>
                  <a:pt x="304" y="6"/>
                  <a:pt x="303" y="7"/>
                </a:cubicBezTo>
                <a:cubicBezTo>
                  <a:pt x="303" y="6"/>
                  <a:pt x="302" y="8"/>
                  <a:pt x="301" y="8"/>
                </a:cubicBezTo>
                <a:cubicBezTo>
                  <a:pt x="301" y="7"/>
                  <a:pt x="302" y="7"/>
                  <a:pt x="301" y="7"/>
                </a:cubicBezTo>
                <a:cubicBezTo>
                  <a:pt x="301" y="7"/>
                  <a:pt x="301" y="7"/>
                  <a:pt x="300" y="7"/>
                </a:cubicBezTo>
                <a:cubicBezTo>
                  <a:pt x="301" y="6"/>
                  <a:pt x="301" y="6"/>
                  <a:pt x="302" y="5"/>
                </a:cubicBezTo>
                <a:close/>
                <a:moveTo>
                  <a:pt x="301" y="5"/>
                </a:moveTo>
                <a:cubicBezTo>
                  <a:pt x="301" y="5"/>
                  <a:pt x="301" y="5"/>
                  <a:pt x="301" y="5"/>
                </a:cubicBezTo>
                <a:cubicBezTo>
                  <a:pt x="302" y="5"/>
                  <a:pt x="301" y="6"/>
                  <a:pt x="300" y="6"/>
                </a:cubicBezTo>
                <a:cubicBezTo>
                  <a:pt x="301" y="5"/>
                  <a:pt x="301" y="5"/>
                  <a:pt x="301" y="5"/>
                </a:cubicBezTo>
                <a:close/>
                <a:moveTo>
                  <a:pt x="301" y="8"/>
                </a:moveTo>
                <a:cubicBezTo>
                  <a:pt x="301" y="8"/>
                  <a:pt x="301" y="8"/>
                  <a:pt x="300" y="8"/>
                </a:cubicBezTo>
                <a:cubicBezTo>
                  <a:pt x="301" y="7"/>
                  <a:pt x="301" y="7"/>
                  <a:pt x="301" y="8"/>
                </a:cubicBezTo>
                <a:close/>
                <a:moveTo>
                  <a:pt x="299" y="8"/>
                </a:moveTo>
                <a:cubicBezTo>
                  <a:pt x="298" y="8"/>
                  <a:pt x="298" y="9"/>
                  <a:pt x="297" y="8"/>
                </a:cubicBezTo>
                <a:cubicBezTo>
                  <a:pt x="298" y="8"/>
                  <a:pt x="298" y="7"/>
                  <a:pt x="299" y="8"/>
                </a:cubicBezTo>
                <a:close/>
                <a:moveTo>
                  <a:pt x="299" y="31"/>
                </a:moveTo>
                <a:cubicBezTo>
                  <a:pt x="298" y="32"/>
                  <a:pt x="298" y="32"/>
                  <a:pt x="297" y="34"/>
                </a:cubicBezTo>
                <a:cubicBezTo>
                  <a:pt x="297" y="33"/>
                  <a:pt x="297" y="33"/>
                  <a:pt x="297" y="33"/>
                </a:cubicBezTo>
                <a:cubicBezTo>
                  <a:pt x="298" y="33"/>
                  <a:pt x="298" y="31"/>
                  <a:pt x="299" y="31"/>
                </a:cubicBezTo>
                <a:close/>
                <a:moveTo>
                  <a:pt x="296" y="8"/>
                </a:moveTo>
                <a:cubicBezTo>
                  <a:pt x="296" y="7"/>
                  <a:pt x="296" y="8"/>
                  <a:pt x="295" y="8"/>
                </a:cubicBezTo>
                <a:cubicBezTo>
                  <a:pt x="295" y="7"/>
                  <a:pt x="296" y="7"/>
                  <a:pt x="296" y="8"/>
                </a:cubicBezTo>
                <a:close/>
                <a:moveTo>
                  <a:pt x="296" y="33"/>
                </a:moveTo>
                <a:cubicBezTo>
                  <a:pt x="297" y="33"/>
                  <a:pt x="297" y="33"/>
                  <a:pt x="297" y="34"/>
                </a:cubicBezTo>
                <a:cubicBezTo>
                  <a:pt x="296" y="34"/>
                  <a:pt x="295" y="34"/>
                  <a:pt x="295" y="34"/>
                </a:cubicBezTo>
                <a:cubicBezTo>
                  <a:pt x="295" y="34"/>
                  <a:pt x="296" y="33"/>
                  <a:pt x="296" y="33"/>
                </a:cubicBezTo>
                <a:close/>
                <a:moveTo>
                  <a:pt x="292" y="47"/>
                </a:moveTo>
                <a:cubicBezTo>
                  <a:pt x="291" y="47"/>
                  <a:pt x="291" y="47"/>
                  <a:pt x="291" y="47"/>
                </a:cubicBezTo>
                <a:cubicBezTo>
                  <a:pt x="291" y="47"/>
                  <a:pt x="291" y="47"/>
                  <a:pt x="292" y="47"/>
                </a:cubicBezTo>
                <a:cubicBezTo>
                  <a:pt x="292" y="47"/>
                  <a:pt x="292" y="47"/>
                  <a:pt x="292" y="47"/>
                </a:cubicBezTo>
                <a:close/>
                <a:moveTo>
                  <a:pt x="294" y="33"/>
                </a:moveTo>
                <a:cubicBezTo>
                  <a:pt x="294" y="33"/>
                  <a:pt x="294" y="34"/>
                  <a:pt x="294" y="34"/>
                </a:cubicBezTo>
                <a:cubicBezTo>
                  <a:pt x="293" y="34"/>
                  <a:pt x="293" y="34"/>
                  <a:pt x="293" y="34"/>
                </a:cubicBezTo>
                <a:cubicBezTo>
                  <a:pt x="293" y="34"/>
                  <a:pt x="293" y="33"/>
                  <a:pt x="294" y="33"/>
                </a:cubicBezTo>
                <a:close/>
                <a:moveTo>
                  <a:pt x="291" y="35"/>
                </a:moveTo>
                <a:cubicBezTo>
                  <a:pt x="292" y="35"/>
                  <a:pt x="292" y="34"/>
                  <a:pt x="292" y="34"/>
                </a:cubicBezTo>
                <a:cubicBezTo>
                  <a:pt x="293" y="34"/>
                  <a:pt x="293" y="34"/>
                  <a:pt x="293" y="34"/>
                </a:cubicBezTo>
                <a:cubicBezTo>
                  <a:pt x="293" y="35"/>
                  <a:pt x="293" y="35"/>
                  <a:pt x="293" y="35"/>
                </a:cubicBezTo>
                <a:cubicBezTo>
                  <a:pt x="293" y="35"/>
                  <a:pt x="293" y="35"/>
                  <a:pt x="293" y="35"/>
                </a:cubicBezTo>
                <a:cubicBezTo>
                  <a:pt x="292" y="35"/>
                  <a:pt x="292" y="35"/>
                  <a:pt x="292" y="35"/>
                </a:cubicBezTo>
                <a:cubicBezTo>
                  <a:pt x="292" y="35"/>
                  <a:pt x="292" y="36"/>
                  <a:pt x="292" y="36"/>
                </a:cubicBezTo>
                <a:cubicBezTo>
                  <a:pt x="292" y="36"/>
                  <a:pt x="291" y="35"/>
                  <a:pt x="291" y="35"/>
                </a:cubicBezTo>
                <a:close/>
                <a:moveTo>
                  <a:pt x="283" y="50"/>
                </a:moveTo>
                <a:cubicBezTo>
                  <a:pt x="283" y="50"/>
                  <a:pt x="283" y="50"/>
                  <a:pt x="283" y="50"/>
                </a:cubicBezTo>
                <a:cubicBezTo>
                  <a:pt x="283" y="50"/>
                  <a:pt x="283" y="50"/>
                  <a:pt x="284" y="50"/>
                </a:cubicBezTo>
                <a:cubicBezTo>
                  <a:pt x="284" y="50"/>
                  <a:pt x="284" y="50"/>
                  <a:pt x="284" y="50"/>
                </a:cubicBezTo>
                <a:cubicBezTo>
                  <a:pt x="283" y="50"/>
                  <a:pt x="283" y="50"/>
                  <a:pt x="283" y="50"/>
                </a:cubicBezTo>
                <a:close/>
                <a:moveTo>
                  <a:pt x="283" y="6"/>
                </a:moveTo>
                <a:cubicBezTo>
                  <a:pt x="283" y="6"/>
                  <a:pt x="283" y="5"/>
                  <a:pt x="283" y="5"/>
                </a:cubicBezTo>
                <a:cubicBezTo>
                  <a:pt x="284" y="6"/>
                  <a:pt x="283" y="7"/>
                  <a:pt x="284" y="7"/>
                </a:cubicBezTo>
                <a:cubicBezTo>
                  <a:pt x="284" y="7"/>
                  <a:pt x="283" y="8"/>
                  <a:pt x="283" y="7"/>
                </a:cubicBezTo>
                <a:cubicBezTo>
                  <a:pt x="284" y="7"/>
                  <a:pt x="284" y="6"/>
                  <a:pt x="283" y="6"/>
                </a:cubicBezTo>
                <a:close/>
                <a:moveTo>
                  <a:pt x="211" y="24"/>
                </a:moveTo>
                <a:cubicBezTo>
                  <a:pt x="211" y="25"/>
                  <a:pt x="210" y="25"/>
                  <a:pt x="210" y="25"/>
                </a:cubicBezTo>
                <a:cubicBezTo>
                  <a:pt x="210" y="25"/>
                  <a:pt x="210" y="24"/>
                  <a:pt x="210" y="24"/>
                </a:cubicBezTo>
                <a:cubicBezTo>
                  <a:pt x="210" y="24"/>
                  <a:pt x="210" y="24"/>
                  <a:pt x="211" y="24"/>
                </a:cubicBezTo>
                <a:close/>
                <a:moveTo>
                  <a:pt x="176" y="19"/>
                </a:moveTo>
                <a:cubicBezTo>
                  <a:pt x="175" y="18"/>
                  <a:pt x="177" y="17"/>
                  <a:pt x="177" y="17"/>
                </a:cubicBezTo>
                <a:cubicBezTo>
                  <a:pt x="177" y="17"/>
                  <a:pt x="177" y="18"/>
                  <a:pt x="177" y="18"/>
                </a:cubicBezTo>
                <a:cubicBezTo>
                  <a:pt x="178" y="18"/>
                  <a:pt x="177" y="18"/>
                  <a:pt x="178" y="18"/>
                </a:cubicBezTo>
                <a:cubicBezTo>
                  <a:pt x="177" y="18"/>
                  <a:pt x="177" y="18"/>
                  <a:pt x="176" y="19"/>
                </a:cubicBezTo>
                <a:close/>
                <a:moveTo>
                  <a:pt x="179" y="18"/>
                </a:moveTo>
                <a:cubicBezTo>
                  <a:pt x="180" y="17"/>
                  <a:pt x="181" y="16"/>
                  <a:pt x="181" y="16"/>
                </a:cubicBezTo>
                <a:cubicBezTo>
                  <a:pt x="181" y="18"/>
                  <a:pt x="180" y="18"/>
                  <a:pt x="179" y="18"/>
                </a:cubicBezTo>
                <a:close/>
                <a:moveTo>
                  <a:pt x="183" y="16"/>
                </a:moveTo>
                <a:cubicBezTo>
                  <a:pt x="182" y="15"/>
                  <a:pt x="183" y="15"/>
                  <a:pt x="183" y="15"/>
                </a:cubicBezTo>
                <a:cubicBezTo>
                  <a:pt x="183" y="16"/>
                  <a:pt x="183" y="16"/>
                  <a:pt x="183" y="16"/>
                </a:cubicBezTo>
                <a:close/>
                <a:moveTo>
                  <a:pt x="194" y="15"/>
                </a:moveTo>
                <a:cubicBezTo>
                  <a:pt x="193" y="14"/>
                  <a:pt x="194" y="15"/>
                  <a:pt x="195" y="15"/>
                </a:cubicBezTo>
                <a:cubicBezTo>
                  <a:pt x="195" y="15"/>
                  <a:pt x="194" y="15"/>
                  <a:pt x="194" y="15"/>
                </a:cubicBezTo>
                <a:close/>
                <a:moveTo>
                  <a:pt x="31" y="75"/>
                </a:moveTo>
                <a:cubicBezTo>
                  <a:pt x="31" y="74"/>
                  <a:pt x="31" y="74"/>
                  <a:pt x="31" y="74"/>
                </a:cubicBezTo>
                <a:cubicBezTo>
                  <a:pt x="31" y="75"/>
                  <a:pt x="32" y="74"/>
                  <a:pt x="31" y="74"/>
                </a:cubicBezTo>
                <a:cubicBezTo>
                  <a:pt x="32" y="74"/>
                  <a:pt x="32" y="74"/>
                  <a:pt x="32" y="75"/>
                </a:cubicBezTo>
                <a:cubicBezTo>
                  <a:pt x="31" y="75"/>
                  <a:pt x="31" y="75"/>
                  <a:pt x="31" y="75"/>
                </a:cubicBezTo>
                <a:close/>
                <a:moveTo>
                  <a:pt x="38" y="73"/>
                </a:moveTo>
                <a:cubicBezTo>
                  <a:pt x="38" y="73"/>
                  <a:pt x="39" y="72"/>
                  <a:pt x="39" y="73"/>
                </a:cubicBezTo>
                <a:cubicBezTo>
                  <a:pt x="39" y="73"/>
                  <a:pt x="38" y="73"/>
                  <a:pt x="38" y="73"/>
                </a:cubicBezTo>
                <a:close/>
                <a:moveTo>
                  <a:pt x="40" y="73"/>
                </a:moveTo>
                <a:cubicBezTo>
                  <a:pt x="40" y="72"/>
                  <a:pt x="41" y="73"/>
                  <a:pt x="41" y="73"/>
                </a:cubicBezTo>
                <a:cubicBezTo>
                  <a:pt x="40" y="73"/>
                  <a:pt x="40" y="73"/>
                  <a:pt x="40" y="73"/>
                </a:cubicBezTo>
                <a:close/>
                <a:moveTo>
                  <a:pt x="47" y="73"/>
                </a:moveTo>
                <a:cubicBezTo>
                  <a:pt x="48" y="72"/>
                  <a:pt x="48" y="71"/>
                  <a:pt x="48" y="72"/>
                </a:cubicBezTo>
                <a:cubicBezTo>
                  <a:pt x="48" y="72"/>
                  <a:pt x="48" y="73"/>
                  <a:pt x="47" y="73"/>
                </a:cubicBezTo>
                <a:close/>
                <a:moveTo>
                  <a:pt x="49" y="71"/>
                </a:moveTo>
                <a:cubicBezTo>
                  <a:pt x="48" y="70"/>
                  <a:pt x="48" y="71"/>
                  <a:pt x="48" y="70"/>
                </a:cubicBezTo>
                <a:cubicBezTo>
                  <a:pt x="48" y="70"/>
                  <a:pt x="48" y="68"/>
                  <a:pt x="49" y="69"/>
                </a:cubicBezTo>
                <a:cubicBezTo>
                  <a:pt x="49" y="70"/>
                  <a:pt x="49" y="70"/>
                  <a:pt x="49" y="71"/>
                </a:cubicBezTo>
                <a:close/>
                <a:moveTo>
                  <a:pt x="49" y="69"/>
                </a:moveTo>
                <a:cubicBezTo>
                  <a:pt x="50" y="69"/>
                  <a:pt x="50" y="70"/>
                  <a:pt x="50" y="70"/>
                </a:cubicBezTo>
                <a:cubicBezTo>
                  <a:pt x="50" y="70"/>
                  <a:pt x="50" y="70"/>
                  <a:pt x="49" y="70"/>
                </a:cubicBezTo>
                <a:cubicBezTo>
                  <a:pt x="50" y="70"/>
                  <a:pt x="49" y="69"/>
                  <a:pt x="49" y="69"/>
                </a:cubicBezTo>
                <a:close/>
                <a:moveTo>
                  <a:pt x="50" y="72"/>
                </a:moveTo>
                <a:cubicBezTo>
                  <a:pt x="50" y="72"/>
                  <a:pt x="51" y="71"/>
                  <a:pt x="51" y="71"/>
                </a:cubicBezTo>
                <a:cubicBezTo>
                  <a:pt x="50" y="70"/>
                  <a:pt x="50" y="71"/>
                  <a:pt x="50" y="71"/>
                </a:cubicBezTo>
                <a:cubicBezTo>
                  <a:pt x="50" y="71"/>
                  <a:pt x="50" y="70"/>
                  <a:pt x="51" y="71"/>
                </a:cubicBezTo>
                <a:cubicBezTo>
                  <a:pt x="51" y="71"/>
                  <a:pt x="51" y="71"/>
                  <a:pt x="51" y="71"/>
                </a:cubicBezTo>
                <a:cubicBezTo>
                  <a:pt x="51" y="72"/>
                  <a:pt x="51" y="72"/>
                  <a:pt x="50" y="72"/>
                </a:cubicBezTo>
                <a:close/>
                <a:moveTo>
                  <a:pt x="50" y="70"/>
                </a:moveTo>
                <a:cubicBezTo>
                  <a:pt x="50" y="69"/>
                  <a:pt x="51" y="70"/>
                  <a:pt x="51" y="70"/>
                </a:cubicBezTo>
                <a:cubicBezTo>
                  <a:pt x="51" y="70"/>
                  <a:pt x="51" y="70"/>
                  <a:pt x="50" y="70"/>
                </a:cubicBezTo>
                <a:close/>
                <a:moveTo>
                  <a:pt x="55" y="70"/>
                </a:moveTo>
                <a:cubicBezTo>
                  <a:pt x="55" y="70"/>
                  <a:pt x="55" y="69"/>
                  <a:pt x="54" y="70"/>
                </a:cubicBezTo>
                <a:cubicBezTo>
                  <a:pt x="54" y="71"/>
                  <a:pt x="55" y="70"/>
                  <a:pt x="55" y="71"/>
                </a:cubicBezTo>
                <a:cubicBezTo>
                  <a:pt x="55" y="71"/>
                  <a:pt x="54" y="71"/>
                  <a:pt x="54" y="70"/>
                </a:cubicBezTo>
                <a:cubicBezTo>
                  <a:pt x="54" y="70"/>
                  <a:pt x="55" y="69"/>
                  <a:pt x="56" y="70"/>
                </a:cubicBezTo>
                <a:cubicBezTo>
                  <a:pt x="55" y="70"/>
                  <a:pt x="56" y="70"/>
                  <a:pt x="55" y="70"/>
                </a:cubicBezTo>
                <a:close/>
                <a:moveTo>
                  <a:pt x="57" y="70"/>
                </a:moveTo>
                <a:cubicBezTo>
                  <a:pt x="57" y="70"/>
                  <a:pt x="57" y="70"/>
                  <a:pt x="56" y="70"/>
                </a:cubicBezTo>
                <a:cubicBezTo>
                  <a:pt x="57" y="69"/>
                  <a:pt x="57" y="69"/>
                  <a:pt x="57" y="69"/>
                </a:cubicBezTo>
                <a:cubicBezTo>
                  <a:pt x="57" y="69"/>
                  <a:pt x="57" y="70"/>
                  <a:pt x="57" y="70"/>
                </a:cubicBezTo>
                <a:close/>
                <a:moveTo>
                  <a:pt x="56" y="67"/>
                </a:moveTo>
                <a:cubicBezTo>
                  <a:pt x="56" y="66"/>
                  <a:pt x="57" y="66"/>
                  <a:pt x="57" y="66"/>
                </a:cubicBezTo>
                <a:cubicBezTo>
                  <a:pt x="57" y="67"/>
                  <a:pt x="56" y="67"/>
                  <a:pt x="56" y="67"/>
                </a:cubicBezTo>
                <a:close/>
                <a:moveTo>
                  <a:pt x="58" y="70"/>
                </a:moveTo>
                <a:cubicBezTo>
                  <a:pt x="58" y="70"/>
                  <a:pt x="59" y="70"/>
                  <a:pt x="59" y="70"/>
                </a:cubicBezTo>
                <a:cubicBezTo>
                  <a:pt x="59" y="71"/>
                  <a:pt x="59" y="71"/>
                  <a:pt x="58" y="70"/>
                </a:cubicBezTo>
                <a:close/>
                <a:moveTo>
                  <a:pt x="60" y="68"/>
                </a:moveTo>
                <a:cubicBezTo>
                  <a:pt x="59" y="67"/>
                  <a:pt x="60" y="68"/>
                  <a:pt x="60" y="67"/>
                </a:cubicBezTo>
                <a:cubicBezTo>
                  <a:pt x="61" y="67"/>
                  <a:pt x="60" y="67"/>
                  <a:pt x="60" y="68"/>
                </a:cubicBezTo>
                <a:cubicBezTo>
                  <a:pt x="61" y="68"/>
                  <a:pt x="61" y="67"/>
                  <a:pt x="61" y="67"/>
                </a:cubicBezTo>
                <a:cubicBezTo>
                  <a:pt x="61" y="68"/>
                  <a:pt x="60" y="68"/>
                  <a:pt x="60" y="68"/>
                </a:cubicBezTo>
                <a:close/>
                <a:moveTo>
                  <a:pt x="61" y="70"/>
                </a:moveTo>
                <a:cubicBezTo>
                  <a:pt x="61" y="70"/>
                  <a:pt x="61" y="69"/>
                  <a:pt x="62" y="69"/>
                </a:cubicBezTo>
                <a:cubicBezTo>
                  <a:pt x="62" y="70"/>
                  <a:pt x="62" y="70"/>
                  <a:pt x="61" y="70"/>
                </a:cubicBezTo>
                <a:close/>
                <a:moveTo>
                  <a:pt x="63" y="69"/>
                </a:moveTo>
                <a:cubicBezTo>
                  <a:pt x="63" y="68"/>
                  <a:pt x="63" y="67"/>
                  <a:pt x="63" y="67"/>
                </a:cubicBezTo>
                <a:cubicBezTo>
                  <a:pt x="63" y="68"/>
                  <a:pt x="64" y="68"/>
                  <a:pt x="63" y="69"/>
                </a:cubicBezTo>
                <a:close/>
                <a:moveTo>
                  <a:pt x="65" y="68"/>
                </a:moveTo>
                <a:cubicBezTo>
                  <a:pt x="64" y="67"/>
                  <a:pt x="64" y="68"/>
                  <a:pt x="64" y="67"/>
                </a:cubicBezTo>
                <a:cubicBezTo>
                  <a:pt x="64" y="67"/>
                  <a:pt x="64" y="67"/>
                  <a:pt x="65" y="66"/>
                </a:cubicBezTo>
                <a:cubicBezTo>
                  <a:pt x="65" y="67"/>
                  <a:pt x="65" y="67"/>
                  <a:pt x="65" y="67"/>
                </a:cubicBezTo>
                <a:cubicBezTo>
                  <a:pt x="65" y="67"/>
                  <a:pt x="65" y="67"/>
                  <a:pt x="65" y="68"/>
                </a:cubicBezTo>
                <a:close/>
                <a:moveTo>
                  <a:pt x="66" y="70"/>
                </a:moveTo>
                <a:cubicBezTo>
                  <a:pt x="66" y="70"/>
                  <a:pt x="66" y="71"/>
                  <a:pt x="66" y="70"/>
                </a:cubicBezTo>
                <a:cubicBezTo>
                  <a:pt x="66" y="70"/>
                  <a:pt x="66" y="70"/>
                  <a:pt x="66" y="70"/>
                </a:cubicBezTo>
                <a:cubicBezTo>
                  <a:pt x="66" y="70"/>
                  <a:pt x="66" y="70"/>
                  <a:pt x="66" y="70"/>
                </a:cubicBezTo>
                <a:close/>
                <a:moveTo>
                  <a:pt x="67" y="68"/>
                </a:moveTo>
                <a:cubicBezTo>
                  <a:pt x="67" y="68"/>
                  <a:pt x="67" y="68"/>
                  <a:pt x="67" y="68"/>
                </a:cubicBezTo>
                <a:cubicBezTo>
                  <a:pt x="67" y="67"/>
                  <a:pt x="67" y="67"/>
                  <a:pt x="67" y="67"/>
                </a:cubicBezTo>
                <a:cubicBezTo>
                  <a:pt x="67" y="67"/>
                  <a:pt x="68" y="68"/>
                  <a:pt x="67" y="68"/>
                </a:cubicBezTo>
                <a:close/>
                <a:moveTo>
                  <a:pt x="66" y="67"/>
                </a:moveTo>
                <a:cubicBezTo>
                  <a:pt x="66" y="67"/>
                  <a:pt x="68" y="65"/>
                  <a:pt x="68" y="67"/>
                </a:cubicBezTo>
                <a:cubicBezTo>
                  <a:pt x="67" y="66"/>
                  <a:pt x="66" y="68"/>
                  <a:pt x="66" y="67"/>
                </a:cubicBezTo>
                <a:close/>
                <a:moveTo>
                  <a:pt x="71" y="66"/>
                </a:moveTo>
                <a:cubicBezTo>
                  <a:pt x="71" y="66"/>
                  <a:pt x="71" y="66"/>
                  <a:pt x="71" y="66"/>
                </a:cubicBezTo>
                <a:cubicBezTo>
                  <a:pt x="71" y="66"/>
                  <a:pt x="71" y="65"/>
                  <a:pt x="72" y="66"/>
                </a:cubicBezTo>
                <a:cubicBezTo>
                  <a:pt x="71" y="66"/>
                  <a:pt x="71" y="66"/>
                  <a:pt x="71" y="66"/>
                </a:cubicBezTo>
                <a:close/>
                <a:moveTo>
                  <a:pt x="76" y="66"/>
                </a:moveTo>
                <a:cubicBezTo>
                  <a:pt x="76" y="65"/>
                  <a:pt x="76" y="65"/>
                  <a:pt x="76" y="65"/>
                </a:cubicBezTo>
                <a:cubicBezTo>
                  <a:pt x="76" y="65"/>
                  <a:pt x="76" y="65"/>
                  <a:pt x="76" y="65"/>
                </a:cubicBezTo>
                <a:cubicBezTo>
                  <a:pt x="76" y="65"/>
                  <a:pt x="76" y="65"/>
                  <a:pt x="76" y="65"/>
                </a:cubicBezTo>
                <a:cubicBezTo>
                  <a:pt x="76" y="65"/>
                  <a:pt x="76" y="65"/>
                  <a:pt x="76" y="65"/>
                </a:cubicBezTo>
                <a:cubicBezTo>
                  <a:pt x="77" y="65"/>
                  <a:pt x="77" y="65"/>
                  <a:pt x="77" y="65"/>
                </a:cubicBezTo>
                <a:cubicBezTo>
                  <a:pt x="77" y="65"/>
                  <a:pt x="77" y="65"/>
                  <a:pt x="77" y="65"/>
                </a:cubicBezTo>
                <a:cubicBezTo>
                  <a:pt x="77" y="65"/>
                  <a:pt x="76" y="66"/>
                  <a:pt x="76" y="66"/>
                </a:cubicBezTo>
                <a:close/>
                <a:moveTo>
                  <a:pt x="15" y="89"/>
                </a:moveTo>
                <a:cubicBezTo>
                  <a:pt x="15" y="88"/>
                  <a:pt x="15" y="88"/>
                  <a:pt x="15" y="88"/>
                </a:cubicBezTo>
                <a:cubicBezTo>
                  <a:pt x="15" y="88"/>
                  <a:pt x="15" y="88"/>
                  <a:pt x="16" y="88"/>
                </a:cubicBezTo>
                <a:cubicBezTo>
                  <a:pt x="16" y="89"/>
                  <a:pt x="15" y="89"/>
                  <a:pt x="15" y="89"/>
                </a:cubicBezTo>
                <a:close/>
                <a:moveTo>
                  <a:pt x="18" y="88"/>
                </a:moveTo>
                <a:cubicBezTo>
                  <a:pt x="17" y="87"/>
                  <a:pt x="17" y="88"/>
                  <a:pt x="17" y="88"/>
                </a:cubicBezTo>
                <a:cubicBezTo>
                  <a:pt x="16" y="87"/>
                  <a:pt x="18" y="87"/>
                  <a:pt x="18" y="88"/>
                </a:cubicBezTo>
                <a:close/>
                <a:moveTo>
                  <a:pt x="21" y="88"/>
                </a:moveTo>
                <a:cubicBezTo>
                  <a:pt x="20" y="88"/>
                  <a:pt x="20" y="87"/>
                  <a:pt x="20" y="88"/>
                </a:cubicBezTo>
                <a:cubicBezTo>
                  <a:pt x="20" y="86"/>
                  <a:pt x="21" y="88"/>
                  <a:pt x="22" y="88"/>
                </a:cubicBezTo>
                <a:cubicBezTo>
                  <a:pt x="21" y="89"/>
                  <a:pt x="21" y="88"/>
                  <a:pt x="21" y="88"/>
                </a:cubicBezTo>
                <a:close/>
                <a:moveTo>
                  <a:pt x="25" y="89"/>
                </a:moveTo>
                <a:cubicBezTo>
                  <a:pt x="25" y="89"/>
                  <a:pt x="24" y="89"/>
                  <a:pt x="24" y="90"/>
                </a:cubicBezTo>
                <a:cubicBezTo>
                  <a:pt x="24" y="89"/>
                  <a:pt x="24" y="88"/>
                  <a:pt x="25" y="88"/>
                </a:cubicBezTo>
                <a:cubicBezTo>
                  <a:pt x="25" y="89"/>
                  <a:pt x="25" y="89"/>
                  <a:pt x="25" y="89"/>
                </a:cubicBezTo>
                <a:close/>
                <a:moveTo>
                  <a:pt x="20" y="94"/>
                </a:moveTo>
                <a:cubicBezTo>
                  <a:pt x="20" y="94"/>
                  <a:pt x="21" y="94"/>
                  <a:pt x="21" y="95"/>
                </a:cubicBezTo>
                <a:cubicBezTo>
                  <a:pt x="20" y="94"/>
                  <a:pt x="20" y="95"/>
                  <a:pt x="20" y="94"/>
                </a:cubicBezTo>
                <a:close/>
                <a:moveTo>
                  <a:pt x="21" y="95"/>
                </a:moveTo>
                <a:cubicBezTo>
                  <a:pt x="21" y="95"/>
                  <a:pt x="21" y="94"/>
                  <a:pt x="21" y="94"/>
                </a:cubicBezTo>
                <a:cubicBezTo>
                  <a:pt x="22" y="95"/>
                  <a:pt x="22" y="94"/>
                  <a:pt x="22" y="94"/>
                </a:cubicBezTo>
                <a:cubicBezTo>
                  <a:pt x="22" y="94"/>
                  <a:pt x="22" y="95"/>
                  <a:pt x="22" y="95"/>
                </a:cubicBezTo>
                <a:cubicBezTo>
                  <a:pt x="22" y="95"/>
                  <a:pt x="22" y="94"/>
                  <a:pt x="22" y="95"/>
                </a:cubicBezTo>
                <a:lnTo>
                  <a:pt x="21" y="95"/>
                </a:lnTo>
                <a:close/>
                <a:moveTo>
                  <a:pt x="22" y="97"/>
                </a:moveTo>
                <a:cubicBezTo>
                  <a:pt x="22" y="97"/>
                  <a:pt x="23" y="96"/>
                  <a:pt x="24" y="96"/>
                </a:cubicBezTo>
                <a:cubicBezTo>
                  <a:pt x="23" y="97"/>
                  <a:pt x="22" y="97"/>
                  <a:pt x="22" y="97"/>
                </a:cubicBezTo>
                <a:close/>
                <a:moveTo>
                  <a:pt x="23" y="95"/>
                </a:moveTo>
                <a:cubicBezTo>
                  <a:pt x="23" y="95"/>
                  <a:pt x="23" y="95"/>
                  <a:pt x="24" y="95"/>
                </a:cubicBezTo>
                <a:cubicBezTo>
                  <a:pt x="23" y="95"/>
                  <a:pt x="23" y="96"/>
                  <a:pt x="23" y="95"/>
                </a:cubicBezTo>
                <a:close/>
                <a:moveTo>
                  <a:pt x="26" y="94"/>
                </a:moveTo>
                <a:cubicBezTo>
                  <a:pt x="26" y="94"/>
                  <a:pt x="26" y="94"/>
                  <a:pt x="26" y="94"/>
                </a:cubicBezTo>
                <a:cubicBezTo>
                  <a:pt x="26" y="93"/>
                  <a:pt x="26" y="94"/>
                  <a:pt x="27" y="94"/>
                </a:cubicBezTo>
                <a:lnTo>
                  <a:pt x="26" y="94"/>
                </a:lnTo>
                <a:close/>
                <a:moveTo>
                  <a:pt x="33" y="79"/>
                </a:moveTo>
                <a:cubicBezTo>
                  <a:pt x="33" y="80"/>
                  <a:pt x="34" y="80"/>
                  <a:pt x="34" y="80"/>
                </a:cubicBezTo>
                <a:cubicBezTo>
                  <a:pt x="33" y="80"/>
                  <a:pt x="33" y="79"/>
                  <a:pt x="33" y="79"/>
                </a:cubicBezTo>
                <a:close/>
                <a:moveTo>
                  <a:pt x="33" y="84"/>
                </a:moveTo>
                <a:cubicBezTo>
                  <a:pt x="33" y="84"/>
                  <a:pt x="32" y="84"/>
                  <a:pt x="33" y="83"/>
                </a:cubicBezTo>
                <a:cubicBezTo>
                  <a:pt x="33" y="83"/>
                  <a:pt x="33" y="84"/>
                  <a:pt x="34" y="84"/>
                </a:cubicBezTo>
                <a:cubicBezTo>
                  <a:pt x="33" y="85"/>
                  <a:pt x="33" y="85"/>
                  <a:pt x="33" y="85"/>
                </a:cubicBezTo>
                <a:cubicBezTo>
                  <a:pt x="33" y="85"/>
                  <a:pt x="33" y="85"/>
                  <a:pt x="33" y="84"/>
                </a:cubicBezTo>
                <a:cubicBezTo>
                  <a:pt x="33" y="84"/>
                  <a:pt x="33" y="84"/>
                  <a:pt x="33" y="84"/>
                </a:cubicBezTo>
                <a:close/>
                <a:moveTo>
                  <a:pt x="33" y="86"/>
                </a:moveTo>
                <a:cubicBezTo>
                  <a:pt x="33" y="86"/>
                  <a:pt x="32" y="86"/>
                  <a:pt x="32" y="86"/>
                </a:cubicBezTo>
                <a:cubicBezTo>
                  <a:pt x="32" y="85"/>
                  <a:pt x="32" y="85"/>
                  <a:pt x="32" y="85"/>
                </a:cubicBezTo>
                <a:cubicBezTo>
                  <a:pt x="33" y="85"/>
                  <a:pt x="33" y="85"/>
                  <a:pt x="33" y="86"/>
                </a:cubicBezTo>
                <a:close/>
                <a:moveTo>
                  <a:pt x="28" y="89"/>
                </a:moveTo>
                <a:cubicBezTo>
                  <a:pt x="27" y="89"/>
                  <a:pt x="27" y="89"/>
                  <a:pt x="27" y="88"/>
                </a:cubicBezTo>
                <a:cubicBezTo>
                  <a:pt x="27" y="88"/>
                  <a:pt x="27" y="88"/>
                  <a:pt x="28" y="88"/>
                </a:cubicBezTo>
                <a:lnTo>
                  <a:pt x="28" y="89"/>
                </a:lnTo>
                <a:close/>
                <a:moveTo>
                  <a:pt x="28" y="88"/>
                </a:moveTo>
                <a:cubicBezTo>
                  <a:pt x="28" y="88"/>
                  <a:pt x="28" y="88"/>
                  <a:pt x="28" y="88"/>
                </a:cubicBezTo>
                <a:cubicBezTo>
                  <a:pt x="28" y="87"/>
                  <a:pt x="28" y="87"/>
                  <a:pt x="28" y="87"/>
                </a:cubicBezTo>
                <a:cubicBezTo>
                  <a:pt x="28" y="87"/>
                  <a:pt x="28" y="86"/>
                  <a:pt x="28" y="87"/>
                </a:cubicBezTo>
                <a:cubicBezTo>
                  <a:pt x="28" y="88"/>
                  <a:pt x="29" y="87"/>
                  <a:pt x="29" y="88"/>
                </a:cubicBezTo>
                <a:cubicBezTo>
                  <a:pt x="29" y="87"/>
                  <a:pt x="28" y="89"/>
                  <a:pt x="28" y="88"/>
                </a:cubicBezTo>
                <a:close/>
                <a:moveTo>
                  <a:pt x="28" y="85"/>
                </a:moveTo>
                <a:cubicBezTo>
                  <a:pt x="28" y="85"/>
                  <a:pt x="28" y="85"/>
                  <a:pt x="28" y="85"/>
                </a:cubicBezTo>
                <a:cubicBezTo>
                  <a:pt x="28" y="84"/>
                  <a:pt x="28" y="84"/>
                  <a:pt x="28" y="84"/>
                </a:cubicBezTo>
                <a:cubicBezTo>
                  <a:pt x="29" y="83"/>
                  <a:pt x="29" y="83"/>
                  <a:pt x="29" y="83"/>
                </a:cubicBezTo>
                <a:cubicBezTo>
                  <a:pt x="29" y="84"/>
                  <a:pt x="29" y="84"/>
                  <a:pt x="29" y="85"/>
                </a:cubicBezTo>
                <a:cubicBezTo>
                  <a:pt x="30" y="83"/>
                  <a:pt x="30" y="84"/>
                  <a:pt x="31" y="83"/>
                </a:cubicBezTo>
                <a:cubicBezTo>
                  <a:pt x="31" y="84"/>
                  <a:pt x="32" y="84"/>
                  <a:pt x="32" y="84"/>
                </a:cubicBezTo>
                <a:cubicBezTo>
                  <a:pt x="32" y="85"/>
                  <a:pt x="31" y="85"/>
                  <a:pt x="30" y="85"/>
                </a:cubicBezTo>
                <a:cubicBezTo>
                  <a:pt x="31" y="85"/>
                  <a:pt x="31" y="85"/>
                  <a:pt x="31" y="85"/>
                </a:cubicBezTo>
                <a:cubicBezTo>
                  <a:pt x="30" y="85"/>
                  <a:pt x="30" y="85"/>
                  <a:pt x="30" y="85"/>
                </a:cubicBezTo>
                <a:cubicBezTo>
                  <a:pt x="30" y="85"/>
                  <a:pt x="28" y="86"/>
                  <a:pt x="28" y="85"/>
                </a:cubicBezTo>
                <a:close/>
                <a:moveTo>
                  <a:pt x="31" y="86"/>
                </a:moveTo>
                <a:cubicBezTo>
                  <a:pt x="31" y="86"/>
                  <a:pt x="30" y="86"/>
                  <a:pt x="30" y="86"/>
                </a:cubicBezTo>
                <a:cubicBezTo>
                  <a:pt x="31" y="86"/>
                  <a:pt x="31" y="86"/>
                  <a:pt x="31" y="86"/>
                </a:cubicBezTo>
                <a:close/>
                <a:moveTo>
                  <a:pt x="30" y="88"/>
                </a:moveTo>
                <a:cubicBezTo>
                  <a:pt x="30" y="87"/>
                  <a:pt x="30" y="87"/>
                  <a:pt x="29" y="87"/>
                </a:cubicBezTo>
                <a:cubicBezTo>
                  <a:pt x="30" y="87"/>
                  <a:pt x="31" y="87"/>
                  <a:pt x="31" y="87"/>
                </a:cubicBezTo>
                <a:cubicBezTo>
                  <a:pt x="31" y="87"/>
                  <a:pt x="30" y="87"/>
                  <a:pt x="30" y="88"/>
                </a:cubicBezTo>
                <a:close/>
                <a:moveTo>
                  <a:pt x="31" y="87"/>
                </a:moveTo>
                <a:cubicBezTo>
                  <a:pt x="31" y="87"/>
                  <a:pt x="32" y="87"/>
                  <a:pt x="32" y="87"/>
                </a:cubicBezTo>
                <a:cubicBezTo>
                  <a:pt x="31" y="87"/>
                  <a:pt x="31" y="88"/>
                  <a:pt x="31" y="87"/>
                </a:cubicBezTo>
                <a:close/>
                <a:moveTo>
                  <a:pt x="29" y="94"/>
                </a:moveTo>
                <a:cubicBezTo>
                  <a:pt x="30" y="94"/>
                  <a:pt x="30" y="93"/>
                  <a:pt x="30" y="93"/>
                </a:cubicBezTo>
                <a:cubicBezTo>
                  <a:pt x="30" y="94"/>
                  <a:pt x="30" y="94"/>
                  <a:pt x="29" y="94"/>
                </a:cubicBezTo>
                <a:close/>
                <a:moveTo>
                  <a:pt x="31" y="93"/>
                </a:moveTo>
                <a:cubicBezTo>
                  <a:pt x="31" y="93"/>
                  <a:pt x="31" y="93"/>
                  <a:pt x="31" y="93"/>
                </a:cubicBezTo>
                <a:cubicBezTo>
                  <a:pt x="31" y="92"/>
                  <a:pt x="31" y="92"/>
                  <a:pt x="31" y="92"/>
                </a:cubicBezTo>
                <a:cubicBezTo>
                  <a:pt x="31" y="92"/>
                  <a:pt x="30" y="92"/>
                  <a:pt x="30" y="92"/>
                </a:cubicBezTo>
                <a:cubicBezTo>
                  <a:pt x="31" y="92"/>
                  <a:pt x="31" y="91"/>
                  <a:pt x="31" y="92"/>
                </a:cubicBezTo>
                <a:cubicBezTo>
                  <a:pt x="31" y="92"/>
                  <a:pt x="31" y="93"/>
                  <a:pt x="31" y="93"/>
                </a:cubicBezTo>
                <a:close/>
                <a:moveTo>
                  <a:pt x="33" y="91"/>
                </a:moveTo>
                <a:cubicBezTo>
                  <a:pt x="32" y="91"/>
                  <a:pt x="32" y="91"/>
                  <a:pt x="32" y="91"/>
                </a:cubicBezTo>
                <a:cubicBezTo>
                  <a:pt x="32" y="90"/>
                  <a:pt x="32" y="90"/>
                  <a:pt x="33" y="90"/>
                </a:cubicBezTo>
                <a:cubicBezTo>
                  <a:pt x="32" y="90"/>
                  <a:pt x="33" y="90"/>
                  <a:pt x="33" y="90"/>
                </a:cubicBezTo>
                <a:lnTo>
                  <a:pt x="33" y="91"/>
                </a:lnTo>
                <a:close/>
                <a:moveTo>
                  <a:pt x="33" y="87"/>
                </a:moveTo>
                <a:cubicBezTo>
                  <a:pt x="33" y="86"/>
                  <a:pt x="33" y="86"/>
                  <a:pt x="33" y="86"/>
                </a:cubicBezTo>
                <a:cubicBezTo>
                  <a:pt x="34" y="86"/>
                  <a:pt x="33" y="86"/>
                  <a:pt x="34" y="86"/>
                </a:cubicBezTo>
                <a:cubicBezTo>
                  <a:pt x="34" y="87"/>
                  <a:pt x="33" y="87"/>
                  <a:pt x="33" y="87"/>
                </a:cubicBezTo>
                <a:close/>
                <a:moveTo>
                  <a:pt x="34" y="91"/>
                </a:moveTo>
                <a:cubicBezTo>
                  <a:pt x="34" y="90"/>
                  <a:pt x="35" y="90"/>
                  <a:pt x="35" y="91"/>
                </a:cubicBezTo>
                <a:cubicBezTo>
                  <a:pt x="35" y="90"/>
                  <a:pt x="34" y="91"/>
                  <a:pt x="34" y="91"/>
                </a:cubicBezTo>
                <a:close/>
                <a:moveTo>
                  <a:pt x="34" y="86"/>
                </a:moveTo>
                <a:cubicBezTo>
                  <a:pt x="35" y="86"/>
                  <a:pt x="35" y="85"/>
                  <a:pt x="36" y="85"/>
                </a:cubicBezTo>
                <a:cubicBezTo>
                  <a:pt x="36" y="85"/>
                  <a:pt x="35" y="86"/>
                  <a:pt x="35" y="86"/>
                </a:cubicBezTo>
                <a:cubicBezTo>
                  <a:pt x="35" y="86"/>
                  <a:pt x="34" y="86"/>
                  <a:pt x="34" y="86"/>
                </a:cubicBezTo>
                <a:close/>
                <a:moveTo>
                  <a:pt x="35" y="90"/>
                </a:moveTo>
                <a:cubicBezTo>
                  <a:pt x="36" y="90"/>
                  <a:pt x="35" y="89"/>
                  <a:pt x="36" y="89"/>
                </a:cubicBezTo>
                <a:cubicBezTo>
                  <a:pt x="36" y="89"/>
                  <a:pt x="36" y="90"/>
                  <a:pt x="35" y="90"/>
                </a:cubicBezTo>
                <a:close/>
                <a:moveTo>
                  <a:pt x="36" y="92"/>
                </a:moveTo>
                <a:cubicBezTo>
                  <a:pt x="37" y="92"/>
                  <a:pt x="37" y="91"/>
                  <a:pt x="36" y="91"/>
                </a:cubicBezTo>
                <a:cubicBezTo>
                  <a:pt x="36" y="92"/>
                  <a:pt x="36" y="92"/>
                  <a:pt x="36" y="92"/>
                </a:cubicBezTo>
                <a:cubicBezTo>
                  <a:pt x="36" y="92"/>
                  <a:pt x="36" y="91"/>
                  <a:pt x="36" y="91"/>
                </a:cubicBezTo>
                <a:cubicBezTo>
                  <a:pt x="36" y="91"/>
                  <a:pt x="36" y="92"/>
                  <a:pt x="37" y="91"/>
                </a:cubicBezTo>
                <a:cubicBezTo>
                  <a:pt x="37" y="91"/>
                  <a:pt x="36" y="91"/>
                  <a:pt x="36" y="90"/>
                </a:cubicBezTo>
                <a:cubicBezTo>
                  <a:pt x="37" y="91"/>
                  <a:pt x="37" y="91"/>
                  <a:pt x="37" y="91"/>
                </a:cubicBezTo>
                <a:cubicBezTo>
                  <a:pt x="37" y="91"/>
                  <a:pt x="37" y="91"/>
                  <a:pt x="37" y="91"/>
                </a:cubicBezTo>
                <a:cubicBezTo>
                  <a:pt x="37" y="92"/>
                  <a:pt x="37" y="92"/>
                  <a:pt x="36" y="92"/>
                </a:cubicBezTo>
                <a:close/>
                <a:moveTo>
                  <a:pt x="37" y="82"/>
                </a:moveTo>
                <a:cubicBezTo>
                  <a:pt x="37" y="81"/>
                  <a:pt x="37" y="82"/>
                  <a:pt x="37" y="81"/>
                </a:cubicBezTo>
                <a:cubicBezTo>
                  <a:pt x="36" y="82"/>
                  <a:pt x="36" y="82"/>
                  <a:pt x="35" y="82"/>
                </a:cubicBezTo>
                <a:cubicBezTo>
                  <a:pt x="35" y="82"/>
                  <a:pt x="35" y="82"/>
                  <a:pt x="34" y="82"/>
                </a:cubicBezTo>
                <a:cubicBezTo>
                  <a:pt x="34" y="82"/>
                  <a:pt x="35" y="82"/>
                  <a:pt x="35" y="82"/>
                </a:cubicBezTo>
                <a:cubicBezTo>
                  <a:pt x="33" y="82"/>
                  <a:pt x="34" y="81"/>
                  <a:pt x="34" y="80"/>
                </a:cubicBezTo>
                <a:cubicBezTo>
                  <a:pt x="34" y="80"/>
                  <a:pt x="34" y="80"/>
                  <a:pt x="34" y="81"/>
                </a:cubicBezTo>
                <a:cubicBezTo>
                  <a:pt x="34" y="80"/>
                  <a:pt x="34" y="81"/>
                  <a:pt x="35" y="81"/>
                </a:cubicBezTo>
                <a:cubicBezTo>
                  <a:pt x="34" y="80"/>
                  <a:pt x="34" y="80"/>
                  <a:pt x="34" y="80"/>
                </a:cubicBezTo>
                <a:cubicBezTo>
                  <a:pt x="34" y="80"/>
                  <a:pt x="35" y="80"/>
                  <a:pt x="34" y="79"/>
                </a:cubicBezTo>
                <a:cubicBezTo>
                  <a:pt x="35" y="79"/>
                  <a:pt x="35" y="79"/>
                  <a:pt x="35" y="79"/>
                </a:cubicBezTo>
                <a:cubicBezTo>
                  <a:pt x="35" y="80"/>
                  <a:pt x="35" y="80"/>
                  <a:pt x="35" y="80"/>
                </a:cubicBezTo>
                <a:cubicBezTo>
                  <a:pt x="35" y="80"/>
                  <a:pt x="36" y="80"/>
                  <a:pt x="36" y="80"/>
                </a:cubicBezTo>
                <a:cubicBezTo>
                  <a:pt x="36" y="80"/>
                  <a:pt x="36" y="80"/>
                  <a:pt x="36" y="80"/>
                </a:cubicBezTo>
                <a:cubicBezTo>
                  <a:pt x="36" y="81"/>
                  <a:pt x="36" y="80"/>
                  <a:pt x="36" y="81"/>
                </a:cubicBezTo>
                <a:cubicBezTo>
                  <a:pt x="36" y="81"/>
                  <a:pt x="37" y="81"/>
                  <a:pt x="37" y="81"/>
                </a:cubicBezTo>
                <a:cubicBezTo>
                  <a:pt x="37" y="81"/>
                  <a:pt x="38" y="82"/>
                  <a:pt x="37" y="82"/>
                </a:cubicBezTo>
                <a:close/>
                <a:moveTo>
                  <a:pt x="37" y="81"/>
                </a:moveTo>
                <a:cubicBezTo>
                  <a:pt x="37" y="80"/>
                  <a:pt x="38" y="81"/>
                  <a:pt x="38" y="81"/>
                </a:cubicBezTo>
                <a:cubicBezTo>
                  <a:pt x="37" y="81"/>
                  <a:pt x="37" y="81"/>
                  <a:pt x="37" y="81"/>
                </a:cubicBezTo>
                <a:close/>
                <a:moveTo>
                  <a:pt x="38" y="88"/>
                </a:moveTo>
                <a:cubicBezTo>
                  <a:pt x="38" y="87"/>
                  <a:pt x="38" y="87"/>
                  <a:pt x="38" y="87"/>
                </a:cubicBezTo>
                <a:cubicBezTo>
                  <a:pt x="38" y="87"/>
                  <a:pt x="39" y="87"/>
                  <a:pt x="39" y="88"/>
                </a:cubicBezTo>
                <a:cubicBezTo>
                  <a:pt x="38" y="87"/>
                  <a:pt x="38" y="88"/>
                  <a:pt x="38" y="88"/>
                </a:cubicBezTo>
                <a:close/>
                <a:moveTo>
                  <a:pt x="39" y="93"/>
                </a:moveTo>
                <a:cubicBezTo>
                  <a:pt x="39" y="93"/>
                  <a:pt x="39" y="93"/>
                  <a:pt x="40" y="93"/>
                </a:cubicBezTo>
                <a:cubicBezTo>
                  <a:pt x="40" y="94"/>
                  <a:pt x="39" y="94"/>
                  <a:pt x="39" y="93"/>
                </a:cubicBezTo>
                <a:close/>
                <a:moveTo>
                  <a:pt x="40" y="87"/>
                </a:moveTo>
                <a:cubicBezTo>
                  <a:pt x="40" y="87"/>
                  <a:pt x="40" y="87"/>
                  <a:pt x="41" y="87"/>
                </a:cubicBezTo>
                <a:cubicBezTo>
                  <a:pt x="40" y="87"/>
                  <a:pt x="40" y="88"/>
                  <a:pt x="40" y="87"/>
                </a:cubicBezTo>
                <a:close/>
                <a:moveTo>
                  <a:pt x="43" y="85"/>
                </a:moveTo>
                <a:cubicBezTo>
                  <a:pt x="43" y="85"/>
                  <a:pt x="42" y="86"/>
                  <a:pt x="42" y="85"/>
                </a:cubicBezTo>
                <a:cubicBezTo>
                  <a:pt x="42" y="85"/>
                  <a:pt x="43" y="84"/>
                  <a:pt x="43" y="84"/>
                </a:cubicBezTo>
                <a:lnTo>
                  <a:pt x="43" y="85"/>
                </a:lnTo>
                <a:close/>
                <a:moveTo>
                  <a:pt x="42" y="83"/>
                </a:moveTo>
                <a:cubicBezTo>
                  <a:pt x="41" y="84"/>
                  <a:pt x="42" y="86"/>
                  <a:pt x="41" y="86"/>
                </a:cubicBezTo>
                <a:cubicBezTo>
                  <a:pt x="42" y="85"/>
                  <a:pt x="42" y="83"/>
                  <a:pt x="41" y="83"/>
                </a:cubicBezTo>
                <a:cubicBezTo>
                  <a:pt x="40" y="83"/>
                  <a:pt x="41" y="83"/>
                  <a:pt x="41" y="82"/>
                </a:cubicBezTo>
                <a:cubicBezTo>
                  <a:pt x="42" y="83"/>
                  <a:pt x="42" y="82"/>
                  <a:pt x="42" y="83"/>
                </a:cubicBezTo>
                <a:cubicBezTo>
                  <a:pt x="42" y="83"/>
                  <a:pt x="43" y="82"/>
                  <a:pt x="43" y="83"/>
                </a:cubicBezTo>
                <a:cubicBezTo>
                  <a:pt x="43" y="84"/>
                  <a:pt x="42" y="83"/>
                  <a:pt x="42" y="83"/>
                </a:cubicBezTo>
                <a:close/>
                <a:moveTo>
                  <a:pt x="43" y="89"/>
                </a:moveTo>
                <a:cubicBezTo>
                  <a:pt x="43" y="88"/>
                  <a:pt x="44" y="88"/>
                  <a:pt x="45" y="89"/>
                </a:cubicBezTo>
                <a:cubicBezTo>
                  <a:pt x="44" y="88"/>
                  <a:pt x="44" y="89"/>
                  <a:pt x="43" y="89"/>
                </a:cubicBezTo>
                <a:close/>
                <a:moveTo>
                  <a:pt x="44" y="92"/>
                </a:moveTo>
                <a:cubicBezTo>
                  <a:pt x="44" y="92"/>
                  <a:pt x="45" y="92"/>
                  <a:pt x="45" y="92"/>
                </a:cubicBezTo>
                <a:cubicBezTo>
                  <a:pt x="45" y="92"/>
                  <a:pt x="45" y="92"/>
                  <a:pt x="45" y="92"/>
                </a:cubicBezTo>
                <a:cubicBezTo>
                  <a:pt x="45" y="92"/>
                  <a:pt x="44" y="93"/>
                  <a:pt x="44" y="92"/>
                </a:cubicBezTo>
                <a:close/>
                <a:moveTo>
                  <a:pt x="49" y="79"/>
                </a:moveTo>
                <a:cubicBezTo>
                  <a:pt x="50" y="79"/>
                  <a:pt x="50" y="78"/>
                  <a:pt x="50" y="78"/>
                </a:cubicBezTo>
                <a:cubicBezTo>
                  <a:pt x="51" y="79"/>
                  <a:pt x="49" y="79"/>
                  <a:pt x="49" y="79"/>
                </a:cubicBezTo>
                <a:close/>
                <a:moveTo>
                  <a:pt x="51" y="90"/>
                </a:moveTo>
                <a:cubicBezTo>
                  <a:pt x="52" y="90"/>
                  <a:pt x="52" y="90"/>
                  <a:pt x="52" y="90"/>
                </a:cubicBezTo>
                <a:cubicBezTo>
                  <a:pt x="53" y="90"/>
                  <a:pt x="52" y="91"/>
                  <a:pt x="51" y="90"/>
                </a:cubicBezTo>
                <a:close/>
                <a:moveTo>
                  <a:pt x="52" y="79"/>
                </a:moveTo>
                <a:cubicBezTo>
                  <a:pt x="52" y="79"/>
                  <a:pt x="52" y="79"/>
                  <a:pt x="51" y="79"/>
                </a:cubicBezTo>
                <a:cubicBezTo>
                  <a:pt x="52" y="78"/>
                  <a:pt x="52" y="78"/>
                  <a:pt x="52" y="77"/>
                </a:cubicBezTo>
                <a:cubicBezTo>
                  <a:pt x="52" y="78"/>
                  <a:pt x="52" y="78"/>
                  <a:pt x="53" y="78"/>
                </a:cubicBezTo>
                <a:cubicBezTo>
                  <a:pt x="53" y="78"/>
                  <a:pt x="52" y="78"/>
                  <a:pt x="52" y="79"/>
                </a:cubicBezTo>
                <a:close/>
                <a:moveTo>
                  <a:pt x="55" y="77"/>
                </a:moveTo>
                <a:cubicBezTo>
                  <a:pt x="56" y="77"/>
                  <a:pt x="56" y="77"/>
                  <a:pt x="56" y="77"/>
                </a:cubicBezTo>
                <a:cubicBezTo>
                  <a:pt x="56" y="77"/>
                  <a:pt x="56" y="78"/>
                  <a:pt x="55" y="77"/>
                </a:cubicBezTo>
                <a:close/>
                <a:moveTo>
                  <a:pt x="57" y="88"/>
                </a:moveTo>
                <a:cubicBezTo>
                  <a:pt x="58" y="87"/>
                  <a:pt x="58" y="87"/>
                  <a:pt x="58" y="88"/>
                </a:cubicBezTo>
                <a:cubicBezTo>
                  <a:pt x="58" y="88"/>
                  <a:pt x="58" y="88"/>
                  <a:pt x="57" y="88"/>
                </a:cubicBezTo>
                <a:close/>
                <a:moveTo>
                  <a:pt x="59" y="76"/>
                </a:moveTo>
                <a:cubicBezTo>
                  <a:pt x="59" y="76"/>
                  <a:pt x="59" y="76"/>
                  <a:pt x="59" y="76"/>
                </a:cubicBezTo>
                <a:cubicBezTo>
                  <a:pt x="59" y="76"/>
                  <a:pt x="60" y="77"/>
                  <a:pt x="59" y="76"/>
                </a:cubicBezTo>
                <a:close/>
                <a:moveTo>
                  <a:pt x="60" y="76"/>
                </a:moveTo>
                <a:cubicBezTo>
                  <a:pt x="60" y="76"/>
                  <a:pt x="60" y="76"/>
                  <a:pt x="59" y="76"/>
                </a:cubicBezTo>
                <a:cubicBezTo>
                  <a:pt x="59" y="76"/>
                  <a:pt x="60" y="76"/>
                  <a:pt x="60" y="76"/>
                </a:cubicBezTo>
                <a:close/>
                <a:moveTo>
                  <a:pt x="60" y="79"/>
                </a:moveTo>
                <a:cubicBezTo>
                  <a:pt x="60" y="79"/>
                  <a:pt x="60" y="79"/>
                  <a:pt x="60" y="78"/>
                </a:cubicBezTo>
                <a:cubicBezTo>
                  <a:pt x="60" y="79"/>
                  <a:pt x="61" y="78"/>
                  <a:pt x="61" y="78"/>
                </a:cubicBezTo>
                <a:cubicBezTo>
                  <a:pt x="61" y="79"/>
                  <a:pt x="61" y="79"/>
                  <a:pt x="60" y="79"/>
                </a:cubicBezTo>
                <a:cubicBezTo>
                  <a:pt x="60" y="79"/>
                  <a:pt x="60" y="79"/>
                  <a:pt x="60" y="79"/>
                </a:cubicBezTo>
                <a:close/>
                <a:moveTo>
                  <a:pt x="61" y="81"/>
                </a:moveTo>
                <a:cubicBezTo>
                  <a:pt x="61" y="81"/>
                  <a:pt x="61" y="81"/>
                  <a:pt x="60" y="81"/>
                </a:cubicBezTo>
                <a:cubicBezTo>
                  <a:pt x="60" y="80"/>
                  <a:pt x="61" y="80"/>
                  <a:pt x="61" y="81"/>
                </a:cubicBezTo>
                <a:close/>
                <a:moveTo>
                  <a:pt x="61" y="88"/>
                </a:moveTo>
                <a:cubicBezTo>
                  <a:pt x="61" y="88"/>
                  <a:pt x="61" y="88"/>
                  <a:pt x="60" y="88"/>
                </a:cubicBezTo>
                <a:cubicBezTo>
                  <a:pt x="60" y="88"/>
                  <a:pt x="60" y="88"/>
                  <a:pt x="60" y="88"/>
                </a:cubicBezTo>
                <a:cubicBezTo>
                  <a:pt x="60" y="88"/>
                  <a:pt x="60" y="88"/>
                  <a:pt x="60" y="88"/>
                </a:cubicBezTo>
                <a:cubicBezTo>
                  <a:pt x="60" y="87"/>
                  <a:pt x="61" y="87"/>
                  <a:pt x="62" y="88"/>
                </a:cubicBezTo>
                <a:cubicBezTo>
                  <a:pt x="61" y="87"/>
                  <a:pt x="61" y="88"/>
                  <a:pt x="61" y="88"/>
                </a:cubicBezTo>
                <a:close/>
                <a:moveTo>
                  <a:pt x="63" y="89"/>
                </a:moveTo>
                <a:cubicBezTo>
                  <a:pt x="63" y="89"/>
                  <a:pt x="63" y="89"/>
                  <a:pt x="63" y="89"/>
                </a:cubicBezTo>
                <a:cubicBezTo>
                  <a:pt x="63" y="89"/>
                  <a:pt x="63" y="89"/>
                  <a:pt x="63" y="89"/>
                </a:cubicBezTo>
                <a:cubicBezTo>
                  <a:pt x="63" y="89"/>
                  <a:pt x="63" y="89"/>
                  <a:pt x="63" y="89"/>
                </a:cubicBezTo>
                <a:close/>
                <a:moveTo>
                  <a:pt x="63" y="88"/>
                </a:moveTo>
                <a:cubicBezTo>
                  <a:pt x="63" y="88"/>
                  <a:pt x="63" y="88"/>
                  <a:pt x="63" y="88"/>
                </a:cubicBezTo>
                <a:cubicBezTo>
                  <a:pt x="63" y="88"/>
                  <a:pt x="63" y="88"/>
                  <a:pt x="63" y="88"/>
                </a:cubicBezTo>
                <a:cubicBezTo>
                  <a:pt x="63" y="88"/>
                  <a:pt x="63" y="88"/>
                  <a:pt x="63" y="88"/>
                </a:cubicBezTo>
                <a:close/>
                <a:moveTo>
                  <a:pt x="64" y="79"/>
                </a:moveTo>
                <a:cubicBezTo>
                  <a:pt x="63" y="78"/>
                  <a:pt x="63" y="78"/>
                  <a:pt x="63" y="79"/>
                </a:cubicBezTo>
                <a:cubicBezTo>
                  <a:pt x="63" y="79"/>
                  <a:pt x="62" y="78"/>
                  <a:pt x="62" y="78"/>
                </a:cubicBezTo>
                <a:cubicBezTo>
                  <a:pt x="62" y="78"/>
                  <a:pt x="63" y="78"/>
                  <a:pt x="63" y="77"/>
                </a:cubicBezTo>
                <a:cubicBezTo>
                  <a:pt x="63" y="78"/>
                  <a:pt x="64" y="78"/>
                  <a:pt x="64" y="78"/>
                </a:cubicBezTo>
                <a:cubicBezTo>
                  <a:pt x="64" y="78"/>
                  <a:pt x="64" y="78"/>
                  <a:pt x="64" y="79"/>
                </a:cubicBezTo>
                <a:close/>
                <a:moveTo>
                  <a:pt x="65" y="76"/>
                </a:moveTo>
                <a:cubicBezTo>
                  <a:pt x="65" y="76"/>
                  <a:pt x="65" y="76"/>
                  <a:pt x="65" y="76"/>
                </a:cubicBezTo>
                <a:cubicBezTo>
                  <a:pt x="65" y="77"/>
                  <a:pt x="64" y="76"/>
                  <a:pt x="65" y="76"/>
                </a:cubicBezTo>
                <a:close/>
                <a:moveTo>
                  <a:pt x="66" y="76"/>
                </a:moveTo>
                <a:cubicBezTo>
                  <a:pt x="66" y="75"/>
                  <a:pt x="66" y="75"/>
                  <a:pt x="67" y="75"/>
                </a:cubicBezTo>
                <a:cubicBezTo>
                  <a:pt x="66" y="75"/>
                  <a:pt x="66" y="76"/>
                  <a:pt x="66" y="76"/>
                </a:cubicBezTo>
                <a:close/>
                <a:moveTo>
                  <a:pt x="72" y="73"/>
                </a:moveTo>
                <a:cubicBezTo>
                  <a:pt x="72" y="73"/>
                  <a:pt x="72" y="73"/>
                  <a:pt x="72" y="73"/>
                </a:cubicBezTo>
                <a:cubicBezTo>
                  <a:pt x="72" y="73"/>
                  <a:pt x="72" y="73"/>
                  <a:pt x="72" y="73"/>
                </a:cubicBezTo>
                <a:cubicBezTo>
                  <a:pt x="72" y="73"/>
                  <a:pt x="72" y="73"/>
                  <a:pt x="72" y="73"/>
                </a:cubicBezTo>
                <a:cubicBezTo>
                  <a:pt x="72" y="74"/>
                  <a:pt x="71" y="74"/>
                  <a:pt x="71" y="73"/>
                </a:cubicBezTo>
                <a:cubicBezTo>
                  <a:pt x="71" y="73"/>
                  <a:pt x="71" y="73"/>
                  <a:pt x="71" y="73"/>
                </a:cubicBezTo>
                <a:cubicBezTo>
                  <a:pt x="71" y="73"/>
                  <a:pt x="71" y="73"/>
                  <a:pt x="71" y="73"/>
                </a:cubicBezTo>
                <a:cubicBezTo>
                  <a:pt x="71" y="73"/>
                  <a:pt x="71" y="73"/>
                  <a:pt x="72" y="73"/>
                </a:cubicBezTo>
                <a:close/>
                <a:moveTo>
                  <a:pt x="71" y="75"/>
                </a:moveTo>
                <a:cubicBezTo>
                  <a:pt x="71" y="76"/>
                  <a:pt x="70" y="76"/>
                  <a:pt x="69" y="76"/>
                </a:cubicBezTo>
                <a:cubicBezTo>
                  <a:pt x="69" y="75"/>
                  <a:pt x="70" y="75"/>
                  <a:pt x="71" y="75"/>
                </a:cubicBezTo>
                <a:close/>
                <a:moveTo>
                  <a:pt x="69" y="74"/>
                </a:moveTo>
                <a:cubicBezTo>
                  <a:pt x="68" y="74"/>
                  <a:pt x="68" y="74"/>
                  <a:pt x="68" y="74"/>
                </a:cubicBezTo>
                <a:cubicBezTo>
                  <a:pt x="69" y="73"/>
                  <a:pt x="69" y="74"/>
                  <a:pt x="70" y="74"/>
                </a:cubicBezTo>
                <a:cubicBezTo>
                  <a:pt x="70" y="74"/>
                  <a:pt x="70" y="74"/>
                  <a:pt x="70" y="75"/>
                </a:cubicBezTo>
                <a:cubicBezTo>
                  <a:pt x="69" y="75"/>
                  <a:pt x="69" y="74"/>
                  <a:pt x="69" y="74"/>
                </a:cubicBezTo>
                <a:cubicBezTo>
                  <a:pt x="69" y="75"/>
                  <a:pt x="69" y="75"/>
                  <a:pt x="69" y="75"/>
                </a:cubicBezTo>
                <a:cubicBezTo>
                  <a:pt x="68" y="76"/>
                  <a:pt x="68" y="75"/>
                  <a:pt x="68" y="75"/>
                </a:cubicBezTo>
                <a:cubicBezTo>
                  <a:pt x="68" y="74"/>
                  <a:pt x="68" y="74"/>
                  <a:pt x="69" y="74"/>
                </a:cubicBezTo>
                <a:close/>
                <a:moveTo>
                  <a:pt x="68" y="75"/>
                </a:moveTo>
                <a:cubicBezTo>
                  <a:pt x="68" y="76"/>
                  <a:pt x="68" y="76"/>
                  <a:pt x="68" y="76"/>
                </a:cubicBezTo>
                <a:cubicBezTo>
                  <a:pt x="67" y="75"/>
                  <a:pt x="68" y="75"/>
                  <a:pt x="68" y="75"/>
                </a:cubicBezTo>
                <a:close/>
                <a:moveTo>
                  <a:pt x="70" y="77"/>
                </a:moveTo>
                <a:cubicBezTo>
                  <a:pt x="70" y="77"/>
                  <a:pt x="69" y="77"/>
                  <a:pt x="69" y="77"/>
                </a:cubicBezTo>
                <a:cubicBezTo>
                  <a:pt x="69" y="78"/>
                  <a:pt x="68" y="78"/>
                  <a:pt x="68" y="77"/>
                </a:cubicBezTo>
                <a:cubicBezTo>
                  <a:pt x="69" y="77"/>
                  <a:pt x="69" y="76"/>
                  <a:pt x="69" y="77"/>
                </a:cubicBezTo>
                <a:cubicBezTo>
                  <a:pt x="69" y="76"/>
                  <a:pt x="70" y="76"/>
                  <a:pt x="70" y="77"/>
                </a:cubicBezTo>
                <a:cubicBezTo>
                  <a:pt x="70" y="77"/>
                  <a:pt x="70" y="77"/>
                  <a:pt x="70" y="77"/>
                </a:cubicBezTo>
                <a:close/>
                <a:moveTo>
                  <a:pt x="70" y="86"/>
                </a:moveTo>
                <a:cubicBezTo>
                  <a:pt x="70" y="86"/>
                  <a:pt x="70" y="86"/>
                  <a:pt x="70" y="86"/>
                </a:cubicBezTo>
                <a:cubicBezTo>
                  <a:pt x="70" y="86"/>
                  <a:pt x="70" y="86"/>
                  <a:pt x="70" y="86"/>
                </a:cubicBezTo>
                <a:cubicBezTo>
                  <a:pt x="70" y="85"/>
                  <a:pt x="70" y="85"/>
                  <a:pt x="70" y="85"/>
                </a:cubicBezTo>
                <a:cubicBezTo>
                  <a:pt x="71" y="85"/>
                  <a:pt x="71" y="85"/>
                  <a:pt x="71" y="85"/>
                </a:cubicBezTo>
                <a:cubicBezTo>
                  <a:pt x="71" y="86"/>
                  <a:pt x="71" y="86"/>
                  <a:pt x="70" y="86"/>
                </a:cubicBezTo>
                <a:close/>
                <a:moveTo>
                  <a:pt x="71" y="75"/>
                </a:moveTo>
                <a:cubicBezTo>
                  <a:pt x="72" y="75"/>
                  <a:pt x="71" y="74"/>
                  <a:pt x="72" y="74"/>
                </a:cubicBezTo>
                <a:cubicBezTo>
                  <a:pt x="72" y="75"/>
                  <a:pt x="72" y="75"/>
                  <a:pt x="72" y="75"/>
                </a:cubicBezTo>
                <a:cubicBezTo>
                  <a:pt x="71" y="75"/>
                  <a:pt x="71" y="75"/>
                  <a:pt x="71" y="75"/>
                </a:cubicBezTo>
                <a:close/>
                <a:moveTo>
                  <a:pt x="72" y="86"/>
                </a:moveTo>
                <a:cubicBezTo>
                  <a:pt x="72" y="86"/>
                  <a:pt x="72" y="86"/>
                  <a:pt x="72" y="86"/>
                </a:cubicBezTo>
                <a:cubicBezTo>
                  <a:pt x="72" y="85"/>
                  <a:pt x="72" y="85"/>
                  <a:pt x="72" y="85"/>
                </a:cubicBezTo>
                <a:cubicBezTo>
                  <a:pt x="72" y="85"/>
                  <a:pt x="72" y="85"/>
                  <a:pt x="72" y="85"/>
                </a:cubicBezTo>
                <a:cubicBezTo>
                  <a:pt x="72" y="85"/>
                  <a:pt x="72" y="85"/>
                  <a:pt x="72" y="85"/>
                </a:cubicBezTo>
                <a:cubicBezTo>
                  <a:pt x="72" y="85"/>
                  <a:pt x="72" y="85"/>
                  <a:pt x="72" y="85"/>
                </a:cubicBezTo>
                <a:cubicBezTo>
                  <a:pt x="72" y="85"/>
                  <a:pt x="72" y="85"/>
                  <a:pt x="72" y="86"/>
                </a:cubicBezTo>
                <a:cubicBezTo>
                  <a:pt x="72" y="86"/>
                  <a:pt x="72" y="86"/>
                  <a:pt x="72" y="86"/>
                </a:cubicBezTo>
                <a:close/>
                <a:moveTo>
                  <a:pt x="73" y="86"/>
                </a:moveTo>
                <a:cubicBezTo>
                  <a:pt x="73" y="86"/>
                  <a:pt x="73" y="86"/>
                  <a:pt x="73" y="86"/>
                </a:cubicBezTo>
                <a:cubicBezTo>
                  <a:pt x="72" y="86"/>
                  <a:pt x="72" y="86"/>
                  <a:pt x="72" y="86"/>
                </a:cubicBezTo>
                <a:cubicBezTo>
                  <a:pt x="72" y="86"/>
                  <a:pt x="72" y="86"/>
                  <a:pt x="73" y="86"/>
                </a:cubicBezTo>
                <a:cubicBezTo>
                  <a:pt x="73" y="86"/>
                  <a:pt x="73" y="86"/>
                  <a:pt x="73" y="86"/>
                </a:cubicBezTo>
                <a:close/>
                <a:moveTo>
                  <a:pt x="72" y="76"/>
                </a:moveTo>
                <a:cubicBezTo>
                  <a:pt x="73" y="75"/>
                  <a:pt x="74" y="76"/>
                  <a:pt x="74" y="77"/>
                </a:cubicBezTo>
                <a:cubicBezTo>
                  <a:pt x="73" y="77"/>
                  <a:pt x="73" y="76"/>
                  <a:pt x="72" y="76"/>
                </a:cubicBezTo>
                <a:close/>
                <a:moveTo>
                  <a:pt x="78" y="72"/>
                </a:moveTo>
                <a:cubicBezTo>
                  <a:pt x="78" y="73"/>
                  <a:pt x="77" y="72"/>
                  <a:pt x="77" y="72"/>
                </a:cubicBezTo>
                <a:cubicBezTo>
                  <a:pt x="77" y="72"/>
                  <a:pt x="78" y="72"/>
                  <a:pt x="78" y="72"/>
                </a:cubicBezTo>
                <a:close/>
                <a:moveTo>
                  <a:pt x="77" y="85"/>
                </a:moveTo>
                <a:cubicBezTo>
                  <a:pt x="77" y="85"/>
                  <a:pt x="77" y="85"/>
                  <a:pt x="77" y="85"/>
                </a:cubicBezTo>
                <a:cubicBezTo>
                  <a:pt x="77" y="85"/>
                  <a:pt x="77" y="85"/>
                  <a:pt x="77" y="85"/>
                </a:cubicBezTo>
                <a:cubicBezTo>
                  <a:pt x="76" y="85"/>
                  <a:pt x="76" y="85"/>
                  <a:pt x="76" y="85"/>
                </a:cubicBezTo>
                <a:cubicBezTo>
                  <a:pt x="77" y="85"/>
                  <a:pt x="77" y="84"/>
                  <a:pt x="78" y="84"/>
                </a:cubicBezTo>
                <a:cubicBezTo>
                  <a:pt x="78" y="85"/>
                  <a:pt x="78" y="85"/>
                  <a:pt x="77" y="85"/>
                </a:cubicBezTo>
                <a:close/>
                <a:moveTo>
                  <a:pt x="78" y="73"/>
                </a:moveTo>
                <a:cubicBezTo>
                  <a:pt x="78" y="73"/>
                  <a:pt x="78" y="73"/>
                  <a:pt x="78" y="73"/>
                </a:cubicBezTo>
                <a:cubicBezTo>
                  <a:pt x="78" y="73"/>
                  <a:pt x="78" y="73"/>
                  <a:pt x="78" y="73"/>
                </a:cubicBezTo>
                <a:cubicBezTo>
                  <a:pt x="78" y="73"/>
                  <a:pt x="78" y="73"/>
                  <a:pt x="78" y="73"/>
                </a:cubicBezTo>
                <a:cubicBezTo>
                  <a:pt x="77" y="74"/>
                  <a:pt x="77" y="74"/>
                  <a:pt x="77" y="74"/>
                </a:cubicBezTo>
                <a:cubicBezTo>
                  <a:pt x="77" y="74"/>
                  <a:pt x="76" y="74"/>
                  <a:pt x="76" y="74"/>
                </a:cubicBezTo>
                <a:cubicBezTo>
                  <a:pt x="76" y="74"/>
                  <a:pt x="77" y="73"/>
                  <a:pt x="77" y="73"/>
                </a:cubicBezTo>
                <a:cubicBezTo>
                  <a:pt x="77" y="73"/>
                  <a:pt x="77" y="73"/>
                  <a:pt x="77" y="73"/>
                </a:cubicBezTo>
                <a:cubicBezTo>
                  <a:pt x="77" y="73"/>
                  <a:pt x="77" y="73"/>
                  <a:pt x="77" y="73"/>
                </a:cubicBezTo>
                <a:cubicBezTo>
                  <a:pt x="77" y="73"/>
                  <a:pt x="78" y="73"/>
                  <a:pt x="78" y="73"/>
                </a:cubicBezTo>
                <a:cubicBezTo>
                  <a:pt x="78" y="73"/>
                  <a:pt x="78" y="73"/>
                  <a:pt x="78" y="73"/>
                </a:cubicBezTo>
                <a:cubicBezTo>
                  <a:pt x="78" y="73"/>
                  <a:pt x="78" y="73"/>
                  <a:pt x="78" y="73"/>
                </a:cubicBezTo>
                <a:close/>
                <a:moveTo>
                  <a:pt x="80" y="71"/>
                </a:moveTo>
                <a:cubicBezTo>
                  <a:pt x="80" y="71"/>
                  <a:pt x="80" y="71"/>
                  <a:pt x="80" y="71"/>
                </a:cubicBezTo>
                <a:cubicBezTo>
                  <a:pt x="80" y="71"/>
                  <a:pt x="80" y="71"/>
                  <a:pt x="81" y="71"/>
                </a:cubicBezTo>
                <a:cubicBezTo>
                  <a:pt x="80" y="71"/>
                  <a:pt x="80" y="71"/>
                  <a:pt x="80" y="71"/>
                </a:cubicBezTo>
                <a:close/>
                <a:moveTo>
                  <a:pt x="82" y="70"/>
                </a:moveTo>
                <a:cubicBezTo>
                  <a:pt x="82" y="70"/>
                  <a:pt x="82" y="70"/>
                  <a:pt x="82" y="70"/>
                </a:cubicBezTo>
                <a:cubicBezTo>
                  <a:pt x="82" y="70"/>
                  <a:pt x="82" y="70"/>
                  <a:pt x="82" y="70"/>
                </a:cubicBezTo>
                <a:cubicBezTo>
                  <a:pt x="82" y="70"/>
                  <a:pt x="82" y="70"/>
                  <a:pt x="82" y="70"/>
                </a:cubicBezTo>
                <a:close/>
                <a:moveTo>
                  <a:pt x="78" y="65"/>
                </a:moveTo>
                <a:cubicBezTo>
                  <a:pt x="78" y="65"/>
                  <a:pt x="78" y="64"/>
                  <a:pt x="78" y="64"/>
                </a:cubicBezTo>
                <a:cubicBezTo>
                  <a:pt x="78" y="65"/>
                  <a:pt x="78" y="66"/>
                  <a:pt x="78" y="65"/>
                </a:cubicBezTo>
                <a:close/>
                <a:moveTo>
                  <a:pt x="78" y="65"/>
                </a:moveTo>
                <a:cubicBezTo>
                  <a:pt x="79" y="64"/>
                  <a:pt x="79" y="64"/>
                  <a:pt x="80" y="64"/>
                </a:cubicBezTo>
                <a:cubicBezTo>
                  <a:pt x="80" y="65"/>
                  <a:pt x="79" y="65"/>
                  <a:pt x="78" y="65"/>
                </a:cubicBezTo>
                <a:close/>
                <a:moveTo>
                  <a:pt x="80" y="64"/>
                </a:moveTo>
                <a:cubicBezTo>
                  <a:pt x="80" y="64"/>
                  <a:pt x="81" y="64"/>
                  <a:pt x="81" y="64"/>
                </a:cubicBezTo>
                <a:cubicBezTo>
                  <a:pt x="81" y="64"/>
                  <a:pt x="81" y="65"/>
                  <a:pt x="80" y="64"/>
                </a:cubicBezTo>
                <a:close/>
                <a:moveTo>
                  <a:pt x="81" y="69"/>
                </a:moveTo>
                <a:cubicBezTo>
                  <a:pt x="81" y="68"/>
                  <a:pt x="81" y="69"/>
                  <a:pt x="82" y="69"/>
                </a:cubicBezTo>
                <a:cubicBezTo>
                  <a:pt x="81" y="69"/>
                  <a:pt x="81" y="69"/>
                  <a:pt x="81" y="69"/>
                </a:cubicBezTo>
                <a:close/>
                <a:moveTo>
                  <a:pt x="82" y="70"/>
                </a:moveTo>
                <a:cubicBezTo>
                  <a:pt x="82" y="70"/>
                  <a:pt x="81" y="70"/>
                  <a:pt x="81" y="70"/>
                </a:cubicBezTo>
                <a:cubicBezTo>
                  <a:pt x="81" y="70"/>
                  <a:pt x="81" y="70"/>
                  <a:pt x="82" y="70"/>
                </a:cubicBezTo>
                <a:cubicBezTo>
                  <a:pt x="82" y="70"/>
                  <a:pt x="82" y="70"/>
                  <a:pt x="82" y="70"/>
                </a:cubicBezTo>
                <a:close/>
                <a:moveTo>
                  <a:pt x="82" y="72"/>
                </a:moveTo>
                <a:cubicBezTo>
                  <a:pt x="82" y="72"/>
                  <a:pt x="81" y="72"/>
                  <a:pt x="81" y="71"/>
                </a:cubicBezTo>
                <a:cubicBezTo>
                  <a:pt x="81" y="71"/>
                  <a:pt x="82" y="71"/>
                  <a:pt x="82" y="71"/>
                </a:cubicBezTo>
                <a:cubicBezTo>
                  <a:pt x="82" y="72"/>
                  <a:pt x="82" y="72"/>
                  <a:pt x="82" y="72"/>
                </a:cubicBezTo>
                <a:cubicBezTo>
                  <a:pt x="82" y="72"/>
                  <a:pt x="82" y="71"/>
                  <a:pt x="82" y="71"/>
                </a:cubicBezTo>
                <a:cubicBezTo>
                  <a:pt x="82" y="71"/>
                  <a:pt x="82" y="71"/>
                  <a:pt x="83" y="71"/>
                </a:cubicBezTo>
                <a:cubicBezTo>
                  <a:pt x="82" y="71"/>
                  <a:pt x="82" y="71"/>
                  <a:pt x="82" y="72"/>
                </a:cubicBezTo>
                <a:close/>
                <a:moveTo>
                  <a:pt x="84" y="69"/>
                </a:moveTo>
                <a:cubicBezTo>
                  <a:pt x="84" y="69"/>
                  <a:pt x="84" y="69"/>
                  <a:pt x="84" y="69"/>
                </a:cubicBezTo>
                <a:cubicBezTo>
                  <a:pt x="84" y="69"/>
                  <a:pt x="84" y="69"/>
                  <a:pt x="84" y="69"/>
                </a:cubicBezTo>
                <a:cubicBezTo>
                  <a:pt x="84" y="69"/>
                  <a:pt x="84" y="69"/>
                  <a:pt x="84" y="69"/>
                </a:cubicBezTo>
                <a:cubicBezTo>
                  <a:pt x="84" y="69"/>
                  <a:pt x="84" y="69"/>
                  <a:pt x="84" y="69"/>
                </a:cubicBezTo>
                <a:close/>
                <a:moveTo>
                  <a:pt x="84" y="68"/>
                </a:moveTo>
                <a:cubicBezTo>
                  <a:pt x="84" y="68"/>
                  <a:pt x="84" y="68"/>
                  <a:pt x="83" y="68"/>
                </a:cubicBezTo>
                <a:cubicBezTo>
                  <a:pt x="83" y="67"/>
                  <a:pt x="84" y="68"/>
                  <a:pt x="84" y="68"/>
                </a:cubicBezTo>
                <a:close/>
                <a:moveTo>
                  <a:pt x="87" y="70"/>
                </a:moveTo>
                <a:cubicBezTo>
                  <a:pt x="87" y="70"/>
                  <a:pt x="87" y="70"/>
                  <a:pt x="87" y="71"/>
                </a:cubicBezTo>
                <a:cubicBezTo>
                  <a:pt x="87" y="71"/>
                  <a:pt x="87" y="71"/>
                  <a:pt x="87" y="71"/>
                </a:cubicBezTo>
                <a:cubicBezTo>
                  <a:pt x="87" y="70"/>
                  <a:pt x="87" y="70"/>
                  <a:pt x="87" y="70"/>
                </a:cubicBezTo>
                <a:close/>
                <a:moveTo>
                  <a:pt x="87" y="68"/>
                </a:moveTo>
                <a:cubicBezTo>
                  <a:pt x="87" y="68"/>
                  <a:pt x="87" y="68"/>
                  <a:pt x="87" y="68"/>
                </a:cubicBezTo>
                <a:cubicBezTo>
                  <a:pt x="87" y="68"/>
                  <a:pt x="87" y="68"/>
                  <a:pt x="87" y="68"/>
                </a:cubicBezTo>
                <a:close/>
                <a:moveTo>
                  <a:pt x="87" y="69"/>
                </a:moveTo>
                <a:cubicBezTo>
                  <a:pt x="87" y="69"/>
                  <a:pt x="87" y="69"/>
                  <a:pt x="87" y="69"/>
                </a:cubicBezTo>
                <a:cubicBezTo>
                  <a:pt x="87" y="69"/>
                  <a:pt x="87" y="69"/>
                  <a:pt x="87" y="69"/>
                </a:cubicBezTo>
                <a:cubicBezTo>
                  <a:pt x="87" y="69"/>
                  <a:pt x="87" y="69"/>
                  <a:pt x="87" y="69"/>
                </a:cubicBezTo>
                <a:close/>
                <a:moveTo>
                  <a:pt x="86" y="64"/>
                </a:moveTo>
                <a:cubicBezTo>
                  <a:pt x="85" y="64"/>
                  <a:pt x="85" y="64"/>
                  <a:pt x="85" y="64"/>
                </a:cubicBezTo>
                <a:cubicBezTo>
                  <a:pt x="85" y="64"/>
                  <a:pt x="85" y="63"/>
                  <a:pt x="86" y="64"/>
                </a:cubicBezTo>
                <a:close/>
                <a:moveTo>
                  <a:pt x="85" y="69"/>
                </a:moveTo>
                <a:cubicBezTo>
                  <a:pt x="85" y="69"/>
                  <a:pt x="85" y="69"/>
                  <a:pt x="85" y="69"/>
                </a:cubicBezTo>
                <a:cubicBezTo>
                  <a:pt x="85" y="69"/>
                  <a:pt x="85" y="69"/>
                  <a:pt x="85" y="69"/>
                </a:cubicBezTo>
                <a:cubicBezTo>
                  <a:pt x="85" y="69"/>
                  <a:pt x="85" y="69"/>
                  <a:pt x="85" y="69"/>
                </a:cubicBezTo>
                <a:close/>
                <a:moveTo>
                  <a:pt x="85" y="70"/>
                </a:moveTo>
                <a:cubicBezTo>
                  <a:pt x="85" y="70"/>
                  <a:pt x="85" y="70"/>
                  <a:pt x="85" y="70"/>
                </a:cubicBezTo>
                <a:cubicBezTo>
                  <a:pt x="85" y="70"/>
                  <a:pt x="85" y="70"/>
                  <a:pt x="85" y="70"/>
                </a:cubicBezTo>
                <a:cubicBezTo>
                  <a:pt x="85" y="70"/>
                  <a:pt x="85" y="70"/>
                  <a:pt x="85" y="70"/>
                </a:cubicBezTo>
                <a:close/>
                <a:moveTo>
                  <a:pt x="85" y="71"/>
                </a:moveTo>
                <a:cubicBezTo>
                  <a:pt x="85" y="71"/>
                  <a:pt x="84" y="71"/>
                  <a:pt x="84" y="71"/>
                </a:cubicBezTo>
                <a:cubicBezTo>
                  <a:pt x="84" y="71"/>
                  <a:pt x="84" y="71"/>
                  <a:pt x="84" y="71"/>
                </a:cubicBezTo>
                <a:cubicBezTo>
                  <a:pt x="84" y="70"/>
                  <a:pt x="85" y="70"/>
                  <a:pt x="85" y="70"/>
                </a:cubicBezTo>
                <a:cubicBezTo>
                  <a:pt x="85" y="70"/>
                  <a:pt x="85" y="71"/>
                  <a:pt x="85" y="71"/>
                </a:cubicBezTo>
                <a:cubicBezTo>
                  <a:pt x="85" y="71"/>
                  <a:pt x="85" y="71"/>
                  <a:pt x="85" y="71"/>
                </a:cubicBezTo>
                <a:cubicBezTo>
                  <a:pt x="85" y="71"/>
                  <a:pt x="85" y="71"/>
                  <a:pt x="85" y="71"/>
                </a:cubicBezTo>
                <a:close/>
                <a:moveTo>
                  <a:pt x="85" y="84"/>
                </a:moveTo>
                <a:cubicBezTo>
                  <a:pt x="85" y="84"/>
                  <a:pt x="85" y="84"/>
                  <a:pt x="85" y="84"/>
                </a:cubicBezTo>
                <a:cubicBezTo>
                  <a:pt x="85" y="84"/>
                  <a:pt x="85" y="84"/>
                  <a:pt x="85" y="84"/>
                </a:cubicBezTo>
                <a:cubicBezTo>
                  <a:pt x="85" y="84"/>
                  <a:pt x="85" y="83"/>
                  <a:pt x="85" y="83"/>
                </a:cubicBezTo>
                <a:cubicBezTo>
                  <a:pt x="86" y="83"/>
                  <a:pt x="85" y="83"/>
                  <a:pt x="85" y="84"/>
                </a:cubicBezTo>
                <a:close/>
                <a:moveTo>
                  <a:pt x="85" y="68"/>
                </a:moveTo>
                <a:cubicBezTo>
                  <a:pt x="85" y="68"/>
                  <a:pt x="86" y="68"/>
                  <a:pt x="86" y="68"/>
                </a:cubicBezTo>
                <a:cubicBezTo>
                  <a:pt x="86" y="68"/>
                  <a:pt x="85" y="69"/>
                  <a:pt x="85" y="68"/>
                </a:cubicBezTo>
                <a:close/>
                <a:moveTo>
                  <a:pt x="86" y="71"/>
                </a:moveTo>
                <a:cubicBezTo>
                  <a:pt x="86" y="71"/>
                  <a:pt x="86" y="71"/>
                  <a:pt x="86" y="71"/>
                </a:cubicBezTo>
                <a:cubicBezTo>
                  <a:pt x="86" y="71"/>
                  <a:pt x="86" y="71"/>
                  <a:pt x="86" y="71"/>
                </a:cubicBezTo>
                <a:cubicBezTo>
                  <a:pt x="86" y="71"/>
                  <a:pt x="86" y="71"/>
                  <a:pt x="86" y="71"/>
                </a:cubicBezTo>
                <a:close/>
                <a:moveTo>
                  <a:pt x="86" y="71"/>
                </a:moveTo>
                <a:cubicBezTo>
                  <a:pt x="86" y="71"/>
                  <a:pt x="86" y="71"/>
                  <a:pt x="86" y="71"/>
                </a:cubicBezTo>
                <a:cubicBezTo>
                  <a:pt x="86" y="70"/>
                  <a:pt x="86" y="70"/>
                  <a:pt x="86" y="70"/>
                </a:cubicBezTo>
                <a:cubicBezTo>
                  <a:pt x="86" y="70"/>
                  <a:pt x="86" y="70"/>
                  <a:pt x="86" y="70"/>
                </a:cubicBezTo>
                <a:cubicBezTo>
                  <a:pt x="87" y="70"/>
                  <a:pt x="86" y="70"/>
                  <a:pt x="86" y="71"/>
                </a:cubicBezTo>
                <a:close/>
                <a:moveTo>
                  <a:pt x="87" y="84"/>
                </a:moveTo>
                <a:cubicBezTo>
                  <a:pt x="87" y="83"/>
                  <a:pt x="87" y="83"/>
                  <a:pt x="87" y="83"/>
                </a:cubicBezTo>
                <a:cubicBezTo>
                  <a:pt x="87" y="83"/>
                  <a:pt x="87" y="83"/>
                  <a:pt x="87" y="83"/>
                </a:cubicBezTo>
                <a:cubicBezTo>
                  <a:pt x="87" y="83"/>
                  <a:pt x="87" y="83"/>
                  <a:pt x="87" y="84"/>
                </a:cubicBezTo>
                <a:close/>
                <a:moveTo>
                  <a:pt x="87" y="83"/>
                </a:moveTo>
                <a:cubicBezTo>
                  <a:pt x="87" y="83"/>
                  <a:pt x="87" y="83"/>
                  <a:pt x="87" y="83"/>
                </a:cubicBezTo>
                <a:cubicBezTo>
                  <a:pt x="87" y="83"/>
                  <a:pt x="87" y="83"/>
                  <a:pt x="88" y="83"/>
                </a:cubicBezTo>
                <a:cubicBezTo>
                  <a:pt x="87" y="83"/>
                  <a:pt x="87" y="83"/>
                  <a:pt x="87" y="83"/>
                </a:cubicBezTo>
                <a:close/>
                <a:moveTo>
                  <a:pt x="88" y="59"/>
                </a:moveTo>
                <a:cubicBezTo>
                  <a:pt x="87" y="59"/>
                  <a:pt x="87" y="59"/>
                  <a:pt x="87" y="59"/>
                </a:cubicBezTo>
                <a:cubicBezTo>
                  <a:pt x="88" y="59"/>
                  <a:pt x="88" y="58"/>
                  <a:pt x="88" y="58"/>
                </a:cubicBezTo>
                <a:cubicBezTo>
                  <a:pt x="89" y="58"/>
                  <a:pt x="88" y="58"/>
                  <a:pt x="88" y="59"/>
                </a:cubicBezTo>
                <a:cubicBezTo>
                  <a:pt x="88" y="59"/>
                  <a:pt x="88" y="59"/>
                  <a:pt x="88" y="59"/>
                </a:cubicBezTo>
                <a:close/>
                <a:moveTo>
                  <a:pt x="88" y="67"/>
                </a:moveTo>
                <a:cubicBezTo>
                  <a:pt x="88" y="67"/>
                  <a:pt x="88" y="68"/>
                  <a:pt x="88" y="68"/>
                </a:cubicBezTo>
                <a:cubicBezTo>
                  <a:pt x="88" y="68"/>
                  <a:pt x="88" y="67"/>
                  <a:pt x="88" y="67"/>
                </a:cubicBezTo>
                <a:cubicBezTo>
                  <a:pt x="88" y="67"/>
                  <a:pt x="88" y="67"/>
                  <a:pt x="89" y="67"/>
                </a:cubicBezTo>
                <a:cubicBezTo>
                  <a:pt x="89" y="67"/>
                  <a:pt x="89" y="67"/>
                  <a:pt x="89" y="67"/>
                </a:cubicBezTo>
                <a:cubicBezTo>
                  <a:pt x="89" y="67"/>
                  <a:pt x="89" y="67"/>
                  <a:pt x="88" y="67"/>
                </a:cubicBezTo>
                <a:close/>
                <a:moveTo>
                  <a:pt x="89" y="73"/>
                </a:moveTo>
                <a:cubicBezTo>
                  <a:pt x="89" y="73"/>
                  <a:pt x="89" y="73"/>
                  <a:pt x="89" y="73"/>
                </a:cubicBezTo>
                <a:cubicBezTo>
                  <a:pt x="89" y="73"/>
                  <a:pt x="89" y="73"/>
                  <a:pt x="89" y="73"/>
                </a:cubicBezTo>
                <a:cubicBezTo>
                  <a:pt x="89" y="73"/>
                  <a:pt x="89" y="72"/>
                  <a:pt x="89" y="73"/>
                </a:cubicBezTo>
                <a:close/>
                <a:moveTo>
                  <a:pt x="89" y="68"/>
                </a:moveTo>
                <a:cubicBezTo>
                  <a:pt x="89" y="68"/>
                  <a:pt x="89" y="68"/>
                  <a:pt x="89" y="67"/>
                </a:cubicBezTo>
                <a:cubicBezTo>
                  <a:pt x="89" y="68"/>
                  <a:pt x="89" y="68"/>
                  <a:pt x="89" y="68"/>
                </a:cubicBezTo>
                <a:cubicBezTo>
                  <a:pt x="89" y="68"/>
                  <a:pt x="89" y="68"/>
                  <a:pt x="89" y="68"/>
                </a:cubicBezTo>
                <a:close/>
                <a:moveTo>
                  <a:pt x="89" y="67"/>
                </a:moveTo>
                <a:cubicBezTo>
                  <a:pt x="89" y="67"/>
                  <a:pt x="89" y="67"/>
                  <a:pt x="89" y="67"/>
                </a:cubicBezTo>
                <a:cubicBezTo>
                  <a:pt x="89" y="67"/>
                  <a:pt x="89" y="67"/>
                  <a:pt x="90" y="67"/>
                </a:cubicBezTo>
                <a:cubicBezTo>
                  <a:pt x="90" y="67"/>
                  <a:pt x="89" y="67"/>
                  <a:pt x="89" y="67"/>
                </a:cubicBezTo>
                <a:close/>
                <a:moveTo>
                  <a:pt x="89" y="58"/>
                </a:moveTo>
                <a:cubicBezTo>
                  <a:pt x="89" y="58"/>
                  <a:pt x="89" y="57"/>
                  <a:pt x="90" y="57"/>
                </a:cubicBezTo>
                <a:cubicBezTo>
                  <a:pt x="90" y="58"/>
                  <a:pt x="90" y="58"/>
                  <a:pt x="89" y="58"/>
                </a:cubicBezTo>
                <a:cubicBezTo>
                  <a:pt x="90" y="58"/>
                  <a:pt x="90" y="58"/>
                  <a:pt x="90" y="59"/>
                </a:cubicBezTo>
                <a:cubicBezTo>
                  <a:pt x="90" y="59"/>
                  <a:pt x="89" y="59"/>
                  <a:pt x="89" y="58"/>
                </a:cubicBezTo>
                <a:close/>
                <a:moveTo>
                  <a:pt x="90" y="68"/>
                </a:moveTo>
                <a:cubicBezTo>
                  <a:pt x="90" y="68"/>
                  <a:pt x="90" y="68"/>
                  <a:pt x="90" y="68"/>
                </a:cubicBezTo>
                <a:cubicBezTo>
                  <a:pt x="90" y="68"/>
                  <a:pt x="90" y="68"/>
                  <a:pt x="90" y="67"/>
                </a:cubicBezTo>
                <a:cubicBezTo>
                  <a:pt x="90" y="68"/>
                  <a:pt x="90" y="68"/>
                  <a:pt x="90" y="68"/>
                </a:cubicBezTo>
                <a:close/>
                <a:moveTo>
                  <a:pt x="90" y="67"/>
                </a:moveTo>
                <a:cubicBezTo>
                  <a:pt x="90" y="67"/>
                  <a:pt x="90" y="67"/>
                  <a:pt x="90" y="67"/>
                </a:cubicBezTo>
                <a:cubicBezTo>
                  <a:pt x="90" y="67"/>
                  <a:pt x="90" y="67"/>
                  <a:pt x="90" y="67"/>
                </a:cubicBezTo>
                <a:cubicBezTo>
                  <a:pt x="90" y="67"/>
                  <a:pt x="90" y="67"/>
                  <a:pt x="90" y="67"/>
                </a:cubicBezTo>
                <a:close/>
                <a:moveTo>
                  <a:pt x="90" y="67"/>
                </a:moveTo>
                <a:cubicBezTo>
                  <a:pt x="90" y="67"/>
                  <a:pt x="90" y="67"/>
                  <a:pt x="90" y="67"/>
                </a:cubicBezTo>
                <a:cubicBezTo>
                  <a:pt x="90" y="67"/>
                  <a:pt x="91" y="67"/>
                  <a:pt x="91" y="67"/>
                </a:cubicBezTo>
                <a:cubicBezTo>
                  <a:pt x="91" y="67"/>
                  <a:pt x="91" y="67"/>
                  <a:pt x="90" y="67"/>
                </a:cubicBezTo>
                <a:close/>
                <a:moveTo>
                  <a:pt x="90" y="58"/>
                </a:moveTo>
                <a:cubicBezTo>
                  <a:pt x="91" y="59"/>
                  <a:pt x="91" y="58"/>
                  <a:pt x="91" y="58"/>
                </a:cubicBezTo>
                <a:cubicBezTo>
                  <a:pt x="91" y="58"/>
                  <a:pt x="91" y="59"/>
                  <a:pt x="91" y="59"/>
                </a:cubicBezTo>
                <a:cubicBezTo>
                  <a:pt x="91" y="59"/>
                  <a:pt x="90" y="59"/>
                  <a:pt x="90" y="58"/>
                </a:cubicBezTo>
                <a:close/>
                <a:moveTo>
                  <a:pt x="91" y="60"/>
                </a:moveTo>
                <a:cubicBezTo>
                  <a:pt x="92" y="60"/>
                  <a:pt x="91" y="61"/>
                  <a:pt x="91" y="61"/>
                </a:cubicBezTo>
                <a:cubicBezTo>
                  <a:pt x="91" y="60"/>
                  <a:pt x="91" y="60"/>
                  <a:pt x="91" y="60"/>
                </a:cubicBezTo>
                <a:close/>
                <a:moveTo>
                  <a:pt x="91" y="67"/>
                </a:moveTo>
                <a:cubicBezTo>
                  <a:pt x="91" y="67"/>
                  <a:pt x="91" y="67"/>
                  <a:pt x="91" y="67"/>
                </a:cubicBezTo>
                <a:cubicBezTo>
                  <a:pt x="91" y="67"/>
                  <a:pt x="91" y="67"/>
                  <a:pt x="91" y="66"/>
                </a:cubicBezTo>
                <a:cubicBezTo>
                  <a:pt x="91" y="67"/>
                  <a:pt x="91" y="67"/>
                  <a:pt x="91" y="67"/>
                </a:cubicBezTo>
                <a:cubicBezTo>
                  <a:pt x="91" y="67"/>
                  <a:pt x="91" y="67"/>
                  <a:pt x="91" y="67"/>
                </a:cubicBezTo>
                <a:close/>
                <a:moveTo>
                  <a:pt x="91" y="68"/>
                </a:moveTo>
                <a:cubicBezTo>
                  <a:pt x="91" y="68"/>
                  <a:pt x="91" y="68"/>
                  <a:pt x="91" y="68"/>
                </a:cubicBezTo>
                <a:cubicBezTo>
                  <a:pt x="91" y="68"/>
                  <a:pt x="91" y="68"/>
                  <a:pt x="91" y="68"/>
                </a:cubicBezTo>
                <a:cubicBezTo>
                  <a:pt x="91" y="68"/>
                  <a:pt x="91" y="68"/>
                  <a:pt x="91" y="68"/>
                </a:cubicBezTo>
                <a:close/>
                <a:moveTo>
                  <a:pt x="91" y="67"/>
                </a:moveTo>
                <a:cubicBezTo>
                  <a:pt x="91" y="67"/>
                  <a:pt x="91" y="67"/>
                  <a:pt x="91" y="67"/>
                </a:cubicBezTo>
                <a:cubicBezTo>
                  <a:pt x="91" y="67"/>
                  <a:pt x="91" y="67"/>
                  <a:pt x="92" y="66"/>
                </a:cubicBezTo>
                <a:cubicBezTo>
                  <a:pt x="92" y="67"/>
                  <a:pt x="92" y="67"/>
                  <a:pt x="92" y="67"/>
                </a:cubicBezTo>
                <a:cubicBezTo>
                  <a:pt x="92" y="67"/>
                  <a:pt x="91" y="67"/>
                  <a:pt x="91" y="67"/>
                </a:cubicBezTo>
                <a:close/>
                <a:moveTo>
                  <a:pt x="93" y="67"/>
                </a:moveTo>
                <a:cubicBezTo>
                  <a:pt x="93" y="66"/>
                  <a:pt x="93" y="66"/>
                  <a:pt x="93" y="66"/>
                </a:cubicBezTo>
                <a:cubicBezTo>
                  <a:pt x="93" y="67"/>
                  <a:pt x="93" y="67"/>
                  <a:pt x="93" y="67"/>
                </a:cubicBezTo>
                <a:close/>
                <a:moveTo>
                  <a:pt x="92" y="58"/>
                </a:moveTo>
                <a:cubicBezTo>
                  <a:pt x="92" y="58"/>
                  <a:pt x="92" y="58"/>
                  <a:pt x="92" y="58"/>
                </a:cubicBezTo>
                <a:cubicBezTo>
                  <a:pt x="92" y="58"/>
                  <a:pt x="93" y="58"/>
                  <a:pt x="93" y="58"/>
                </a:cubicBezTo>
                <a:cubicBezTo>
                  <a:pt x="93" y="58"/>
                  <a:pt x="92" y="58"/>
                  <a:pt x="92" y="58"/>
                </a:cubicBezTo>
                <a:close/>
                <a:moveTo>
                  <a:pt x="39" y="102"/>
                </a:moveTo>
                <a:cubicBezTo>
                  <a:pt x="39" y="102"/>
                  <a:pt x="39" y="101"/>
                  <a:pt x="39" y="101"/>
                </a:cubicBezTo>
                <a:cubicBezTo>
                  <a:pt x="39" y="101"/>
                  <a:pt x="39" y="102"/>
                  <a:pt x="39" y="102"/>
                </a:cubicBezTo>
                <a:close/>
                <a:moveTo>
                  <a:pt x="40" y="102"/>
                </a:moveTo>
                <a:cubicBezTo>
                  <a:pt x="41" y="102"/>
                  <a:pt x="40" y="102"/>
                  <a:pt x="40" y="101"/>
                </a:cubicBezTo>
                <a:cubicBezTo>
                  <a:pt x="41" y="102"/>
                  <a:pt x="41" y="102"/>
                  <a:pt x="41" y="102"/>
                </a:cubicBezTo>
                <a:cubicBezTo>
                  <a:pt x="41" y="102"/>
                  <a:pt x="41" y="102"/>
                  <a:pt x="40" y="102"/>
                </a:cubicBezTo>
                <a:close/>
                <a:moveTo>
                  <a:pt x="19" y="120"/>
                </a:moveTo>
                <a:cubicBezTo>
                  <a:pt x="19" y="119"/>
                  <a:pt x="19" y="120"/>
                  <a:pt x="18" y="120"/>
                </a:cubicBezTo>
                <a:cubicBezTo>
                  <a:pt x="18" y="119"/>
                  <a:pt x="19" y="119"/>
                  <a:pt x="19" y="119"/>
                </a:cubicBezTo>
                <a:cubicBezTo>
                  <a:pt x="19" y="119"/>
                  <a:pt x="19" y="120"/>
                  <a:pt x="19" y="120"/>
                </a:cubicBezTo>
                <a:close/>
                <a:moveTo>
                  <a:pt x="33" y="118"/>
                </a:moveTo>
                <a:cubicBezTo>
                  <a:pt x="33" y="117"/>
                  <a:pt x="34" y="118"/>
                  <a:pt x="34" y="118"/>
                </a:cubicBezTo>
                <a:cubicBezTo>
                  <a:pt x="34" y="118"/>
                  <a:pt x="34" y="118"/>
                  <a:pt x="33" y="118"/>
                </a:cubicBezTo>
                <a:close/>
                <a:moveTo>
                  <a:pt x="43" y="110"/>
                </a:moveTo>
                <a:cubicBezTo>
                  <a:pt x="43" y="109"/>
                  <a:pt x="44" y="109"/>
                  <a:pt x="44" y="109"/>
                </a:cubicBezTo>
                <a:cubicBezTo>
                  <a:pt x="44" y="109"/>
                  <a:pt x="44" y="110"/>
                  <a:pt x="43" y="110"/>
                </a:cubicBezTo>
                <a:close/>
                <a:moveTo>
                  <a:pt x="49" y="99"/>
                </a:moveTo>
                <a:cubicBezTo>
                  <a:pt x="49" y="99"/>
                  <a:pt x="48" y="99"/>
                  <a:pt x="48" y="99"/>
                </a:cubicBezTo>
                <a:cubicBezTo>
                  <a:pt x="48" y="99"/>
                  <a:pt x="49" y="98"/>
                  <a:pt x="49" y="99"/>
                </a:cubicBezTo>
                <a:close/>
                <a:moveTo>
                  <a:pt x="41" y="104"/>
                </a:moveTo>
                <a:cubicBezTo>
                  <a:pt x="41" y="104"/>
                  <a:pt x="42" y="104"/>
                  <a:pt x="41" y="103"/>
                </a:cubicBezTo>
                <a:cubicBezTo>
                  <a:pt x="41" y="103"/>
                  <a:pt x="41" y="103"/>
                  <a:pt x="42" y="103"/>
                </a:cubicBezTo>
                <a:cubicBezTo>
                  <a:pt x="41" y="103"/>
                  <a:pt x="42" y="105"/>
                  <a:pt x="41" y="104"/>
                </a:cubicBezTo>
                <a:close/>
                <a:moveTo>
                  <a:pt x="45" y="104"/>
                </a:moveTo>
                <a:cubicBezTo>
                  <a:pt x="44" y="103"/>
                  <a:pt x="45" y="104"/>
                  <a:pt x="44" y="103"/>
                </a:cubicBezTo>
                <a:cubicBezTo>
                  <a:pt x="44" y="104"/>
                  <a:pt x="43" y="104"/>
                  <a:pt x="43" y="104"/>
                </a:cubicBezTo>
                <a:cubicBezTo>
                  <a:pt x="43" y="104"/>
                  <a:pt x="43" y="104"/>
                  <a:pt x="43" y="103"/>
                </a:cubicBezTo>
                <a:cubicBezTo>
                  <a:pt x="43" y="104"/>
                  <a:pt x="42" y="104"/>
                  <a:pt x="42" y="104"/>
                </a:cubicBezTo>
                <a:cubicBezTo>
                  <a:pt x="42" y="103"/>
                  <a:pt x="42" y="103"/>
                  <a:pt x="43" y="104"/>
                </a:cubicBezTo>
                <a:cubicBezTo>
                  <a:pt x="43" y="103"/>
                  <a:pt x="43" y="103"/>
                  <a:pt x="43" y="102"/>
                </a:cubicBezTo>
                <a:cubicBezTo>
                  <a:pt x="44" y="103"/>
                  <a:pt x="44" y="101"/>
                  <a:pt x="45" y="102"/>
                </a:cubicBezTo>
                <a:cubicBezTo>
                  <a:pt x="45" y="101"/>
                  <a:pt x="46" y="101"/>
                  <a:pt x="46" y="102"/>
                </a:cubicBezTo>
                <a:cubicBezTo>
                  <a:pt x="45" y="102"/>
                  <a:pt x="46" y="103"/>
                  <a:pt x="45" y="104"/>
                </a:cubicBezTo>
                <a:close/>
                <a:moveTo>
                  <a:pt x="48" y="117"/>
                </a:moveTo>
                <a:cubicBezTo>
                  <a:pt x="48" y="117"/>
                  <a:pt x="48" y="117"/>
                  <a:pt x="49" y="117"/>
                </a:cubicBezTo>
                <a:cubicBezTo>
                  <a:pt x="49" y="118"/>
                  <a:pt x="48" y="118"/>
                  <a:pt x="48" y="117"/>
                </a:cubicBezTo>
                <a:close/>
                <a:moveTo>
                  <a:pt x="50" y="102"/>
                </a:moveTo>
                <a:cubicBezTo>
                  <a:pt x="50" y="102"/>
                  <a:pt x="49" y="102"/>
                  <a:pt x="49" y="103"/>
                </a:cubicBezTo>
                <a:cubicBezTo>
                  <a:pt x="49" y="103"/>
                  <a:pt x="49" y="103"/>
                  <a:pt x="49" y="102"/>
                </a:cubicBezTo>
                <a:cubicBezTo>
                  <a:pt x="48" y="103"/>
                  <a:pt x="47" y="103"/>
                  <a:pt x="47" y="103"/>
                </a:cubicBezTo>
                <a:cubicBezTo>
                  <a:pt x="47" y="103"/>
                  <a:pt x="47" y="102"/>
                  <a:pt x="46" y="103"/>
                </a:cubicBezTo>
                <a:cubicBezTo>
                  <a:pt x="46" y="103"/>
                  <a:pt x="45" y="102"/>
                  <a:pt x="46" y="102"/>
                </a:cubicBezTo>
                <a:cubicBezTo>
                  <a:pt x="46" y="102"/>
                  <a:pt x="46" y="103"/>
                  <a:pt x="46" y="103"/>
                </a:cubicBezTo>
                <a:cubicBezTo>
                  <a:pt x="46" y="101"/>
                  <a:pt x="47" y="101"/>
                  <a:pt x="48" y="101"/>
                </a:cubicBezTo>
                <a:cubicBezTo>
                  <a:pt x="48" y="101"/>
                  <a:pt x="48" y="101"/>
                  <a:pt x="48" y="101"/>
                </a:cubicBezTo>
                <a:cubicBezTo>
                  <a:pt x="49" y="101"/>
                  <a:pt x="49" y="100"/>
                  <a:pt x="49" y="100"/>
                </a:cubicBezTo>
                <a:cubicBezTo>
                  <a:pt x="50" y="101"/>
                  <a:pt x="49" y="102"/>
                  <a:pt x="48" y="102"/>
                </a:cubicBezTo>
                <a:cubicBezTo>
                  <a:pt x="48" y="102"/>
                  <a:pt x="48" y="102"/>
                  <a:pt x="48" y="102"/>
                </a:cubicBezTo>
                <a:cubicBezTo>
                  <a:pt x="48" y="102"/>
                  <a:pt x="49" y="102"/>
                  <a:pt x="49" y="102"/>
                </a:cubicBezTo>
                <a:cubicBezTo>
                  <a:pt x="49" y="101"/>
                  <a:pt x="50" y="101"/>
                  <a:pt x="50" y="101"/>
                </a:cubicBezTo>
                <a:cubicBezTo>
                  <a:pt x="50" y="101"/>
                  <a:pt x="50" y="102"/>
                  <a:pt x="50" y="102"/>
                </a:cubicBezTo>
                <a:close/>
                <a:moveTo>
                  <a:pt x="51" y="116"/>
                </a:moveTo>
                <a:cubicBezTo>
                  <a:pt x="51" y="116"/>
                  <a:pt x="50" y="116"/>
                  <a:pt x="50" y="116"/>
                </a:cubicBezTo>
                <a:cubicBezTo>
                  <a:pt x="51" y="116"/>
                  <a:pt x="51" y="116"/>
                  <a:pt x="51" y="116"/>
                </a:cubicBezTo>
                <a:cubicBezTo>
                  <a:pt x="51" y="116"/>
                  <a:pt x="51" y="116"/>
                  <a:pt x="51" y="116"/>
                </a:cubicBezTo>
                <a:close/>
                <a:moveTo>
                  <a:pt x="51" y="116"/>
                </a:moveTo>
                <a:cubicBezTo>
                  <a:pt x="51" y="116"/>
                  <a:pt x="51" y="116"/>
                  <a:pt x="51" y="116"/>
                </a:cubicBezTo>
                <a:cubicBezTo>
                  <a:pt x="51" y="116"/>
                  <a:pt x="51" y="116"/>
                  <a:pt x="52" y="116"/>
                </a:cubicBezTo>
                <a:cubicBezTo>
                  <a:pt x="52" y="116"/>
                  <a:pt x="51" y="117"/>
                  <a:pt x="51" y="116"/>
                </a:cubicBezTo>
                <a:close/>
                <a:moveTo>
                  <a:pt x="52" y="101"/>
                </a:moveTo>
                <a:cubicBezTo>
                  <a:pt x="51" y="100"/>
                  <a:pt x="51" y="100"/>
                  <a:pt x="51" y="101"/>
                </a:cubicBezTo>
                <a:cubicBezTo>
                  <a:pt x="50" y="101"/>
                  <a:pt x="50" y="101"/>
                  <a:pt x="50" y="101"/>
                </a:cubicBezTo>
                <a:cubicBezTo>
                  <a:pt x="51" y="100"/>
                  <a:pt x="51" y="100"/>
                  <a:pt x="52" y="100"/>
                </a:cubicBezTo>
                <a:lnTo>
                  <a:pt x="52" y="101"/>
                </a:lnTo>
                <a:close/>
                <a:moveTo>
                  <a:pt x="46" y="120"/>
                </a:moveTo>
                <a:cubicBezTo>
                  <a:pt x="46" y="120"/>
                  <a:pt x="46" y="120"/>
                  <a:pt x="46" y="120"/>
                </a:cubicBezTo>
                <a:cubicBezTo>
                  <a:pt x="46" y="120"/>
                  <a:pt x="47" y="120"/>
                  <a:pt x="47" y="120"/>
                </a:cubicBezTo>
                <a:cubicBezTo>
                  <a:pt x="47" y="120"/>
                  <a:pt x="46" y="120"/>
                  <a:pt x="46" y="120"/>
                </a:cubicBezTo>
                <a:close/>
                <a:moveTo>
                  <a:pt x="27" y="126"/>
                </a:moveTo>
                <a:cubicBezTo>
                  <a:pt x="27" y="126"/>
                  <a:pt x="27" y="126"/>
                  <a:pt x="27" y="125"/>
                </a:cubicBezTo>
                <a:cubicBezTo>
                  <a:pt x="27" y="126"/>
                  <a:pt x="28" y="125"/>
                  <a:pt x="28" y="125"/>
                </a:cubicBezTo>
                <a:cubicBezTo>
                  <a:pt x="28" y="125"/>
                  <a:pt x="28" y="126"/>
                  <a:pt x="28" y="126"/>
                </a:cubicBezTo>
                <a:cubicBezTo>
                  <a:pt x="27" y="126"/>
                  <a:pt x="28" y="126"/>
                  <a:pt x="27" y="126"/>
                </a:cubicBezTo>
                <a:close/>
                <a:moveTo>
                  <a:pt x="35" y="124"/>
                </a:moveTo>
                <a:cubicBezTo>
                  <a:pt x="36" y="124"/>
                  <a:pt x="37" y="124"/>
                  <a:pt x="37" y="124"/>
                </a:cubicBezTo>
                <a:cubicBezTo>
                  <a:pt x="36" y="124"/>
                  <a:pt x="36" y="125"/>
                  <a:pt x="35" y="124"/>
                </a:cubicBezTo>
                <a:close/>
                <a:moveTo>
                  <a:pt x="39" y="124"/>
                </a:moveTo>
                <a:cubicBezTo>
                  <a:pt x="39" y="124"/>
                  <a:pt x="38" y="124"/>
                  <a:pt x="38" y="124"/>
                </a:cubicBezTo>
                <a:cubicBezTo>
                  <a:pt x="38" y="123"/>
                  <a:pt x="39" y="124"/>
                  <a:pt x="39" y="124"/>
                </a:cubicBezTo>
                <a:close/>
                <a:moveTo>
                  <a:pt x="40" y="126"/>
                </a:moveTo>
                <a:cubicBezTo>
                  <a:pt x="40" y="126"/>
                  <a:pt x="40" y="126"/>
                  <a:pt x="40" y="126"/>
                </a:cubicBezTo>
                <a:cubicBezTo>
                  <a:pt x="40" y="126"/>
                  <a:pt x="40" y="126"/>
                  <a:pt x="40" y="126"/>
                </a:cubicBezTo>
                <a:cubicBezTo>
                  <a:pt x="39" y="127"/>
                  <a:pt x="38" y="126"/>
                  <a:pt x="38" y="127"/>
                </a:cubicBezTo>
                <a:cubicBezTo>
                  <a:pt x="38" y="126"/>
                  <a:pt x="38" y="126"/>
                  <a:pt x="38" y="125"/>
                </a:cubicBezTo>
                <a:cubicBezTo>
                  <a:pt x="38" y="125"/>
                  <a:pt x="38" y="125"/>
                  <a:pt x="38" y="125"/>
                </a:cubicBezTo>
                <a:cubicBezTo>
                  <a:pt x="38" y="125"/>
                  <a:pt x="38" y="125"/>
                  <a:pt x="37" y="125"/>
                </a:cubicBezTo>
                <a:cubicBezTo>
                  <a:pt x="37" y="125"/>
                  <a:pt x="38" y="125"/>
                  <a:pt x="38" y="125"/>
                </a:cubicBezTo>
                <a:cubicBezTo>
                  <a:pt x="38" y="125"/>
                  <a:pt x="38" y="125"/>
                  <a:pt x="38" y="125"/>
                </a:cubicBezTo>
                <a:cubicBezTo>
                  <a:pt x="38" y="125"/>
                  <a:pt x="38" y="125"/>
                  <a:pt x="38" y="125"/>
                </a:cubicBezTo>
                <a:cubicBezTo>
                  <a:pt x="38" y="126"/>
                  <a:pt x="38" y="126"/>
                  <a:pt x="38" y="126"/>
                </a:cubicBezTo>
                <a:cubicBezTo>
                  <a:pt x="39" y="126"/>
                  <a:pt x="39" y="126"/>
                  <a:pt x="39" y="126"/>
                </a:cubicBezTo>
                <a:cubicBezTo>
                  <a:pt x="39" y="126"/>
                  <a:pt x="39" y="126"/>
                  <a:pt x="38" y="125"/>
                </a:cubicBezTo>
                <a:cubicBezTo>
                  <a:pt x="39" y="125"/>
                  <a:pt x="39" y="125"/>
                  <a:pt x="39" y="126"/>
                </a:cubicBezTo>
                <a:cubicBezTo>
                  <a:pt x="39" y="126"/>
                  <a:pt x="39" y="126"/>
                  <a:pt x="39" y="126"/>
                </a:cubicBezTo>
                <a:cubicBezTo>
                  <a:pt x="39" y="126"/>
                  <a:pt x="39" y="126"/>
                  <a:pt x="39" y="126"/>
                </a:cubicBezTo>
                <a:cubicBezTo>
                  <a:pt x="39" y="126"/>
                  <a:pt x="40" y="126"/>
                  <a:pt x="40" y="126"/>
                </a:cubicBezTo>
                <a:cubicBezTo>
                  <a:pt x="40" y="126"/>
                  <a:pt x="40" y="126"/>
                  <a:pt x="40" y="126"/>
                </a:cubicBezTo>
                <a:cubicBezTo>
                  <a:pt x="40" y="126"/>
                  <a:pt x="40" y="126"/>
                  <a:pt x="40" y="126"/>
                </a:cubicBezTo>
                <a:close/>
                <a:moveTo>
                  <a:pt x="40" y="126"/>
                </a:moveTo>
                <a:cubicBezTo>
                  <a:pt x="40" y="126"/>
                  <a:pt x="40" y="126"/>
                  <a:pt x="40" y="126"/>
                </a:cubicBezTo>
                <a:cubicBezTo>
                  <a:pt x="40" y="126"/>
                  <a:pt x="40" y="126"/>
                  <a:pt x="40" y="126"/>
                </a:cubicBezTo>
                <a:close/>
                <a:moveTo>
                  <a:pt x="40" y="126"/>
                </a:moveTo>
                <a:cubicBezTo>
                  <a:pt x="40" y="126"/>
                  <a:pt x="40" y="126"/>
                  <a:pt x="40" y="125"/>
                </a:cubicBezTo>
                <a:cubicBezTo>
                  <a:pt x="40" y="125"/>
                  <a:pt x="40" y="125"/>
                  <a:pt x="40" y="125"/>
                </a:cubicBezTo>
                <a:cubicBezTo>
                  <a:pt x="40" y="125"/>
                  <a:pt x="39" y="125"/>
                  <a:pt x="39" y="125"/>
                </a:cubicBezTo>
                <a:cubicBezTo>
                  <a:pt x="39" y="125"/>
                  <a:pt x="39" y="125"/>
                  <a:pt x="39" y="125"/>
                </a:cubicBezTo>
                <a:cubicBezTo>
                  <a:pt x="39" y="125"/>
                  <a:pt x="39" y="125"/>
                  <a:pt x="39" y="125"/>
                </a:cubicBezTo>
                <a:cubicBezTo>
                  <a:pt x="39" y="125"/>
                  <a:pt x="40" y="125"/>
                  <a:pt x="40" y="125"/>
                </a:cubicBezTo>
                <a:cubicBezTo>
                  <a:pt x="40" y="125"/>
                  <a:pt x="40" y="126"/>
                  <a:pt x="40" y="126"/>
                </a:cubicBezTo>
                <a:cubicBezTo>
                  <a:pt x="40" y="126"/>
                  <a:pt x="40" y="126"/>
                  <a:pt x="40" y="126"/>
                </a:cubicBezTo>
                <a:close/>
                <a:moveTo>
                  <a:pt x="40" y="124"/>
                </a:moveTo>
                <a:cubicBezTo>
                  <a:pt x="40" y="124"/>
                  <a:pt x="40" y="124"/>
                  <a:pt x="40" y="124"/>
                </a:cubicBezTo>
                <a:cubicBezTo>
                  <a:pt x="40" y="124"/>
                  <a:pt x="40" y="124"/>
                  <a:pt x="40" y="124"/>
                </a:cubicBezTo>
                <a:cubicBezTo>
                  <a:pt x="40" y="124"/>
                  <a:pt x="40" y="124"/>
                  <a:pt x="40" y="124"/>
                </a:cubicBezTo>
                <a:cubicBezTo>
                  <a:pt x="40" y="124"/>
                  <a:pt x="40" y="124"/>
                  <a:pt x="40" y="124"/>
                </a:cubicBezTo>
                <a:cubicBezTo>
                  <a:pt x="40" y="124"/>
                  <a:pt x="40" y="123"/>
                  <a:pt x="40" y="123"/>
                </a:cubicBezTo>
                <a:cubicBezTo>
                  <a:pt x="40" y="123"/>
                  <a:pt x="40" y="123"/>
                  <a:pt x="41" y="124"/>
                </a:cubicBezTo>
                <a:cubicBezTo>
                  <a:pt x="40" y="123"/>
                  <a:pt x="40" y="124"/>
                  <a:pt x="40" y="124"/>
                </a:cubicBezTo>
                <a:close/>
                <a:moveTo>
                  <a:pt x="45" y="124"/>
                </a:moveTo>
                <a:cubicBezTo>
                  <a:pt x="45" y="124"/>
                  <a:pt x="45" y="124"/>
                  <a:pt x="45" y="124"/>
                </a:cubicBezTo>
                <a:cubicBezTo>
                  <a:pt x="45" y="124"/>
                  <a:pt x="45" y="124"/>
                  <a:pt x="45" y="124"/>
                </a:cubicBezTo>
                <a:cubicBezTo>
                  <a:pt x="45" y="124"/>
                  <a:pt x="45" y="124"/>
                  <a:pt x="45" y="124"/>
                </a:cubicBezTo>
                <a:close/>
                <a:moveTo>
                  <a:pt x="51" y="119"/>
                </a:moveTo>
                <a:cubicBezTo>
                  <a:pt x="51" y="119"/>
                  <a:pt x="51" y="119"/>
                  <a:pt x="51" y="119"/>
                </a:cubicBezTo>
                <a:cubicBezTo>
                  <a:pt x="51" y="120"/>
                  <a:pt x="52" y="119"/>
                  <a:pt x="52" y="120"/>
                </a:cubicBezTo>
                <a:cubicBezTo>
                  <a:pt x="52" y="120"/>
                  <a:pt x="51" y="120"/>
                  <a:pt x="51" y="120"/>
                </a:cubicBezTo>
                <a:cubicBezTo>
                  <a:pt x="51" y="120"/>
                  <a:pt x="51" y="120"/>
                  <a:pt x="51" y="119"/>
                </a:cubicBezTo>
                <a:close/>
                <a:moveTo>
                  <a:pt x="50" y="120"/>
                </a:moveTo>
                <a:cubicBezTo>
                  <a:pt x="50" y="120"/>
                  <a:pt x="50" y="120"/>
                  <a:pt x="50" y="120"/>
                </a:cubicBezTo>
                <a:cubicBezTo>
                  <a:pt x="50" y="120"/>
                  <a:pt x="50" y="120"/>
                  <a:pt x="50" y="120"/>
                </a:cubicBezTo>
                <a:cubicBezTo>
                  <a:pt x="50" y="120"/>
                  <a:pt x="50" y="120"/>
                  <a:pt x="50" y="120"/>
                </a:cubicBezTo>
                <a:cubicBezTo>
                  <a:pt x="50" y="120"/>
                  <a:pt x="50" y="120"/>
                  <a:pt x="50" y="120"/>
                </a:cubicBezTo>
                <a:close/>
                <a:moveTo>
                  <a:pt x="50" y="120"/>
                </a:moveTo>
                <a:cubicBezTo>
                  <a:pt x="50" y="120"/>
                  <a:pt x="50" y="120"/>
                  <a:pt x="51" y="121"/>
                </a:cubicBezTo>
                <a:cubicBezTo>
                  <a:pt x="50" y="121"/>
                  <a:pt x="50" y="121"/>
                  <a:pt x="50" y="121"/>
                </a:cubicBezTo>
                <a:cubicBezTo>
                  <a:pt x="50" y="121"/>
                  <a:pt x="50" y="120"/>
                  <a:pt x="50" y="120"/>
                </a:cubicBezTo>
                <a:cubicBezTo>
                  <a:pt x="50" y="120"/>
                  <a:pt x="50" y="120"/>
                  <a:pt x="50" y="120"/>
                </a:cubicBezTo>
                <a:close/>
                <a:moveTo>
                  <a:pt x="48" y="123"/>
                </a:moveTo>
                <a:cubicBezTo>
                  <a:pt x="48" y="123"/>
                  <a:pt x="48" y="123"/>
                  <a:pt x="47" y="123"/>
                </a:cubicBezTo>
                <a:cubicBezTo>
                  <a:pt x="47" y="123"/>
                  <a:pt x="47" y="123"/>
                  <a:pt x="47" y="123"/>
                </a:cubicBezTo>
                <a:cubicBezTo>
                  <a:pt x="47" y="123"/>
                  <a:pt x="48" y="122"/>
                  <a:pt x="48" y="123"/>
                </a:cubicBezTo>
                <a:cubicBezTo>
                  <a:pt x="48" y="123"/>
                  <a:pt x="48" y="123"/>
                  <a:pt x="48" y="123"/>
                </a:cubicBezTo>
                <a:close/>
                <a:moveTo>
                  <a:pt x="48" y="121"/>
                </a:moveTo>
                <a:cubicBezTo>
                  <a:pt x="48" y="121"/>
                  <a:pt x="49" y="119"/>
                  <a:pt x="49" y="120"/>
                </a:cubicBezTo>
                <a:cubicBezTo>
                  <a:pt x="49" y="120"/>
                  <a:pt x="49" y="121"/>
                  <a:pt x="49" y="122"/>
                </a:cubicBezTo>
                <a:cubicBezTo>
                  <a:pt x="48" y="121"/>
                  <a:pt x="48" y="121"/>
                  <a:pt x="48" y="121"/>
                </a:cubicBezTo>
                <a:close/>
                <a:moveTo>
                  <a:pt x="50" y="123"/>
                </a:moveTo>
                <a:cubicBezTo>
                  <a:pt x="50" y="123"/>
                  <a:pt x="50" y="123"/>
                  <a:pt x="49" y="123"/>
                </a:cubicBezTo>
                <a:cubicBezTo>
                  <a:pt x="49" y="123"/>
                  <a:pt x="49" y="123"/>
                  <a:pt x="49" y="122"/>
                </a:cubicBezTo>
                <a:cubicBezTo>
                  <a:pt x="49" y="123"/>
                  <a:pt x="49" y="123"/>
                  <a:pt x="49" y="123"/>
                </a:cubicBezTo>
                <a:cubicBezTo>
                  <a:pt x="49" y="123"/>
                  <a:pt x="49" y="123"/>
                  <a:pt x="49" y="123"/>
                </a:cubicBezTo>
                <a:cubicBezTo>
                  <a:pt x="49" y="122"/>
                  <a:pt x="49" y="122"/>
                  <a:pt x="50" y="122"/>
                </a:cubicBezTo>
                <a:cubicBezTo>
                  <a:pt x="50" y="122"/>
                  <a:pt x="50" y="122"/>
                  <a:pt x="49" y="122"/>
                </a:cubicBezTo>
                <a:cubicBezTo>
                  <a:pt x="49" y="122"/>
                  <a:pt x="50" y="122"/>
                  <a:pt x="50" y="122"/>
                </a:cubicBezTo>
                <a:cubicBezTo>
                  <a:pt x="50" y="122"/>
                  <a:pt x="49" y="122"/>
                  <a:pt x="49" y="123"/>
                </a:cubicBezTo>
                <a:cubicBezTo>
                  <a:pt x="50" y="123"/>
                  <a:pt x="50" y="123"/>
                  <a:pt x="50" y="123"/>
                </a:cubicBezTo>
                <a:cubicBezTo>
                  <a:pt x="50" y="123"/>
                  <a:pt x="50" y="123"/>
                  <a:pt x="50" y="123"/>
                </a:cubicBezTo>
                <a:close/>
                <a:moveTo>
                  <a:pt x="50" y="122"/>
                </a:moveTo>
                <a:cubicBezTo>
                  <a:pt x="50" y="122"/>
                  <a:pt x="50" y="122"/>
                  <a:pt x="50" y="122"/>
                </a:cubicBezTo>
                <a:cubicBezTo>
                  <a:pt x="50" y="122"/>
                  <a:pt x="50" y="122"/>
                  <a:pt x="50" y="122"/>
                </a:cubicBezTo>
                <a:cubicBezTo>
                  <a:pt x="50" y="122"/>
                  <a:pt x="50" y="122"/>
                  <a:pt x="50" y="122"/>
                </a:cubicBezTo>
                <a:close/>
                <a:moveTo>
                  <a:pt x="51" y="122"/>
                </a:moveTo>
                <a:cubicBezTo>
                  <a:pt x="51" y="122"/>
                  <a:pt x="51" y="123"/>
                  <a:pt x="51" y="123"/>
                </a:cubicBezTo>
                <a:cubicBezTo>
                  <a:pt x="51" y="123"/>
                  <a:pt x="51" y="123"/>
                  <a:pt x="51" y="123"/>
                </a:cubicBezTo>
                <a:cubicBezTo>
                  <a:pt x="51" y="122"/>
                  <a:pt x="51" y="122"/>
                  <a:pt x="51" y="122"/>
                </a:cubicBezTo>
                <a:cubicBezTo>
                  <a:pt x="51" y="121"/>
                  <a:pt x="50" y="122"/>
                  <a:pt x="50" y="121"/>
                </a:cubicBezTo>
                <a:cubicBezTo>
                  <a:pt x="50" y="121"/>
                  <a:pt x="51" y="121"/>
                  <a:pt x="51" y="121"/>
                </a:cubicBezTo>
                <a:cubicBezTo>
                  <a:pt x="51" y="122"/>
                  <a:pt x="51" y="122"/>
                  <a:pt x="52" y="122"/>
                </a:cubicBezTo>
                <a:cubicBezTo>
                  <a:pt x="52" y="122"/>
                  <a:pt x="52" y="122"/>
                  <a:pt x="51" y="122"/>
                </a:cubicBezTo>
                <a:close/>
                <a:moveTo>
                  <a:pt x="51" y="121"/>
                </a:moveTo>
                <a:cubicBezTo>
                  <a:pt x="51" y="120"/>
                  <a:pt x="52" y="120"/>
                  <a:pt x="52" y="121"/>
                </a:cubicBezTo>
                <a:cubicBezTo>
                  <a:pt x="52" y="121"/>
                  <a:pt x="51" y="121"/>
                  <a:pt x="51" y="121"/>
                </a:cubicBezTo>
                <a:close/>
                <a:moveTo>
                  <a:pt x="6" y="141"/>
                </a:moveTo>
                <a:cubicBezTo>
                  <a:pt x="6" y="141"/>
                  <a:pt x="6" y="141"/>
                  <a:pt x="6" y="140"/>
                </a:cubicBezTo>
                <a:cubicBezTo>
                  <a:pt x="7" y="141"/>
                  <a:pt x="7" y="140"/>
                  <a:pt x="7" y="141"/>
                </a:cubicBezTo>
                <a:cubicBezTo>
                  <a:pt x="7" y="141"/>
                  <a:pt x="7" y="141"/>
                  <a:pt x="6" y="141"/>
                </a:cubicBezTo>
                <a:close/>
                <a:moveTo>
                  <a:pt x="10" y="140"/>
                </a:moveTo>
                <a:cubicBezTo>
                  <a:pt x="9" y="140"/>
                  <a:pt x="9" y="141"/>
                  <a:pt x="9" y="140"/>
                </a:cubicBezTo>
                <a:cubicBezTo>
                  <a:pt x="8" y="140"/>
                  <a:pt x="10" y="139"/>
                  <a:pt x="10" y="140"/>
                </a:cubicBezTo>
                <a:close/>
                <a:moveTo>
                  <a:pt x="13" y="141"/>
                </a:moveTo>
                <a:cubicBezTo>
                  <a:pt x="13" y="140"/>
                  <a:pt x="13" y="140"/>
                  <a:pt x="12" y="140"/>
                </a:cubicBezTo>
                <a:cubicBezTo>
                  <a:pt x="13" y="139"/>
                  <a:pt x="13" y="140"/>
                  <a:pt x="14" y="140"/>
                </a:cubicBezTo>
                <a:cubicBezTo>
                  <a:pt x="14" y="141"/>
                  <a:pt x="13" y="140"/>
                  <a:pt x="13" y="141"/>
                </a:cubicBezTo>
                <a:close/>
                <a:moveTo>
                  <a:pt x="18" y="141"/>
                </a:moveTo>
                <a:cubicBezTo>
                  <a:pt x="18" y="141"/>
                  <a:pt x="17" y="141"/>
                  <a:pt x="17" y="142"/>
                </a:cubicBezTo>
                <a:cubicBezTo>
                  <a:pt x="17" y="141"/>
                  <a:pt x="18" y="140"/>
                  <a:pt x="18" y="140"/>
                </a:cubicBezTo>
                <a:cubicBezTo>
                  <a:pt x="18" y="141"/>
                  <a:pt x="18" y="141"/>
                  <a:pt x="18" y="141"/>
                </a:cubicBezTo>
                <a:close/>
                <a:moveTo>
                  <a:pt x="17" y="137"/>
                </a:moveTo>
                <a:cubicBezTo>
                  <a:pt x="17" y="137"/>
                  <a:pt x="17" y="137"/>
                  <a:pt x="17" y="137"/>
                </a:cubicBezTo>
                <a:cubicBezTo>
                  <a:pt x="17" y="137"/>
                  <a:pt x="17" y="137"/>
                  <a:pt x="17" y="137"/>
                </a:cubicBezTo>
                <a:cubicBezTo>
                  <a:pt x="17" y="137"/>
                  <a:pt x="17" y="137"/>
                  <a:pt x="17" y="137"/>
                </a:cubicBezTo>
                <a:close/>
                <a:moveTo>
                  <a:pt x="17" y="138"/>
                </a:moveTo>
                <a:cubicBezTo>
                  <a:pt x="17" y="137"/>
                  <a:pt x="18" y="137"/>
                  <a:pt x="18" y="137"/>
                </a:cubicBezTo>
                <a:cubicBezTo>
                  <a:pt x="18" y="137"/>
                  <a:pt x="18" y="137"/>
                  <a:pt x="18" y="137"/>
                </a:cubicBezTo>
                <a:cubicBezTo>
                  <a:pt x="19" y="137"/>
                  <a:pt x="19" y="137"/>
                  <a:pt x="20" y="137"/>
                </a:cubicBezTo>
                <a:cubicBezTo>
                  <a:pt x="19" y="138"/>
                  <a:pt x="18" y="137"/>
                  <a:pt x="17" y="138"/>
                </a:cubicBezTo>
                <a:close/>
                <a:moveTo>
                  <a:pt x="12" y="147"/>
                </a:moveTo>
                <a:cubicBezTo>
                  <a:pt x="12" y="147"/>
                  <a:pt x="11" y="148"/>
                  <a:pt x="11" y="147"/>
                </a:cubicBezTo>
                <a:cubicBezTo>
                  <a:pt x="12" y="147"/>
                  <a:pt x="12" y="146"/>
                  <a:pt x="12" y="147"/>
                </a:cubicBezTo>
                <a:close/>
                <a:moveTo>
                  <a:pt x="13" y="147"/>
                </a:moveTo>
                <a:cubicBezTo>
                  <a:pt x="13" y="147"/>
                  <a:pt x="13" y="147"/>
                  <a:pt x="13" y="146"/>
                </a:cubicBezTo>
                <a:cubicBezTo>
                  <a:pt x="14" y="147"/>
                  <a:pt x="14" y="147"/>
                  <a:pt x="14" y="147"/>
                </a:cubicBezTo>
                <a:cubicBezTo>
                  <a:pt x="14" y="147"/>
                  <a:pt x="14" y="147"/>
                  <a:pt x="14" y="147"/>
                </a:cubicBezTo>
                <a:cubicBezTo>
                  <a:pt x="14" y="147"/>
                  <a:pt x="14" y="147"/>
                  <a:pt x="13" y="147"/>
                </a:cubicBezTo>
                <a:close/>
                <a:moveTo>
                  <a:pt x="13" y="149"/>
                </a:moveTo>
                <a:cubicBezTo>
                  <a:pt x="14" y="149"/>
                  <a:pt x="15" y="149"/>
                  <a:pt x="16" y="149"/>
                </a:cubicBezTo>
                <a:cubicBezTo>
                  <a:pt x="15" y="150"/>
                  <a:pt x="14" y="150"/>
                  <a:pt x="13" y="149"/>
                </a:cubicBezTo>
                <a:close/>
                <a:moveTo>
                  <a:pt x="15" y="148"/>
                </a:moveTo>
                <a:cubicBezTo>
                  <a:pt x="15" y="147"/>
                  <a:pt x="15" y="147"/>
                  <a:pt x="16" y="147"/>
                </a:cubicBezTo>
                <a:cubicBezTo>
                  <a:pt x="16" y="148"/>
                  <a:pt x="15" y="148"/>
                  <a:pt x="15" y="148"/>
                </a:cubicBezTo>
                <a:close/>
                <a:moveTo>
                  <a:pt x="19" y="146"/>
                </a:moveTo>
                <a:cubicBezTo>
                  <a:pt x="19" y="146"/>
                  <a:pt x="19" y="146"/>
                  <a:pt x="19" y="146"/>
                </a:cubicBezTo>
                <a:cubicBezTo>
                  <a:pt x="19" y="146"/>
                  <a:pt x="19" y="146"/>
                  <a:pt x="20" y="146"/>
                </a:cubicBezTo>
                <a:lnTo>
                  <a:pt x="19" y="146"/>
                </a:lnTo>
                <a:close/>
                <a:moveTo>
                  <a:pt x="23" y="146"/>
                </a:moveTo>
                <a:cubicBezTo>
                  <a:pt x="23" y="146"/>
                  <a:pt x="23" y="145"/>
                  <a:pt x="24" y="145"/>
                </a:cubicBezTo>
                <a:cubicBezTo>
                  <a:pt x="24" y="146"/>
                  <a:pt x="23" y="146"/>
                  <a:pt x="23" y="146"/>
                </a:cubicBezTo>
                <a:close/>
                <a:moveTo>
                  <a:pt x="34" y="132"/>
                </a:moveTo>
                <a:cubicBezTo>
                  <a:pt x="34" y="132"/>
                  <a:pt x="35" y="132"/>
                  <a:pt x="35" y="133"/>
                </a:cubicBezTo>
                <a:cubicBezTo>
                  <a:pt x="34" y="133"/>
                  <a:pt x="34" y="132"/>
                  <a:pt x="34" y="132"/>
                </a:cubicBezTo>
                <a:close/>
                <a:moveTo>
                  <a:pt x="33" y="132"/>
                </a:moveTo>
                <a:cubicBezTo>
                  <a:pt x="33" y="132"/>
                  <a:pt x="33" y="132"/>
                  <a:pt x="33" y="132"/>
                </a:cubicBezTo>
                <a:cubicBezTo>
                  <a:pt x="33" y="132"/>
                  <a:pt x="33" y="132"/>
                  <a:pt x="33" y="132"/>
                </a:cubicBezTo>
                <a:close/>
                <a:moveTo>
                  <a:pt x="30" y="132"/>
                </a:moveTo>
                <a:cubicBezTo>
                  <a:pt x="30" y="132"/>
                  <a:pt x="30" y="132"/>
                  <a:pt x="30" y="132"/>
                </a:cubicBezTo>
                <a:cubicBezTo>
                  <a:pt x="30" y="132"/>
                  <a:pt x="30" y="132"/>
                  <a:pt x="30" y="133"/>
                </a:cubicBezTo>
                <a:cubicBezTo>
                  <a:pt x="30" y="132"/>
                  <a:pt x="30" y="132"/>
                  <a:pt x="30" y="132"/>
                </a:cubicBezTo>
                <a:cubicBezTo>
                  <a:pt x="30" y="132"/>
                  <a:pt x="30" y="132"/>
                  <a:pt x="30" y="132"/>
                </a:cubicBezTo>
                <a:close/>
                <a:moveTo>
                  <a:pt x="29" y="131"/>
                </a:moveTo>
                <a:cubicBezTo>
                  <a:pt x="29" y="131"/>
                  <a:pt x="30" y="131"/>
                  <a:pt x="30" y="132"/>
                </a:cubicBezTo>
                <a:cubicBezTo>
                  <a:pt x="29" y="132"/>
                  <a:pt x="29" y="131"/>
                  <a:pt x="29" y="131"/>
                </a:cubicBezTo>
                <a:close/>
                <a:moveTo>
                  <a:pt x="29" y="133"/>
                </a:moveTo>
                <a:cubicBezTo>
                  <a:pt x="29" y="133"/>
                  <a:pt x="29" y="133"/>
                  <a:pt x="29" y="133"/>
                </a:cubicBezTo>
                <a:cubicBezTo>
                  <a:pt x="29" y="133"/>
                  <a:pt x="29" y="133"/>
                  <a:pt x="29" y="133"/>
                </a:cubicBezTo>
                <a:cubicBezTo>
                  <a:pt x="29" y="134"/>
                  <a:pt x="29" y="134"/>
                  <a:pt x="29" y="133"/>
                </a:cubicBezTo>
                <a:cubicBezTo>
                  <a:pt x="29" y="133"/>
                  <a:pt x="29" y="133"/>
                  <a:pt x="29" y="133"/>
                </a:cubicBezTo>
                <a:close/>
                <a:moveTo>
                  <a:pt x="28" y="133"/>
                </a:moveTo>
                <a:cubicBezTo>
                  <a:pt x="28" y="133"/>
                  <a:pt x="28" y="134"/>
                  <a:pt x="28" y="134"/>
                </a:cubicBezTo>
                <a:cubicBezTo>
                  <a:pt x="28" y="134"/>
                  <a:pt x="28" y="134"/>
                  <a:pt x="28" y="133"/>
                </a:cubicBezTo>
                <a:cubicBezTo>
                  <a:pt x="28" y="133"/>
                  <a:pt x="28" y="133"/>
                  <a:pt x="28" y="133"/>
                </a:cubicBezTo>
                <a:close/>
                <a:moveTo>
                  <a:pt x="28" y="135"/>
                </a:moveTo>
                <a:cubicBezTo>
                  <a:pt x="29" y="135"/>
                  <a:pt x="28" y="136"/>
                  <a:pt x="29" y="136"/>
                </a:cubicBezTo>
                <a:cubicBezTo>
                  <a:pt x="29" y="137"/>
                  <a:pt x="29" y="137"/>
                  <a:pt x="29" y="137"/>
                </a:cubicBezTo>
                <a:cubicBezTo>
                  <a:pt x="29" y="136"/>
                  <a:pt x="28" y="137"/>
                  <a:pt x="28" y="136"/>
                </a:cubicBezTo>
                <a:cubicBezTo>
                  <a:pt x="28" y="136"/>
                  <a:pt x="29" y="136"/>
                  <a:pt x="29" y="136"/>
                </a:cubicBezTo>
                <a:cubicBezTo>
                  <a:pt x="29" y="136"/>
                  <a:pt x="28" y="136"/>
                  <a:pt x="28" y="135"/>
                </a:cubicBezTo>
                <a:close/>
                <a:moveTo>
                  <a:pt x="26" y="133"/>
                </a:moveTo>
                <a:cubicBezTo>
                  <a:pt x="27" y="133"/>
                  <a:pt x="27" y="133"/>
                  <a:pt x="27" y="133"/>
                </a:cubicBezTo>
                <a:cubicBezTo>
                  <a:pt x="27" y="133"/>
                  <a:pt x="27" y="133"/>
                  <a:pt x="28" y="133"/>
                </a:cubicBezTo>
                <a:cubicBezTo>
                  <a:pt x="28" y="133"/>
                  <a:pt x="28" y="133"/>
                  <a:pt x="28" y="133"/>
                </a:cubicBezTo>
                <a:cubicBezTo>
                  <a:pt x="28" y="133"/>
                  <a:pt x="28" y="133"/>
                  <a:pt x="28" y="133"/>
                </a:cubicBezTo>
                <a:cubicBezTo>
                  <a:pt x="28" y="133"/>
                  <a:pt x="28" y="134"/>
                  <a:pt x="28" y="134"/>
                </a:cubicBezTo>
                <a:cubicBezTo>
                  <a:pt x="28" y="134"/>
                  <a:pt x="27" y="134"/>
                  <a:pt x="27" y="134"/>
                </a:cubicBezTo>
                <a:cubicBezTo>
                  <a:pt x="27" y="134"/>
                  <a:pt x="27" y="134"/>
                  <a:pt x="27" y="134"/>
                </a:cubicBezTo>
                <a:cubicBezTo>
                  <a:pt x="27" y="133"/>
                  <a:pt x="28" y="134"/>
                  <a:pt x="27" y="133"/>
                </a:cubicBezTo>
                <a:cubicBezTo>
                  <a:pt x="27" y="133"/>
                  <a:pt x="27" y="134"/>
                  <a:pt x="26" y="133"/>
                </a:cubicBezTo>
                <a:close/>
                <a:moveTo>
                  <a:pt x="20" y="137"/>
                </a:moveTo>
                <a:cubicBezTo>
                  <a:pt x="20" y="137"/>
                  <a:pt x="20" y="136"/>
                  <a:pt x="20" y="136"/>
                </a:cubicBezTo>
                <a:cubicBezTo>
                  <a:pt x="20" y="136"/>
                  <a:pt x="20" y="136"/>
                  <a:pt x="21" y="136"/>
                </a:cubicBezTo>
                <a:cubicBezTo>
                  <a:pt x="21" y="136"/>
                  <a:pt x="21" y="136"/>
                  <a:pt x="21" y="136"/>
                </a:cubicBezTo>
                <a:cubicBezTo>
                  <a:pt x="21" y="136"/>
                  <a:pt x="21" y="136"/>
                  <a:pt x="21" y="136"/>
                </a:cubicBezTo>
                <a:cubicBezTo>
                  <a:pt x="21" y="136"/>
                  <a:pt x="20" y="136"/>
                  <a:pt x="20" y="137"/>
                </a:cubicBezTo>
                <a:close/>
                <a:moveTo>
                  <a:pt x="21" y="136"/>
                </a:moveTo>
                <a:cubicBezTo>
                  <a:pt x="21" y="136"/>
                  <a:pt x="21" y="136"/>
                  <a:pt x="21" y="136"/>
                </a:cubicBezTo>
                <a:cubicBezTo>
                  <a:pt x="21" y="136"/>
                  <a:pt x="21" y="136"/>
                  <a:pt x="21" y="136"/>
                </a:cubicBezTo>
                <a:cubicBezTo>
                  <a:pt x="21" y="136"/>
                  <a:pt x="21" y="136"/>
                  <a:pt x="21" y="136"/>
                </a:cubicBezTo>
                <a:close/>
                <a:moveTo>
                  <a:pt x="21" y="141"/>
                </a:moveTo>
                <a:cubicBezTo>
                  <a:pt x="21" y="141"/>
                  <a:pt x="21" y="141"/>
                  <a:pt x="21" y="140"/>
                </a:cubicBezTo>
                <a:cubicBezTo>
                  <a:pt x="21" y="140"/>
                  <a:pt x="21" y="140"/>
                  <a:pt x="22" y="140"/>
                </a:cubicBezTo>
                <a:lnTo>
                  <a:pt x="21" y="141"/>
                </a:lnTo>
                <a:close/>
                <a:moveTo>
                  <a:pt x="22" y="140"/>
                </a:moveTo>
                <a:cubicBezTo>
                  <a:pt x="22" y="140"/>
                  <a:pt x="22" y="140"/>
                  <a:pt x="22" y="140"/>
                </a:cubicBezTo>
                <a:cubicBezTo>
                  <a:pt x="22" y="139"/>
                  <a:pt x="22" y="139"/>
                  <a:pt x="22" y="139"/>
                </a:cubicBezTo>
                <a:cubicBezTo>
                  <a:pt x="22" y="139"/>
                  <a:pt x="22" y="138"/>
                  <a:pt x="22" y="139"/>
                </a:cubicBezTo>
                <a:cubicBezTo>
                  <a:pt x="22" y="140"/>
                  <a:pt x="23" y="139"/>
                  <a:pt x="23" y="140"/>
                </a:cubicBezTo>
                <a:cubicBezTo>
                  <a:pt x="23" y="139"/>
                  <a:pt x="22" y="141"/>
                  <a:pt x="22" y="140"/>
                </a:cubicBezTo>
                <a:close/>
                <a:moveTo>
                  <a:pt x="22" y="137"/>
                </a:moveTo>
                <a:cubicBezTo>
                  <a:pt x="23" y="137"/>
                  <a:pt x="22" y="137"/>
                  <a:pt x="23" y="137"/>
                </a:cubicBezTo>
                <a:cubicBezTo>
                  <a:pt x="23" y="136"/>
                  <a:pt x="23" y="136"/>
                  <a:pt x="23" y="135"/>
                </a:cubicBezTo>
                <a:cubicBezTo>
                  <a:pt x="23" y="135"/>
                  <a:pt x="23" y="135"/>
                  <a:pt x="23" y="135"/>
                </a:cubicBezTo>
                <a:cubicBezTo>
                  <a:pt x="23" y="135"/>
                  <a:pt x="23" y="135"/>
                  <a:pt x="23" y="135"/>
                </a:cubicBezTo>
                <a:cubicBezTo>
                  <a:pt x="24" y="135"/>
                  <a:pt x="24" y="135"/>
                  <a:pt x="24" y="135"/>
                </a:cubicBezTo>
                <a:cubicBezTo>
                  <a:pt x="24" y="136"/>
                  <a:pt x="24" y="136"/>
                  <a:pt x="24" y="136"/>
                </a:cubicBezTo>
                <a:cubicBezTo>
                  <a:pt x="24" y="135"/>
                  <a:pt x="25" y="135"/>
                  <a:pt x="26" y="135"/>
                </a:cubicBezTo>
                <a:cubicBezTo>
                  <a:pt x="26" y="136"/>
                  <a:pt x="27" y="136"/>
                  <a:pt x="28" y="136"/>
                </a:cubicBezTo>
                <a:cubicBezTo>
                  <a:pt x="28" y="136"/>
                  <a:pt x="26" y="136"/>
                  <a:pt x="25" y="136"/>
                </a:cubicBezTo>
                <a:cubicBezTo>
                  <a:pt x="26" y="137"/>
                  <a:pt x="26" y="137"/>
                  <a:pt x="26" y="137"/>
                </a:cubicBezTo>
                <a:cubicBezTo>
                  <a:pt x="25" y="137"/>
                  <a:pt x="25" y="137"/>
                  <a:pt x="25" y="137"/>
                </a:cubicBezTo>
                <a:cubicBezTo>
                  <a:pt x="24" y="137"/>
                  <a:pt x="23" y="138"/>
                  <a:pt x="22" y="137"/>
                </a:cubicBezTo>
                <a:close/>
                <a:moveTo>
                  <a:pt x="26" y="138"/>
                </a:moveTo>
                <a:cubicBezTo>
                  <a:pt x="26" y="138"/>
                  <a:pt x="26" y="138"/>
                  <a:pt x="26" y="138"/>
                </a:cubicBezTo>
                <a:cubicBezTo>
                  <a:pt x="26" y="138"/>
                  <a:pt x="26" y="138"/>
                  <a:pt x="25" y="138"/>
                </a:cubicBezTo>
                <a:cubicBezTo>
                  <a:pt x="25" y="138"/>
                  <a:pt x="26" y="138"/>
                  <a:pt x="26" y="138"/>
                </a:cubicBezTo>
                <a:close/>
                <a:moveTo>
                  <a:pt x="25" y="138"/>
                </a:moveTo>
                <a:cubicBezTo>
                  <a:pt x="25" y="138"/>
                  <a:pt x="25" y="138"/>
                  <a:pt x="25" y="138"/>
                </a:cubicBezTo>
                <a:cubicBezTo>
                  <a:pt x="25" y="138"/>
                  <a:pt x="25" y="138"/>
                  <a:pt x="25" y="138"/>
                </a:cubicBezTo>
                <a:cubicBezTo>
                  <a:pt x="25" y="138"/>
                  <a:pt x="25" y="138"/>
                  <a:pt x="25" y="138"/>
                </a:cubicBezTo>
                <a:close/>
                <a:moveTo>
                  <a:pt x="24" y="140"/>
                </a:moveTo>
                <a:cubicBezTo>
                  <a:pt x="24" y="139"/>
                  <a:pt x="24" y="139"/>
                  <a:pt x="24" y="139"/>
                </a:cubicBezTo>
                <a:cubicBezTo>
                  <a:pt x="24" y="139"/>
                  <a:pt x="25" y="139"/>
                  <a:pt x="26" y="139"/>
                </a:cubicBezTo>
                <a:cubicBezTo>
                  <a:pt x="25" y="139"/>
                  <a:pt x="25" y="139"/>
                  <a:pt x="24" y="140"/>
                </a:cubicBezTo>
                <a:close/>
                <a:moveTo>
                  <a:pt x="25" y="139"/>
                </a:moveTo>
                <a:cubicBezTo>
                  <a:pt x="26" y="139"/>
                  <a:pt x="27" y="139"/>
                  <a:pt x="27" y="139"/>
                </a:cubicBezTo>
                <a:cubicBezTo>
                  <a:pt x="26" y="139"/>
                  <a:pt x="26" y="140"/>
                  <a:pt x="25" y="139"/>
                </a:cubicBezTo>
                <a:close/>
                <a:moveTo>
                  <a:pt x="25" y="145"/>
                </a:moveTo>
                <a:cubicBezTo>
                  <a:pt x="24" y="145"/>
                  <a:pt x="24" y="145"/>
                  <a:pt x="24" y="145"/>
                </a:cubicBezTo>
                <a:cubicBezTo>
                  <a:pt x="25" y="144"/>
                  <a:pt x="25" y="144"/>
                  <a:pt x="25" y="144"/>
                </a:cubicBezTo>
                <a:cubicBezTo>
                  <a:pt x="25" y="144"/>
                  <a:pt x="24" y="144"/>
                  <a:pt x="24" y="144"/>
                </a:cubicBezTo>
                <a:cubicBezTo>
                  <a:pt x="25" y="144"/>
                  <a:pt x="25" y="143"/>
                  <a:pt x="25" y="144"/>
                </a:cubicBezTo>
                <a:cubicBezTo>
                  <a:pt x="25" y="144"/>
                  <a:pt x="25" y="145"/>
                  <a:pt x="25" y="145"/>
                </a:cubicBezTo>
                <a:close/>
                <a:moveTo>
                  <a:pt x="27" y="143"/>
                </a:moveTo>
                <a:cubicBezTo>
                  <a:pt x="27" y="143"/>
                  <a:pt x="26" y="143"/>
                  <a:pt x="26" y="143"/>
                </a:cubicBezTo>
                <a:cubicBezTo>
                  <a:pt x="26" y="142"/>
                  <a:pt x="27" y="142"/>
                  <a:pt x="27" y="142"/>
                </a:cubicBezTo>
                <a:cubicBezTo>
                  <a:pt x="27" y="142"/>
                  <a:pt x="27" y="142"/>
                  <a:pt x="28" y="142"/>
                </a:cubicBezTo>
                <a:lnTo>
                  <a:pt x="27" y="143"/>
                </a:lnTo>
                <a:close/>
                <a:moveTo>
                  <a:pt x="28" y="138"/>
                </a:moveTo>
                <a:cubicBezTo>
                  <a:pt x="28" y="138"/>
                  <a:pt x="28" y="138"/>
                  <a:pt x="28" y="138"/>
                </a:cubicBezTo>
                <a:cubicBezTo>
                  <a:pt x="28" y="138"/>
                  <a:pt x="28" y="138"/>
                  <a:pt x="28" y="138"/>
                </a:cubicBezTo>
                <a:cubicBezTo>
                  <a:pt x="27" y="138"/>
                  <a:pt x="27" y="138"/>
                  <a:pt x="27" y="137"/>
                </a:cubicBezTo>
                <a:cubicBezTo>
                  <a:pt x="27" y="137"/>
                  <a:pt x="27" y="137"/>
                  <a:pt x="27" y="137"/>
                </a:cubicBezTo>
                <a:cubicBezTo>
                  <a:pt x="28" y="137"/>
                  <a:pt x="28" y="137"/>
                  <a:pt x="28" y="137"/>
                </a:cubicBezTo>
                <a:cubicBezTo>
                  <a:pt x="28" y="138"/>
                  <a:pt x="28" y="138"/>
                  <a:pt x="28" y="138"/>
                </a:cubicBezTo>
                <a:close/>
                <a:moveTo>
                  <a:pt x="28" y="139"/>
                </a:moveTo>
                <a:cubicBezTo>
                  <a:pt x="28" y="138"/>
                  <a:pt x="28" y="138"/>
                  <a:pt x="29" y="138"/>
                </a:cubicBezTo>
                <a:cubicBezTo>
                  <a:pt x="29" y="138"/>
                  <a:pt x="28" y="138"/>
                  <a:pt x="29" y="138"/>
                </a:cubicBezTo>
                <a:cubicBezTo>
                  <a:pt x="29" y="139"/>
                  <a:pt x="28" y="139"/>
                  <a:pt x="28" y="139"/>
                </a:cubicBezTo>
                <a:close/>
                <a:moveTo>
                  <a:pt x="29" y="143"/>
                </a:moveTo>
                <a:cubicBezTo>
                  <a:pt x="28" y="141"/>
                  <a:pt x="30" y="142"/>
                  <a:pt x="30" y="143"/>
                </a:cubicBezTo>
                <a:cubicBezTo>
                  <a:pt x="30" y="142"/>
                  <a:pt x="29" y="143"/>
                  <a:pt x="29" y="143"/>
                </a:cubicBezTo>
                <a:close/>
                <a:moveTo>
                  <a:pt x="30" y="138"/>
                </a:moveTo>
                <a:cubicBezTo>
                  <a:pt x="30" y="138"/>
                  <a:pt x="30" y="137"/>
                  <a:pt x="30" y="137"/>
                </a:cubicBezTo>
                <a:cubicBezTo>
                  <a:pt x="31" y="138"/>
                  <a:pt x="31" y="137"/>
                  <a:pt x="32" y="137"/>
                </a:cubicBezTo>
                <a:cubicBezTo>
                  <a:pt x="31" y="137"/>
                  <a:pt x="31" y="138"/>
                  <a:pt x="30" y="138"/>
                </a:cubicBezTo>
                <a:close/>
                <a:moveTo>
                  <a:pt x="30" y="142"/>
                </a:moveTo>
                <a:cubicBezTo>
                  <a:pt x="31" y="141"/>
                  <a:pt x="30" y="141"/>
                  <a:pt x="31" y="141"/>
                </a:cubicBezTo>
                <a:cubicBezTo>
                  <a:pt x="31" y="141"/>
                  <a:pt x="31" y="142"/>
                  <a:pt x="30" y="142"/>
                </a:cubicBezTo>
                <a:close/>
                <a:moveTo>
                  <a:pt x="32" y="144"/>
                </a:moveTo>
                <a:cubicBezTo>
                  <a:pt x="32" y="143"/>
                  <a:pt x="32" y="143"/>
                  <a:pt x="31" y="143"/>
                </a:cubicBezTo>
                <a:cubicBezTo>
                  <a:pt x="31" y="144"/>
                  <a:pt x="31" y="144"/>
                  <a:pt x="31" y="144"/>
                </a:cubicBezTo>
                <a:cubicBezTo>
                  <a:pt x="30" y="144"/>
                  <a:pt x="31" y="143"/>
                  <a:pt x="31" y="143"/>
                </a:cubicBezTo>
                <a:cubicBezTo>
                  <a:pt x="32" y="143"/>
                  <a:pt x="31" y="143"/>
                  <a:pt x="32" y="143"/>
                </a:cubicBezTo>
                <a:cubicBezTo>
                  <a:pt x="32" y="143"/>
                  <a:pt x="31" y="142"/>
                  <a:pt x="32" y="142"/>
                </a:cubicBezTo>
                <a:cubicBezTo>
                  <a:pt x="32" y="142"/>
                  <a:pt x="32" y="142"/>
                  <a:pt x="32" y="142"/>
                </a:cubicBezTo>
                <a:cubicBezTo>
                  <a:pt x="32" y="143"/>
                  <a:pt x="32" y="143"/>
                  <a:pt x="32" y="143"/>
                </a:cubicBezTo>
                <a:cubicBezTo>
                  <a:pt x="32" y="143"/>
                  <a:pt x="32" y="144"/>
                  <a:pt x="32" y="144"/>
                </a:cubicBezTo>
                <a:close/>
                <a:moveTo>
                  <a:pt x="33" y="133"/>
                </a:moveTo>
                <a:cubicBezTo>
                  <a:pt x="33" y="134"/>
                  <a:pt x="32" y="133"/>
                  <a:pt x="32" y="134"/>
                </a:cubicBezTo>
                <a:cubicBezTo>
                  <a:pt x="31" y="133"/>
                  <a:pt x="31" y="133"/>
                  <a:pt x="30" y="133"/>
                </a:cubicBezTo>
                <a:cubicBezTo>
                  <a:pt x="30" y="134"/>
                  <a:pt x="31" y="134"/>
                  <a:pt x="30" y="134"/>
                </a:cubicBezTo>
                <a:cubicBezTo>
                  <a:pt x="30" y="134"/>
                  <a:pt x="30" y="133"/>
                  <a:pt x="30" y="133"/>
                </a:cubicBezTo>
                <a:cubicBezTo>
                  <a:pt x="30" y="133"/>
                  <a:pt x="30" y="132"/>
                  <a:pt x="31" y="133"/>
                </a:cubicBezTo>
                <a:cubicBezTo>
                  <a:pt x="31" y="132"/>
                  <a:pt x="31" y="132"/>
                  <a:pt x="30" y="132"/>
                </a:cubicBezTo>
                <a:cubicBezTo>
                  <a:pt x="31" y="132"/>
                  <a:pt x="31" y="132"/>
                  <a:pt x="31" y="132"/>
                </a:cubicBezTo>
                <a:cubicBezTo>
                  <a:pt x="30" y="132"/>
                  <a:pt x="30" y="132"/>
                  <a:pt x="30" y="132"/>
                </a:cubicBezTo>
                <a:cubicBezTo>
                  <a:pt x="30" y="131"/>
                  <a:pt x="31" y="131"/>
                  <a:pt x="31" y="131"/>
                </a:cubicBezTo>
                <a:cubicBezTo>
                  <a:pt x="31" y="131"/>
                  <a:pt x="31" y="130"/>
                  <a:pt x="32" y="131"/>
                </a:cubicBezTo>
                <a:cubicBezTo>
                  <a:pt x="31" y="131"/>
                  <a:pt x="31" y="131"/>
                  <a:pt x="31" y="131"/>
                </a:cubicBezTo>
                <a:cubicBezTo>
                  <a:pt x="32" y="131"/>
                  <a:pt x="32" y="131"/>
                  <a:pt x="33" y="131"/>
                </a:cubicBezTo>
                <a:cubicBezTo>
                  <a:pt x="33" y="131"/>
                  <a:pt x="33" y="131"/>
                  <a:pt x="33" y="131"/>
                </a:cubicBezTo>
                <a:cubicBezTo>
                  <a:pt x="32" y="132"/>
                  <a:pt x="32" y="132"/>
                  <a:pt x="31" y="132"/>
                </a:cubicBezTo>
                <a:cubicBezTo>
                  <a:pt x="31" y="132"/>
                  <a:pt x="31" y="132"/>
                  <a:pt x="32" y="132"/>
                </a:cubicBezTo>
                <a:cubicBezTo>
                  <a:pt x="31" y="132"/>
                  <a:pt x="31" y="132"/>
                  <a:pt x="31" y="132"/>
                </a:cubicBezTo>
                <a:cubicBezTo>
                  <a:pt x="32" y="133"/>
                  <a:pt x="32" y="132"/>
                  <a:pt x="32" y="133"/>
                </a:cubicBezTo>
                <a:cubicBezTo>
                  <a:pt x="32" y="132"/>
                  <a:pt x="32" y="132"/>
                  <a:pt x="32" y="132"/>
                </a:cubicBezTo>
                <a:cubicBezTo>
                  <a:pt x="32" y="132"/>
                  <a:pt x="32" y="132"/>
                  <a:pt x="32" y="132"/>
                </a:cubicBezTo>
                <a:cubicBezTo>
                  <a:pt x="32" y="132"/>
                  <a:pt x="32" y="132"/>
                  <a:pt x="32" y="132"/>
                </a:cubicBezTo>
                <a:cubicBezTo>
                  <a:pt x="33" y="133"/>
                  <a:pt x="33" y="132"/>
                  <a:pt x="34" y="133"/>
                </a:cubicBezTo>
                <a:cubicBezTo>
                  <a:pt x="34" y="133"/>
                  <a:pt x="35" y="133"/>
                  <a:pt x="34" y="133"/>
                </a:cubicBezTo>
                <a:cubicBezTo>
                  <a:pt x="34" y="133"/>
                  <a:pt x="33" y="133"/>
                  <a:pt x="33" y="133"/>
                </a:cubicBezTo>
                <a:close/>
                <a:moveTo>
                  <a:pt x="34" y="139"/>
                </a:moveTo>
                <a:cubicBezTo>
                  <a:pt x="34" y="139"/>
                  <a:pt x="34" y="139"/>
                  <a:pt x="34" y="139"/>
                </a:cubicBezTo>
                <a:cubicBezTo>
                  <a:pt x="34" y="139"/>
                  <a:pt x="35" y="139"/>
                  <a:pt x="35" y="139"/>
                </a:cubicBezTo>
                <a:cubicBezTo>
                  <a:pt x="34" y="139"/>
                  <a:pt x="34" y="140"/>
                  <a:pt x="34" y="139"/>
                </a:cubicBezTo>
                <a:close/>
                <a:moveTo>
                  <a:pt x="34" y="145"/>
                </a:moveTo>
                <a:cubicBezTo>
                  <a:pt x="34" y="145"/>
                  <a:pt x="35" y="145"/>
                  <a:pt x="36" y="145"/>
                </a:cubicBezTo>
                <a:cubicBezTo>
                  <a:pt x="35" y="146"/>
                  <a:pt x="35" y="146"/>
                  <a:pt x="34" y="145"/>
                </a:cubicBezTo>
                <a:close/>
                <a:moveTo>
                  <a:pt x="36" y="139"/>
                </a:moveTo>
                <a:cubicBezTo>
                  <a:pt x="36" y="138"/>
                  <a:pt x="37" y="139"/>
                  <a:pt x="37" y="139"/>
                </a:cubicBezTo>
                <a:cubicBezTo>
                  <a:pt x="37" y="139"/>
                  <a:pt x="36" y="139"/>
                  <a:pt x="36" y="139"/>
                </a:cubicBezTo>
                <a:close/>
                <a:moveTo>
                  <a:pt x="38" y="137"/>
                </a:moveTo>
                <a:cubicBezTo>
                  <a:pt x="39" y="136"/>
                  <a:pt x="39" y="135"/>
                  <a:pt x="38" y="135"/>
                </a:cubicBezTo>
                <a:cubicBezTo>
                  <a:pt x="37" y="134"/>
                  <a:pt x="38" y="134"/>
                  <a:pt x="38" y="134"/>
                </a:cubicBezTo>
                <a:cubicBezTo>
                  <a:pt x="39" y="135"/>
                  <a:pt x="39" y="134"/>
                  <a:pt x="40" y="134"/>
                </a:cubicBezTo>
                <a:cubicBezTo>
                  <a:pt x="40" y="135"/>
                  <a:pt x="40" y="134"/>
                  <a:pt x="41" y="134"/>
                </a:cubicBezTo>
                <a:cubicBezTo>
                  <a:pt x="41" y="134"/>
                  <a:pt x="41" y="134"/>
                  <a:pt x="41" y="135"/>
                </a:cubicBezTo>
                <a:cubicBezTo>
                  <a:pt x="41" y="135"/>
                  <a:pt x="40" y="135"/>
                  <a:pt x="40" y="135"/>
                </a:cubicBezTo>
                <a:cubicBezTo>
                  <a:pt x="40" y="134"/>
                  <a:pt x="40" y="134"/>
                  <a:pt x="40" y="135"/>
                </a:cubicBezTo>
                <a:cubicBezTo>
                  <a:pt x="40" y="135"/>
                  <a:pt x="39" y="135"/>
                  <a:pt x="39" y="135"/>
                </a:cubicBezTo>
                <a:cubicBezTo>
                  <a:pt x="38" y="136"/>
                  <a:pt x="39" y="137"/>
                  <a:pt x="38" y="137"/>
                </a:cubicBezTo>
                <a:close/>
                <a:moveTo>
                  <a:pt x="39" y="137"/>
                </a:moveTo>
                <a:cubicBezTo>
                  <a:pt x="39" y="136"/>
                  <a:pt x="40" y="135"/>
                  <a:pt x="41" y="136"/>
                </a:cubicBezTo>
                <a:cubicBezTo>
                  <a:pt x="40" y="137"/>
                  <a:pt x="40" y="137"/>
                  <a:pt x="40" y="137"/>
                </a:cubicBezTo>
                <a:cubicBezTo>
                  <a:pt x="40" y="137"/>
                  <a:pt x="40" y="137"/>
                  <a:pt x="39" y="137"/>
                </a:cubicBezTo>
                <a:close/>
                <a:moveTo>
                  <a:pt x="42" y="140"/>
                </a:moveTo>
                <a:cubicBezTo>
                  <a:pt x="41" y="140"/>
                  <a:pt x="41" y="140"/>
                  <a:pt x="40" y="140"/>
                </a:cubicBezTo>
                <a:cubicBezTo>
                  <a:pt x="40" y="139"/>
                  <a:pt x="42" y="140"/>
                  <a:pt x="42" y="140"/>
                </a:cubicBezTo>
                <a:close/>
                <a:moveTo>
                  <a:pt x="40" y="144"/>
                </a:moveTo>
                <a:cubicBezTo>
                  <a:pt x="41" y="143"/>
                  <a:pt x="41" y="144"/>
                  <a:pt x="41" y="143"/>
                </a:cubicBezTo>
                <a:cubicBezTo>
                  <a:pt x="42" y="143"/>
                  <a:pt x="42" y="143"/>
                  <a:pt x="42" y="144"/>
                </a:cubicBezTo>
                <a:cubicBezTo>
                  <a:pt x="42" y="144"/>
                  <a:pt x="41" y="144"/>
                  <a:pt x="40" y="144"/>
                </a:cubicBezTo>
                <a:close/>
                <a:moveTo>
                  <a:pt x="48" y="130"/>
                </a:moveTo>
                <a:cubicBezTo>
                  <a:pt x="49" y="130"/>
                  <a:pt x="49" y="129"/>
                  <a:pt x="50" y="129"/>
                </a:cubicBezTo>
                <a:cubicBezTo>
                  <a:pt x="50" y="130"/>
                  <a:pt x="48" y="130"/>
                  <a:pt x="48" y="130"/>
                </a:cubicBezTo>
                <a:close/>
                <a:moveTo>
                  <a:pt x="50" y="142"/>
                </a:moveTo>
                <a:cubicBezTo>
                  <a:pt x="50" y="141"/>
                  <a:pt x="50" y="141"/>
                  <a:pt x="50" y="141"/>
                </a:cubicBezTo>
                <a:cubicBezTo>
                  <a:pt x="51" y="141"/>
                  <a:pt x="50" y="142"/>
                  <a:pt x="50" y="142"/>
                </a:cubicBezTo>
                <a:close/>
                <a:moveTo>
                  <a:pt x="53" y="129"/>
                </a:moveTo>
                <a:cubicBezTo>
                  <a:pt x="53" y="129"/>
                  <a:pt x="52" y="129"/>
                  <a:pt x="52" y="129"/>
                </a:cubicBezTo>
                <a:cubicBezTo>
                  <a:pt x="52" y="129"/>
                  <a:pt x="52" y="129"/>
                  <a:pt x="52" y="130"/>
                </a:cubicBezTo>
                <a:cubicBezTo>
                  <a:pt x="52" y="130"/>
                  <a:pt x="51" y="130"/>
                  <a:pt x="51" y="130"/>
                </a:cubicBezTo>
                <a:cubicBezTo>
                  <a:pt x="51" y="129"/>
                  <a:pt x="51" y="129"/>
                  <a:pt x="52" y="128"/>
                </a:cubicBezTo>
                <a:cubicBezTo>
                  <a:pt x="52" y="129"/>
                  <a:pt x="52" y="128"/>
                  <a:pt x="53" y="129"/>
                </a:cubicBezTo>
                <a:cubicBezTo>
                  <a:pt x="53" y="129"/>
                  <a:pt x="53" y="129"/>
                  <a:pt x="53" y="129"/>
                </a:cubicBezTo>
                <a:close/>
                <a:moveTo>
                  <a:pt x="56" y="128"/>
                </a:moveTo>
                <a:cubicBezTo>
                  <a:pt x="56" y="128"/>
                  <a:pt x="57" y="128"/>
                  <a:pt x="57" y="128"/>
                </a:cubicBezTo>
                <a:cubicBezTo>
                  <a:pt x="57" y="128"/>
                  <a:pt x="56" y="128"/>
                  <a:pt x="56" y="128"/>
                </a:cubicBezTo>
                <a:close/>
                <a:moveTo>
                  <a:pt x="57" y="139"/>
                </a:moveTo>
                <a:cubicBezTo>
                  <a:pt x="57" y="138"/>
                  <a:pt x="58" y="138"/>
                  <a:pt x="58" y="139"/>
                </a:cubicBezTo>
                <a:cubicBezTo>
                  <a:pt x="58" y="139"/>
                  <a:pt x="58" y="139"/>
                  <a:pt x="57" y="139"/>
                </a:cubicBezTo>
                <a:close/>
                <a:moveTo>
                  <a:pt x="62" y="127"/>
                </a:moveTo>
                <a:cubicBezTo>
                  <a:pt x="62" y="126"/>
                  <a:pt x="61" y="127"/>
                  <a:pt x="61" y="127"/>
                </a:cubicBezTo>
                <a:cubicBezTo>
                  <a:pt x="61" y="126"/>
                  <a:pt x="62" y="126"/>
                  <a:pt x="62" y="127"/>
                </a:cubicBezTo>
                <a:close/>
                <a:moveTo>
                  <a:pt x="60" y="126"/>
                </a:moveTo>
                <a:cubicBezTo>
                  <a:pt x="61" y="126"/>
                  <a:pt x="61" y="127"/>
                  <a:pt x="61" y="127"/>
                </a:cubicBezTo>
                <a:cubicBezTo>
                  <a:pt x="61" y="127"/>
                  <a:pt x="60" y="127"/>
                  <a:pt x="60" y="126"/>
                </a:cubicBezTo>
                <a:close/>
                <a:moveTo>
                  <a:pt x="61" y="139"/>
                </a:moveTo>
                <a:cubicBezTo>
                  <a:pt x="61" y="139"/>
                  <a:pt x="60" y="139"/>
                  <a:pt x="60" y="139"/>
                </a:cubicBezTo>
                <a:cubicBezTo>
                  <a:pt x="61" y="138"/>
                  <a:pt x="62" y="138"/>
                  <a:pt x="62" y="139"/>
                </a:cubicBezTo>
                <a:cubicBezTo>
                  <a:pt x="62" y="138"/>
                  <a:pt x="61" y="139"/>
                  <a:pt x="61" y="139"/>
                </a:cubicBezTo>
                <a:close/>
                <a:moveTo>
                  <a:pt x="61" y="131"/>
                </a:moveTo>
                <a:cubicBezTo>
                  <a:pt x="62" y="131"/>
                  <a:pt x="62" y="131"/>
                  <a:pt x="62" y="131"/>
                </a:cubicBezTo>
                <a:cubicBezTo>
                  <a:pt x="62" y="132"/>
                  <a:pt x="62" y="132"/>
                  <a:pt x="61" y="131"/>
                </a:cubicBezTo>
                <a:close/>
                <a:moveTo>
                  <a:pt x="61" y="130"/>
                </a:moveTo>
                <a:cubicBezTo>
                  <a:pt x="61" y="130"/>
                  <a:pt x="61" y="130"/>
                  <a:pt x="61" y="130"/>
                </a:cubicBezTo>
                <a:cubicBezTo>
                  <a:pt x="61" y="130"/>
                  <a:pt x="61" y="130"/>
                  <a:pt x="61" y="130"/>
                </a:cubicBezTo>
                <a:cubicBezTo>
                  <a:pt x="61" y="129"/>
                  <a:pt x="61" y="129"/>
                  <a:pt x="61" y="129"/>
                </a:cubicBezTo>
                <a:cubicBezTo>
                  <a:pt x="62" y="129"/>
                  <a:pt x="62" y="128"/>
                  <a:pt x="63" y="128"/>
                </a:cubicBezTo>
                <a:cubicBezTo>
                  <a:pt x="63" y="129"/>
                  <a:pt x="62" y="129"/>
                  <a:pt x="61" y="130"/>
                </a:cubicBezTo>
                <a:close/>
                <a:moveTo>
                  <a:pt x="66" y="129"/>
                </a:moveTo>
                <a:cubicBezTo>
                  <a:pt x="65" y="129"/>
                  <a:pt x="65" y="129"/>
                  <a:pt x="65" y="129"/>
                </a:cubicBezTo>
                <a:cubicBezTo>
                  <a:pt x="64" y="129"/>
                  <a:pt x="64" y="129"/>
                  <a:pt x="64" y="129"/>
                </a:cubicBezTo>
                <a:cubicBezTo>
                  <a:pt x="64" y="128"/>
                  <a:pt x="65" y="128"/>
                  <a:pt x="65" y="128"/>
                </a:cubicBezTo>
                <a:cubicBezTo>
                  <a:pt x="65" y="128"/>
                  <a:pt x="66" y="128"/>
                  <a:pt x="66" y="128"/>
                </a:cubicBezTo>
                <a:cubicBezTo>
                  <a:pt x="66" y="129"/>
                  <a:pt x="66" y="128"/>
                  <a:pt x="66" y="129"/>
                </a:cubicBezTo>
                <a:close/>
                <a:moveTo>
                  <a:pt x="67" y="126"/>
                </a:moveTo>
                <a:cubicBezTo>
                  <a:pt x="67" y="126"/>
                  <a:pt x="68" y="126"/>
                  <a:pt x="68" y="126"/>
                </a:cubicBezTo>
                <a:cubicBezTo>
                  <a:pt x="68" y="127"/>
                  <a:pt x="67" y="126"/>
                  <a:pt x="67" y="126"/>
                </a:cubicBezTo>
                <a:close/>
                <a:moveTo>
                  <a:pt x="69" y="126"/>
                </a:moveTo>
                <a:cubicBezTo>
                  <a:pt x="69" y="126"/>
                  <a:pt x="69" y="125"/>
                  <a:pt x="70" y="126"/>
                </a:cubicBezTo>
                <a:cubicBezTo>
                  <a:pt x="69" y="126"/>
                  <a:pt x="69" y="127"/>
                  <a:pt x="69" y="126"/>
                </a:cubicBezTo>
                <a:close/>
                <a:moveTo>
                  <a:pt x="72" y="124"/>
                </a:moveTo>
                <a:cubicBezTo>
                  <a:pt x="72" y="124"/>
                  <a:pt x="72" y="124"/>
                  <a:pt x="72" y="124"/>
                </a:cubicBezTo>
                <a:cubicBezTo>
                  <a:pt x="72" y="123"/>
                  <a:pt x="73" y="124"/>
                  <a:pt x="74" y="124"/>
                </a:cubicBezTo>
                <a:cubicBezTo>
                  <a:pt x="73" y="124"/>
                  <a:pt x="74" y="125"/>
                  <a:pt x="73" y="125"/>
                </a:cubicBezTo>
                <a:cubicBezTo>
                  <a:pt x="73" y="125"/>
                  <a:pt x="73" y="124"/>
                  <a:pt x="73" y="124"/>
                </a:cubicBezTo>
                <a:cubicBezTo>
                  <a:pt x="72" y="125"/>
                  <a:pt x="72" y="125"/>
                  <a:pt x="72" y="126"/>
                </a:cubicBezTo>
                <a:cubicBezTo>
                  <a:pt x="72" y="126"/>
                  <a:pt x="72" y="125"/>
                  <a:pt x="71" y="125"/>
                </a:cubicBezTo>
                <a:cubicBezTo>
                  <a:pt x="72" y="124"/>
                  <a:pt x="72" y="125"/>
                  <a:pt x="72" y="124"/>
                </a:cubicBezTo>
                <a:close/>
                <a:moveTo>
                  <a:pt x="71" y="126"/>
                </a:moveTo>
                <a:cubicBezTo>
                  <a:pt x="70" y="125"/>
                  <a:pt x="71" y="125"/>
                  <a:pt x="72" y="126"/>
                </a:cubicBezTo>
                <a:cubicBezTo>
                  <a:pt x="71" y="126"/>
                  <a:pt x="71" y="126"/>
                  <a:pt x="71" y="126"/>
                </a:cubicBezTo>
                <a:close/>
                <a:moveTo>
                  <a:pt x="71" y="127"/>
                </a:moveTo>
                <a:cubicBezTo>
                  <a:pt x="72" y="128"/>
                  <a:pt x="72" y="126"/>
                  <a:pt x="73" y="127"/>
                </a:cubicBezTo>
                <a:cubicBezTo>
                  <a:pt x="73" y="126"/>
                  <a:pt x="73" y="126"/>
                  <a:pt x="74" y="127"/>
                </a:cubicBezTo>
                <a:cubicBezTo>
                  <a:pt x="74" y="127"/>
                  <a:pt x="74" y="127"/>
                  <a:pt x="74" y="127"/>
                </a:cubicBezTo>
                <a:cubicBezTo>
                  <a:pt x="74" y="127"/>
                  <a:pt x="74" y="127"/>
                  <a:pt x="74" y="127"/>
                </a:cubicBezTo>
                <a:cubicBezTo>
                  <a:pt x="73" y="127"/>
                  <a:pt x="73" y="127"/>
                  <a:pt x="73" y="128"/>
                </a:cubicBezTo>
                <a:cubicBezTo>
                  <a:pt x="73" y="127"/>
                  <a:pt x="73" y="127"/>
                  <a:pt x="73" y="127"/>
                </a:cubicBezTo>
                <a:cubicBezTo>
                  <a:pt x="72" y="128"/>
                  <a:pt x="71" y="128"/>
                  <a:pt x="71" y="127"/>
                </a:cubicBezTo>
                <a:close/>
                <a:moveTo>
                  <a:pt x="73" y="136"/>
                </a:moveTo>
                <a:cubicBezTo>
                  <a:pt x="73" y="135"/>
                  <a:pt x="74" y="135"/>
                  <a:pt x="74" y="135"/>
                </a:cubicBezTo>
                <a:cubicBezTo>
                  <a:pt x="74" y="136"/>
                  <a:pt x="73" y="136"/>
                  <a:pt x="73" y="136"/>
                </a:cubicBezTo>
                <a:close/>
                <a:moveTo>
                  <a:pt x="75" y="125"/>
                </a:moveTo>
                <a:cubicBezTo>
                  <a:pt x="75" y="125"/>
                  <a:pt x="75" y="125"/>
                  <a:pt x="75" y="125"/>
                </a:cubicBezTo>
                <a:cubicBezTo>
                  <a:pt x="75" y="125"/>
                  <a:pt x="75" y="125"/>
                  <a:pt x="75" y="125"/>
                </a:cubicBezTo>
                <a:cubicBezTo>
                  <a:pt x="74" y="126"/>
                  <a:pt x="74" y="126"/>
                  <a:pt x="74" y="126"/>
                </a:cubicBezTo>
                <a:cubicBezTo>
                  <a:pt x="74" y="126"/>
                  <a:pt x="73" y="126"/>
                  <a:pt x="73" y="126"/>
                </a:cubicBezTo>
                <a:cubicBezTo>
                  <a:pt x="73" y="126"/>
                  <a:pt x="73" y="126"/>
                  <a:pt x="73" y="126"/>
                </a:cubicBezTo>
                <a:cubicBezTo>
                  <a:pt x="72" y="125"/>
                  <a:pt x="74" y="125"/>
                  <a:pt x="75" y="125"/>
                </a:cubicBezTo>
                <a:cubicBezTo>
                  <a:pt x="75" y="125"/>
                  <a:pt x="75" y="125"/>
                  <a:pt x="75" y="125"/>
                </a:cubicBezTo>
                <a:close/>
                <a:moveTo>
                  <a:pt x="76" y="125"/>
                </a:moveTo>
                <a:cubicBezTo>
                  <a:pt x="75" y="125"/>
                  <a:pt x="75" y="125"/>
                  <a:pt x="75" y="125"/>
                </a:cubicBezTo>
                <a:cubicBezTo>
                  <a:pt x="75" y="125"/>
                  <a:pt x="75" y="125"/>
                  <a:pt x="75" y="125"/>
                </a:cubicBezTo>
                <a:cubicBezTo>
                  <a:pt x="75" y="125"/>
                  <a:pt x="75" y="125"/>
                  <a:pt x="75" y="125"/>
                </a:cubicBezTo>
                <a:cubicBezTo>
                  <a:pt x="75" y="125"/>
                  <a:pt x="75" y="125"/>
                  <a:pt x="75" y="125"/>
                </a:cubicBezTo>
                <a:cubicBezTo>
                  <a:pt x="76" y="125"/>
                  <a:pt x="76" y="125"/>
                  <a:pt x="76" y="125"/>
                </a:cubicBezTo>
                <a:cubicBezTo>
                  <a:pt x="76" y="125"/>
                  <a:pt x="76" y="125"/>
                  <a:pt x="76" y="124"/>
                </a:cubicBezTo>
                <a:cubicBezTo>
                  <a:pt x="76" y="124"/>
                  <a:pt x="76" y="124"/>
                  <a:pt x="76" y="125"/>
                </a:cubicBezTo>
                <a:close/>
                <a:moveTo>
                  <a:pt x="75" y="123"/>
                </a:moveTo>
                <a:cubicBezTo>
                  <a:pt x="75" y="123"/>
                  <a:pt x="76" y="123"/>
                  <a:pt x="76" y="123"/>
                </a:cubicBezTo>
                <a:cubicBezTo>
                  <a:pt x="76" y="124"/>
                  <a:pt x="76" y="124"/>
                  <a:pt x="75" y="123"/>
                </a:cubicBezTo>
                <a:close/>
                <a:moveTo>
                  <a:pt x="78" y="125"/>
                </a:moveTo>
                <a:cubicBezTo>
                  <a:pt x="77" y="125"/>
                  <a:pt x="77" y="125"/>
                  <a:pt x="76" y="125"/>
                </a:cubicBezTo>
                <a:cubicBezTo>
                  <a:pt x="76" y="125"/>
                  <a:pt x="77" y="124"/>
                  <a:pt x="76" y="124"/>
                </a:cubicBezTo>
                <a:cubicBezTo>
                  <a:pt x="77" y="124"/>
                  <a:pt x="77" y="124"/>
                  <a:pt x="78" y="124"/>
                </a:cubicBezTo>
                <a:cubicBezTo>
                  <a:pt x="78" y="124"/>
                  <a:pt x="77" y="124"/>
                  <a:pt x="77" y="125"/>
                </a:cubicBezTo>
                <a:cubicBezTo>
                  <a:pt x="77" y="125"/>
                  <a:pt x="78" y="125"/>
                  <a:pt x="78" y="125"/>
                </a:cubicBezTo>
                <a:close/>
                <a:moveTo>
                  <a:pt x="81" y="123"/>
                </a:moveTo>
                <a:cubicBezTo>
                  <a:pt x="81" y="123"/>
                  <a:pt x="81" y="123"/>
                  <a:pt x="81" y="123"/>
                </a:cubicBezTo>
                <a:cubicBezTo>
                  <a:pt x="81" y="123"/>
                  <a:pt x="81" y="123"/>
                  <a:pt x="81" y="123"/>
                </a:cubicBezTo>
                <a:cubicBezTo>
                  <a:pt x="81" y="122"/>
                  <a:pt x="81" y="122"/>
                  <a:pt x="81" y="122"/>
                </a:cubicBezTo>
                <a:cubicBezTo>
                  <a:pt x="81" y="122"/>
                  <a:pt x="81" y="122"/>
                  <a:pt x="81" y="122"/>
                </a:cubicBezTo>
                <a:cubicBezTo>
                  <a:pt x="81" y="122"/>
                  <a:pt x="81" y="122"/>
                  <a:pt x="81" y="122"/>
                </a:cubicBezTo>
                <a:cubicBezTo>
                  <a:pt x="81" y="122"/>
                  <a:pt x="81" y="122"/>
                  <a:pt x="81" y="122"/>
                </a:cubicBezTo>
                <a:cubicBezTo>
                  <a:pt x="81" y="122"/>
                  <a:pt x="82" y="123"/>
                  <a:pt x="82" y="123"/>
                </a:cubicBezTo>
                <a:cubicBezTo>
                  <a:pt x="81" y="123"/>
                  <a:pt x="81" y="124"/>
                  <a:pt x="81" y="123"/>
                </a:cubicBezTo>
                <a:cubicBezTo>
                  <a:pt x="81" y="123"/>
                  <a:pt x="81" y="123"/>
                  <a:pt x="81" y="123"/>
                </a:cubicBezTo>
                <a:close/>
                <a:moveTo>
                  <a:pt x="79" y="135"/>
                </a:moveTo>
                <a:cubicBezTo>
                  <a:pt x="79" y="135"/>
                  <a:pt x="79" y="135"/>
                  <a:pt x="79" y="135"/>
                </a:cubicBezTo>
                <a:cubicBezTo>
                  <a:pt x="79" y="135"/>
                  <a:pt x="79" y="135"/>
                  <a:pt x="79" y="135"/>
                </a:cubicBezTo>
                <a:cubicBezTo>
                  <a:pt x="79" y="135"/>
                  <a:pt x="79" y="135"/>
                  <a:pt x="79" y="135"/>
                </a:cubicBezTo>
                <a:close/>
                <a:moveTo>
                  <a:pt x="79" y="125"/>
                </a:moveTo>
                <a:cubicBezTo>
                  <a:pt x="79" y="125"/>
                  <a:pt x="79" y="125"/>
                  <a:pt x="79" y="124"/>
                </a:cubicBezTo>
                <a:cubicBezTo>
                  <a:pt x="79" y="124"/>
                  <a:pt x="79" y="125"/>
                  <a:pt x="80" y="124"/>
                </a:cubicBezTo>
                <a:cubicBezTo>
                  <a:pt x="80" y="124"/>
                  <a:pt x="80" y="124"/>
                  <a:pt x="80" y="124"/>
                </a:cubicBezTo>
                <a:cubicBezTo>
                  <a:pt x="80" y="125"/>
                  <a:pt x="79" y="125"/>
                  <a:pt x="79" y="125"/>
                </a:cubicBezTo>
                <a:close/>
                <a:moveTo>
                  <a:pt x="81" y="135"/>
                </a:moveTo>
                <a:cubicBezTo>
                  <a:pt x="81" y="135"/>
                  <a:pt x="80" y="135"/>
                  <a:pt x="80" y="135"/>
                </a:cubicBezTo>
                <a:cubicBezTo>
                  <a:pt x="81" y="135"/>
                  <a:pt x="81" y="135"/>
                  <a:pt x="81" y="135"/>
                </a:cubicBezTo>
                <a:cubicBezTo>
                  <a:pt x="81" y="135"/>
                  <a:pt x="81" y="135"/>
                  <a:pt x="81" y="135"/>
                </a:cubicBezTo>
                <a:close/>
                <a:moveTo>
                  <a:pt x="81" y="134"/>
                </a:moveTo>
                <a:cubicBezTo>
                  <a:pt x="81" y="134"/>
                  <a:pt x="81" y="134"/>
                  <a:pt x="82" y="134"/>
                </a:cubicBezTo>
                <a:cubicBezTo>
                  <a:pt x="82" y="134"/>
                  <a:pt x="82" y="134"/>
                  <a:pt x="82" y="134"/>
                </a:cubicBezTo>
                <a:cubicBezTo>
                  <a:pt x="81" y="134"/>
                  <a:pt x="81" y="134"/>
                  <a:pt x="81" y="134"/>
                </a:cubicBezTo>
                <a:close/>
                <a:moveTo>
                  <a:pt x="82" y="124"/>
                </a:moveTo>
                <a:cubicBezTo>
                  <a:pt x="82" y="124"/>
                  <a:pt x="82" y="124"/>
                  <a:pt x="82" y="123"/>
                </a:cubicBezTo>
                <a:cubicBezTo>
                  <a:pt x="82" y="123"/>
                  <a:pt x="82" y="123"/>
                  <a:pt x="82" y="123"/>
                </a:cubicBezTo>
                <a:cubicBezTo>
                  <a:pt x="82" y="123"/>
                  <a:pt x="82" y="123"/>
                  <a:pt x="82" y="124"/>
                </a:cubicBezTo>
                <a:cubicBezTo>
                  <a:pt x="82" y="124"/>
                  <a:pt x="82" y="124"/>
                  <a:pt x="82" y="124"/>
                </a:cubicBezTo>
                <a:close/>
                <a:moveTo>
                  <a:pt x="83" y="123"/>
                </a:moveTo>
                <a:cubicBezTo>
                  <a:pt x="83" y="123"/>
                  <a:pt x="83" y="123"/>
                  <a:pt x="82" y="124"/>
                </a:cubicBezTo>
                <a:cubicBezTo>
                  <a:pt x="82" y="123"/>
                  <a:pt x="82" y="123"/>
                  <a:pt x="82" y="123"/>
                </a:cubicBezTo>
                <a:cubicBezTo>
                  <a:pt x="82" y="123"/>
                  <a:pt x="82" y="123"/>
                  <a:pt x="83" y="123"/>
                </a:cubicBezTo>
                <a:cubicBezTo>
                  <a:pt x="83" y="123"/>
                  <a:pt x="83" y="123"/>
                  <a:pt x="83" y="123"/>
                </a:cubicBezTo>
                <a:cubicBezTo>
                  <a:pt x="83" y="123"/>
                  <a:pt x="83" y="123"/>
                  <a:pt x="83" y="123"/>
                </a:cubicBezTo>
                <a:cubicBezTo>
                  <a:pt x="83" y="123"/>
                  <a:pt x="83" y="123"/>
                  <a:pt x="83" y="123"/>
                </a:cubicBezTo>
                <a:close/>
                <a:moveTo>
                  <a:pt x="33" y="154"/>
                </a:moveTo>
                <a:cubicBezTo>
                  <a:pt x="33" y="154"/>
                  <a:pt x="34" y="153"/>
                  <a:pt x="34" y="153"/>
                </a:cubicBezTo>
                <a:cubicBezTo>
                  <a:pt x="34" y="153"/>
                  <a:pt x="34" y="154"/>
                  <a:pt x="33" y="154"/>
                </a:cubicBezTo>
                <a:close/>
                <a:moveTo>
                  <a:pt x="7" y="173"/>
                </a:moveTo>
                <a:cubicBezTo>
                  <a:pt x="7" y="172"/>
                  <a:pt x="7" y="174"/>
                  <a:pt x="6" y="173"/>
                </a:cubicBezTo>
                <a:cubicBezTo>
                  <a:pt x="6" y="172"/>
                  <a:pt x="7" y="172"/>
                  <a:pt x="7" y="173"/>
                </a:cubicBezTo>
                <a:cubicBezTo>
                  <a:pt x="7" y="173"/>
                  <a:pt x="7" y="173"/>
                  <a:pt x="7" y="173"/>
                </a:cubicBezTo>
                <a:close/>
                <a:moveTo>
                  <a:pt x="24" y="171"/>
                </a:moveTo>
                <a:cubicBezTo>
                  <a:pt x="25" y="170"/>
                  <a:pt x="25" y="170"/>
                  <a:pt x="25" y="170"/>
                </a:cubicBezTo>
                <a:cubicBezTo>
                  <a:pt x="25" y="170"/>
                  <a:pt x="25" y="171"/>
                  <a:pt x="24" y="171"/>
                </a:cubicBezTo>
                <a:close/>
                <a:moveTo>
                  <a:pt x="37" y="162"/>
                </a:moveTo>
                <a:cubicBezTo>
                  <a:pt x="37" y="161"/>
                  <a:pt x="38" y="161"/>
                  <a:pt x="38" y="161"/>
                </a:cubicBezTo>
                <a:cubicBezTo>
                  <a:pt x="38" y="161"/>
                  <a:pt x="38" y="162"/>
                  <a:pt x="37" y="162"/>
                </a:cubicBezTo>
                <a:close/>
                <a:moveTo>
                  <a:pt x="46" y="150"/>
                </a:moveTo>
                <a:cubicBezTo>
                  <a:pt x="46" y="150"/>
                  <a:pt x="45" y="151"/>
                  <a:pt x="45" y="150"/>
                </a:cubicBezTo>
                <a:cubicBezTo>
                  <a:pt x="45" y="150"/>
                  <a:pt x="46" y="150"/>
                  <a:pt x="46" y="150"/>
                </a:cubicBezTo>
                <a:close/>
                <a:moveTo>
                  <a:pt x="35" y="154"/>
                </a:moveTo>
                <a:cubicBezTo>
                  <a:pt x="36" y="154"/>
                  <a:pt x="35" y="154"/>
                  <a:pt x="35" y="153"/>
                </a:cubicBezTo>
                <a:cubicBezTo>
                  <a:pt x="36" y="154"/>
                  <a:pt x="36" y="154"/>
                  <a:pt x="36" y="154"/>
                </a:cubicBezTo>
                <a:cubicBezTo>
                  <a:pt x="36" y="154"/>
                  <a:pt x="35" y="154"/>
                  <a:pt x="35" y="154"/>
                </a:cubicBezTo>
                <a:close/>
                <a:moveTo>
                  <a:pt x="36" y="156"/>
                </a:moveTo>
                <a:cubicBezTo>
                  <a:pt x="35" y="156"/>
                  <a:pt x="36" y="156"/>
                  <a:pt x="36" y="155"/>
                </a:cubicBezTo>
                <a:cubicBezTo>
                  <a:pt x="36" y="155"/>
                  <a:pt x="36" y="155"/>
                  <a:pt x="36" y="155"/>
                </a:cubicBezTo>
                <a:cubicBezTo>
                  <a:pt x="36" y="155"/>
                  <a:pt x="37" y="157"/>
                  <a:pt x="36" y="156"/>
                </a:cubicBezTo>
                <a:close/>
                <a:moveTo>
                  <a:pt x="40" y="156"/>
                </a:moveTo>
                <a:cubicBezTo>
                  <a:pt x="40" y="155"/>
                  <a:pt x="40" y="156"/>
                  <a:pt x="39" y="155"/>
                </a:cubicBezTo>
                <a:cubicBezTo>
                  <a:pt x="39" y="155"/>
                  <a:pt x="38" y="156"/>
                  <a:pt x="37" y="156"/>
                </a:cubicBezTo>
                <a:cubicBezTo>
                  <a:pt x="37" y="156"/>
                  <a:pt x="38" y="156"/>
                  <a:pt x="38" y="155"/>
                </a:cubicBezTo>
                <a:cubicBezTo>
                  <a:pt x="37" y="156"/>
                  <a:pt x="37" y="156"/>
                  <a:pt x="36" y="156"/>
                </a:cubicBezTo>
                <a:cubicBezTo>
                  <a:pt x="37" y="155"/>
                  <a:pt x="37" y="155"/>
                  <a:pt x="38" y="156"/>
                </a:cubicBezTo>
                <a:cubicBezTo>
                  <a:pt x="38" y="155"/>
                  <a:pt x="39" y="155"/>
                  <a:pt x="38" y="154"/>
                </a:cubicBezTo>
                <a:cubicBezTo>
                  <a:pt x="39" y="155"/>
                  <a:pt x="40" y="153"/>
                  <a:pt x="41" y="154"/>
                </a:cubicBezTo>
                <a:cubicBezTo>
                  <a:pt x="40" y="153"/>
                  <a:pt x="41" y="153"/>
                  <a:pt x="42" y="153"/>
                </a:cubicBezTo>
                <a:cubicBezTo>
                  <a:pt x="41" y="154"/>
                  <a:pt x="41" y="155"/>
                  <a:pt x="40" y="156"/>
                </a:cubicBezTo>
                <a:close/>
                <a:moveTo>
                  <a:pt x="42" y="170"/>
                </a:moveTo>
                <a:cubicBezTo>
                  <a:pt x="42" y="170"/>
                  <a:pt x="42" y="170"/>
                  <a:pt x="42" y="170"/>
                </a:cubicBezTo>
                <a:cubicBezTo>
                  <a:pt x="42" y="169"/>
                  <a:pt x="43" y="169"/>
                  <a:pt x="43" y="169"/>
                </a:cubicBezTo>
                <a:cubicBezTo>
                  <a:pt x="43" y="169"/>
                  <a:pt x="42" y="169"/>
                  <a:pt x="42" y="170"/>
                </a:cubicBezTo>
                <a:close/>
                <a:moveTo>
                  <a:pt x="43" y="171"/>
                </a:moveTo>
                <a:cubicBezTo>
                  <a:pt x="43" y="170"/>
                  <a:pt x="43" y="170"/>
                  <a:pt x="43" y="170"/>
                </a:cubicBezTo>
                <a:cubicBezTo>
                  <a:pt x="43" y="170"/>
                  <a:pt x="44" y="170"/>
                  <a:pt x="44" y="170"/>
                </a:cubicBezTo>
                <a:cubicBezTo>
                  <a:pt x="44" y="170"/>
                  <a:pt x="44" y="170"/>
                  <a:pt x="44" y="170"/>
                </a:cubicBezTo>
                <a:cubicBezTo>
                  <a:pt x="43" y="170"/>
                  <a:pt x="44" y="171"/>
                  <a:pt x="43" y="171"/>
                </a:cubicBezTo>
                <a:close/>
                <a:moveTo>
                  <a:pt x="44" y="170"/>
                </a:moveTo>
                <a:cubicBezTo>
                  <a:pt x="44" y="170"/>
                  <a:pt x="44" y="170"/>
                  <a:pt x="44" y="170"/>
                </a:cubicBezTo>
                <a:cubicBezTo>
                  <a:pt x="45" y="170"/>
                  <a:pt x="45" y="170"/>
                  <a:pt x="45" y="170"/>
                </a:cubicBezTo>
                <a:cubicBezTo>
                  <a:pt x="45" y="170"/>
                  <a:pt x="45" y="170"/>
                  <a:pt x="44" y="170"/>
                </a:cubicBezTo>
                <a:close/>
                <a:moveTo>
                  <a:pt x="45" y="168"/>
                </a:moveTo>
                <a:cubicBezTo>
                  <a:pt x="46" y="168"/>
                  <a:pt x="46" y="168"/>
                  <a:pt x="47" y="168"/>
                </a:cubicBezTo>
                <a:cubicBezTo>
                  <a:pt x="47" y="169"/>
                  <a:pt x="46" y="169"/>
                  <a:pt x="45" y="168"/>
                </a:cubicBezTo>
                <a:close/>
                <a:moveTo>
                  <a:pt x="46" y="154"/>
                </a:moveTo>
                <a:cubicBezTo>
                  <a:pt x="46" y="153"/>
                  <a:pt x="46" y="154"/>
                  <a:pt x="46" y="154"/>
                </a:cubicBezTo>
                <a:cubicBezTo>
                  <a:pt x="46" y="155"/>
                  <a:pt x="45" y="154"/>
                  <a:pt x="45" y="154"/>
                </a:cubicBezTo>
                <a:cubicBezTo>
                  <a:pt x="45" y="155"/>
                  <a:pt x="43" y="154"/>
                  <a:pt x="43" y="155"/>
                </a:cubicBezTo>
                <a:cubicBezTo>
                  <a:pt x="42" y="155"/>
                  <a:pt x="42" y="154"/>
                  <a:pt x="42" y="155"/>
                </a:cubicBezTo>
                <a:cubicBezTo>
                  <a:pt x="42" y="155"/>
                  <a:pt x="41" y="154"/>
                  <a:pt x="42" y="154"/>
                </a:cubicBezTo>
                <a:cubicBezTo>
                  <a:pt x="42" y="154"/>
                  <a:pt x="42" y="154"/>
                  <a:pt x="42" y="155"/>
                </a:cubicBezTo>
                <a:cubicBezTo>
                  <a:pt x="42" y="153"/>
                  <a:pt x="43" y="153"/>
                  <a:pt x="44" y="152"/>
                </a:cubicBezTo>
                <a:cubicBezTo>
                  <a:pt x="45" y="153"/>
                  <a:pt x="45" y="153"/>
                  <a:pt x="45" y="153"/>
                </a:cubicBezTo>
                <a:cubicBezTo>
                  <a:pt x="45" y="153"/>
                  <a:pt x="45" y="152"/>
                  <a:pt x="46" y="152"/>
                </a:cubicBezTo>
                <a:cubicBezTo>
                  <a:pt x="46" y="153"/>
                  <a:pt x="45" y="154"/>
                  <a:pt x="44" y="153"/>
                </a:cubicBezTo>
                <a:cubicBezTo>
                  <a:pt x="45" y="154"/>
                  <a:pt x="44" y="154"/>
                  <a:pt x="44" y="154"/>
                </a:cubicBezTo>
                <a:cubicBezTo>
                  <a:pt x="45" y="154"/>
                  <a:pt x="45" y="154"/>
                  <a:pt x="46" y="154"/>
                </a:cubicBezTo>
                <a:cubicBezTo>
                  <a:pt x="46" y="153"/>
                  <a:pt x="46" y="152"/>
                  <a:pt x="47" y="153"/>
                </a:cubicBezTo>
                <a:cubicBezTo>
                  <a:pt x="46" y="153"/>
                  <a:pt x="47" y="154"/>
                  <a:pt x="46" y="154"/>
                </a:cubicBezTo>
                <a:close/>
                <a:moveTo>
                  <a:pt x="47" y="152"/>
                </a:moveTo>
                <a:cubicBezTo>
                  <a:pt x="48" y="152"/>
                  <a:pt x="48" y="152"/>
                  <a:pt x="49" y="152"/>
                </a:cubicBezTo>
                <a:cubicBezTo>
                  <a:pt x="49" y="152"/>
                  <a:pt x="49" y="152"/>
                  <a:pt x="49" y="152"/>
                </a:cubicBezTo>
                <a:cubicBezTo>
                  <a:pt x="48" y="152"/>
                  <a:pt x="48" y="152"/>
                  <a:pt x="48" y="153"/>
                </a:cubicBezTo>
                <a:lnTo>
                  <a:pt x="47" y="152"/>
                </a:lnTo>
                <a:close/>
                <a:moveTo>
                  <a:pt x="48" y="170"/>
                </a:moveTo>
                <a:cubicBezTo>
                  <a:pt x="48" y="169"/>
                  <a:pt x="48" y="169"/>
                  <a:pt x="48" y="169"/>
                </a:cubicBezTo>
                <a:cubicBezTo>
                  <a:pt x="48" y="169"/>
                  <a:pt x="49" y="169"/>
                  <a:pt x="49" y="169"/>
                </a:cubicBezTo>
                <a:cubicBezTo>
                  <a:pt x="49" y="169"/>
                  <a:pt x="49" y="169"/>
                  <a:pt x="49" y="169"/>
                </a:cubicBezTo>
                <a:cubicBezTo>
                  <a:pt x="49" y="169"/>
                  <a:pt x="49" y="169"/>
                  <a:pt x="49" y="169"/>
                </a:cubicBezTo>
                <a:cubicBezTo>
                  <a:pt x="49" y="169"/>
                  <a:pt x="49" y="169"/>
                  <a:pt x="49" y="169"/>
                </a:cubicBezTo>
                <a:cubicBezTo>
                  <a:pt x="49" y="169"/>
                  <a:pt x="48" y="170"/>
                  <a:pt x="48" y="170"/>
                </a:cubicBezTo>
                <a:close/>
                <a:moveTo>
                  <a:pt x="50" y="169"/>
                </a:moveTo>
                <a:cubicBezTo>
                  <a:pt x="50" y="169"/>
                  <a:pt x="50" y="169"/>
                  <a:pt x="49" y="169"/>
                </a:cubicBezTo>
                <a:cubicBezTo>
                  <a:pt x="49" y="169"/>
                  <a:pt x="50" y="169"/>
                  <a:pt x="50" y="169"/>
                </a:cubicBezTo>
                <a:cubicBezTo>
                  <a:pt x="50" y="169"/>
                  <a:pt x="50" y="169"/>
                  <a:pt x="50" y="169"/>
                </a:cubicBezTo>
                <a:cubicBezTo>
                  <a:pt x="50" y="169"/>
                  <a:pt x="50" y="169"/>
                  <a:pt x="50" y="169"/>
                </a:cubicBezTo>
                <a:cubicBezTo>
                  <a:pt x="50" y="169"/>
                  <a:pt x="50" y="169"/>
                  <a:pt x="50" y="169"/>
                </a:cubicBezTo>
                <a:close/>
                <a:moveTo>
                  <a:pt x="50" y="152"/>
                </a:moveTo>
                <a:cubicBezTo>
                  <a:pt x="50" y="151"/>
                  <a:pt x="51" y="152"/>
                  <a:pt x="51" y="152"/>
                </a:cubicBezTo>
                <a:cubicBezTo>
                  <a:pt x="51" y="152"/>
                  <a:pt x="51" y="152"/>
                  <a:pt x="50" y="152"/>
                </a:cubicBezTo>
                <a:close/>
                <a:moveTo>
                  <a:pt x="52" y="168"/>
                </a:moveTo>
                <a:cubicBezTo>
                  <a:pt x="52" y="168"/>
                  <a:pt x="52" y="168"/>
                  <a:pt x="52" y="168"/>
                </a:cubicBezTo>
                <a:cubicBezTo>
                  <a:pt x="52" y="168"/>
                  <a:pt x="52" y="168"/>
                  <a:pt x="52" y="168"/>
                </a:cubicBezTo>
                <a:close/>
                <a:moveTo>
                  <a:pt x="52" y="168"/>
                </a:moveTo>
                <a:cubicBezTo>
                  <a:pt x="52" y="168"/>
                  <a:pt x="53" y="168"/>
                  <a:pt x="53" y="168"/>
                </a:cubicBezTo>
                <a:cubicBezTo>
                  <a:pt x="53" y="168"/>
                  <a:pt x="52" y="168"/>
                  <a:pt x="52" y="168"/>
                </a:cubicBezTo>
                <a:close/>
                <a:moveTo>
                  <a:pt x="52" y="151"/>
                </a:moveTo>
                <a:cubicBezTo>
                  <a:pt x="53" y="152"/>
                  <a:pt x="53" y="152"/>
                  <a:pt x="53" y="153"/>
                </a:cubicBezTo>
                <a:cubicBezTo>
                  <a:pt x="52" y="153"/>
                  <a:pt x="52" y="153"/>
                  <a:pt x="51" y="153"/>
                </a:cubicBezTo>
                <a:cubicBezTo>
                  <a:pt x="52" y="152"/>
                  <a:pt x="52" y="152"/>
                  <a:pt x="52" y="152"/>
                </a:cubicBezTo>
                <a:cubicBezTo>
                  <a:pt x="52" y="151"/>
                  <a:pt x="51" y="152"/>
                  <a:pt x="51" y="151"/>
                </a:cubicBezTo>
                <a:cubicBezTo>
                  <a:pt x="51" y="151"/>
                  <a:pt x="51" y="151"/>
                  <a:pt x="51" y="151"/>
                </a:cubicBezTo>
                <a:cubicBezTo>
                  <a:pt x="52" y="151"/>
                  <a:pt x="52" y="151"/>
                  <a:pt x="52" y="151"/>
                </a:cubicBezTo>
                <a:cubicBezTo>
                  <a:pt x="53" y="150"/>
                  <a:pt x="53" y="151"/>
                  <a:pt x="54" y="150"/>
                </a:cubicBezTo>
                <a:cubicBezTo>
                  <a:pt x="54" y="150"/>
                  <a:pt x="54" y="150"/>
                  <a:pt x="54" y="150"/>
                </a:cubicBezTo>
                <a:cubicBezTo>
                  <a:pt x="54" y="151"/>
                  <a:pt x="54" y="151"/>
                  <a:pt x="54" y="151"/>
                </a:cubicBezTo>
                <a:cubicBezTo>
                  <a:pt x="53" y="151"/>
                  <a:pt x="53" y="151"/>
                  <a:pt x="52" y="151"/>
                </a:cubicBezTo>
                <a:close/>
                <a:moveTo>
                  <a:pt x="54" y="168"/>
                </a:moveTo>
                <a:cubicBezTo>
                  <a:pt x="54" y="168"/>
                  <a:pt x="54" y="168"/>
                  <a:pt x="54" y="168"/>
                </a:cubicBezTo>
                <a:cubicBezTo>
                  <a:pt x="54" y="167"/>
                  <a:pt x="54" y="167"/>
                  <a:pt x="54" y="167"/>
                </a:cubicBezTo>
                <a:cubicBezTo>
                  <a:pt x="54" y="167"/>
                  <a:pt x="54" y="167"/>
                  <a:pt x="54" y="167"/>
                </a:cubicBezTo>
                <a:cubicBezTo>
                  <a:pt x="54" y="167"/>
                  <a:pt x="54" y="168"/>
                  <a:pt x="54" y="168"/>
                </a:cubicBezTo>
                <a:cubicBezTo>
                  <a:pt x="55" y="168"/>
                  <a:pt x="55" y="168"/>
                  <a:pt x="55" y="168"/>
                </a:cubicBezTo>
                <a:cubicBezTo>
                  <a:pt x="55" y="168"/>
                  <a:pt x="55" y="168"/>
                  <a:pt x="55" y="168"/>
                </a:cubicBezTo>
                <a:cubicBezTo>
                  <a:pt x="55" y="168"/>
                  <a:pt x="54" y="168"/>
                  <a:pt x="54" y="168"/>
                </a:cubicBezTo>
                <a:close/>
                <a:moveTo>
                  <a:pt x="54" y="167"/>
                </a:moveTo>
                <a:cubicBezTo>
                  <a:pt x="54" y="167"/>
                  <a:pt x="54" y="167"/>
                  <a:pt x="54" y="167"/>
                </a:cubicBezTo>
                <a:cubicBezTo>
                  <a:pt x="55" y="167"/>
                  <a:pt x="55" y="167"/>
                  <a:pt x="55" y="167"/>
                </a:cubicBezTo>
                <a:cubicBezTo>
                  <a:pt x="54" y="167"/>
                  <a:pt x="54" y="167"/>
                  <a:pt x="54" y="167"/>
                </a:cubicBezTo>
                <a:close/>
                <a:moveTo>
                  <a:pt x="54" y="151"/>
                </a:moveTo>
                <a:cubicBezTo>
                  <a:pt x="55" y="150"/>
                  <a:pt x="55" y="150"/>
                  <a:pt x="55" y="150"/>
                </a:cubicBezTo>
                <a:cubicBezTo>
                  <a:pt x="55" y="150"/>
                  <a:pt x="55" y="151"/>
                  <a:pt x="54" y="151"/>
                </a:cubicBezTo>
                <a:close/>
                <a:moveTo>
                  <a:pt x="56" y="166"/>
                </a:moveTo>
                <a:cubicBezTo>
                  <a:pt x="56" y="166"/>
                  <a:pt x="56" y="166"/>
                  <a:pt x="57" y="166"/>
                </a:cubicBezTo>
                <a:cubicBezTo>
                  <a:pt x="57" y="166"/>
                  <a:pt x="56" y="166"/>
                  <a:pt x="56" y="166"/>
                </a:cubicBezTo>
                <a:cubicBezTo>
                  <a:pt x="56" y="166"/>
                  <a:pt x="56" y="166"/>
                  <a:pt x="56" y="166"/>
                </a:cubicBezTo>
                <a:cubicBezTo>
                  <a:pt x="56" y="166"/>
                  <a:pt x="56" y="166"/>
                  <a:pt x="56" y="166"/>
                </a:cubicBezTo>
                <a:cubicBezTo>
                  <a:pt x="56" y="166"/>
                  <a:pt x="56" y="166"/>
                  <a:pt x="56" y="166"/>
                </a:cubicBezTo>
                <a:close/>
                <a:moveTo>
                  <a:pt x="56" y="168"/>
                </a:moveTo>
                <a:cubicBezTo>
                  <a:pt x="56" y="168"/>
                  <a:pt x="56" y="168"/>
                  <a:pt x="56" y="168"/>
                </a:cubicBezTo>
                <a:cubicBezTo>
                  <a:pt x="56" y="168"/>
                  <a:pt x="56" y="168"/>
                  <a:pt x="56" y="168"/>
                </a:cubicBezTo>
                <a:cubicBezTo>
                  <a:pt x="56" y="167"/>
                  <a:pt x="57" y="167"/>
                  <a:pt x="57" y="167"/>
                </a:cubicBezTo>
                <a:cubicBezTo>
                  <a:pt x="57" y="167"/>
                  <a:pt x="57" y="167"/>
                  <a:pt x="57" y="167"/>
                </a:cubicBezTo>
                <a:cubicBezTo>
                  <a:pt x="57" y="167"/>
                  <a:pt x="56" y="167"/>
                  <a:pt x="56" y="168"/>
                </a:cubicBezTo>
                <a:close/>
                <a:moveTo>
                  <a:pt x="57" y="169"/>
                </a:moveTo>
                <a:cubicBezTo>
                  <a:pt x="57" y="169"/>
                  <a:pt x="58" y="169"/>
                  <a:pt x="58" y="169"/>
                </a:cubicBezTo>
                <a:cubicBezTo>
                  <a:pt x="58" y="169"/>
                  <a:pt x="57" y="169"/>
                  <a:pt x="57" y="169"/>
                </a:cubicBezTo>
                <a:close/>
                <a:moveTo>
                  <a:pt x="58" y="166"/>
                </a:moveTo>
                <a:cubicBezTo>
                  <a:pt x="58" y="166"/>
                  <a:pt x="58" y="166"/>
                  <a:pt x="58" y="166"/>
                </a:cubicBezTo>
                <a:cubicBezTo>
                  <a:pt x="58" y="166"/>
                  <a:pt x="58" y="167"/>
                  <a:pt x="58" y="167"/>
                </a:cubicBezTo>
                <a:cubicBezTo>
                  <a:pt x="58" y="167"/>
                  <a:pt x="58" y="166"/>
                  <a:pt x="58" y="166"/>
                </a:cubicBezTo>
                <a:close/>
                <a:moveTo>
                  <a:pt x="58" y="150"/>
                </a:moveTo>
                <a:cubicBezTo>
                  <a:pt x="59" y="149"/>
                  <a:pt x="59" y="149"/>
                  <a:pt x="60" y="149"/>
                </a:cubicBezTo>
                <a:cubicBezTo>
                  <a:pt x="60" y="150"/>
                  <a:pt x="58" y="151"/>
                  <a:pt x="58" y="150"/>
                </a:cubicBezTo>
                <a:close/>
                <a:moveTo>
                  <a:pt x="61" y="144"/>
                </a:moveTo>
                <a:cubicBezTo>
                  <a:pt x="61" y="144"/>
                  <a:pt x="61" y="144"/>
                  <a:pt x="61" y="144"/>
                </a:cubicBezTo>
                <a:cubicBezTo>
                  <a:pt x="61" y="144"/>
                  <a:pt x="61" y="144"/>
                  <a:pt x="61" y="144"/>
                </a:cubicBezTo>
                <a:cubicBezTo>
                  <a:pt x="61" y="144"/>
                  <a:pt x="61" y="144"/>
                  <a:pt x="61" y="144"/>
                </a:cubicBezTo>
                <a:cubicBezTo>
                  <a:pt x="61" y="144"/>
                  <a:pt x="61" y="144"/>
                  <a:pt x="61" y="144"/>
                </a:cubicBezTo>
                <a:close/>
                <a:moveTo>
                  <a:pt x="60" y="145"/>
                </a:moveTo>
                <a:cubicBezTo>
                  <a:pt x="61" y="145"/>
                  <a:pt x="61" y="145"/>
                  <a:pt x="61" y="145"/>
                </a:cubicBezTo>
                <a:cubicBezTo>
                  <a:pt x="61" y="145"/>
                  <a:pt x="61" y="145"/>
                  <a:pt x="61" y="145"/>
                </a:cubicBezTo>
                <a:cubicBezTo>
                  <a:pt x="61" y="145"/>
                  <a:pt x="61" y="145"/>
                  <a:pt x="61" y="145"/>
                </a:cubicBezTo>
                <a:cubicBezTo>
                  <a:pt x="61" y="145"/>
                  <a:pt x="61" y="146"/>
                  <a:pt x="60" y="146"/>
                </a:cubicBezTo>
                <a:cubicBezTo>
                  <a:pt x="60" y="146"/>
                  <a:pt x="60" y="146"/>
                  <a:pt x="60" y="145"/>
                </a:cubicBezTo>
                <a:close/>
                <a:moveTo>
                  <a:pt x="60" y="149"/>
                </a:moveTo>
                <a:cubicBezTo>
                  <a:pt x="60" y="149"/>
                  <a:pt x="61" y="149"/>
                  <a:pt x="61" y="149"/>
                </a:cubicBezTo>
                <a:cubicBezTo>
                  <a:pt x="61" y="149"/>
                  <a:pt x="61" y="150"/>
                  <a:pt x="60" y="149"/>
                </a:cubicBezTo>
                <a:close/>
                <a:moveTo>
                  <a:pt x="60" y="166"/>
                </a:moveTo>
                <a:cubicBezTo>
                  <a:pt x="60" y="166"/>
                  <a:pt x="60" y="166"/>
                  <a:pt x="60" y="166"/>
                </a:cubicBezTo>
                <a:cubicBezTo>
                  <a:pt x="61" y="166"/>
                  <a:pt x="61" y="166"/>
                  <a:pt x="62" y="166"/>
                </a:cubicBezTo>
                <a:cubicBezTo>
                  <a:pt x="61" y="166"/>
                  <a:pt x="61" y="167"/>
                  <a:pt x="60" y="166"/>
                </a:cubicBezTo>
                <a:close/>
                <a:moveTo>
                  <a:pt x="64" y="144"/>
                </a:moveTo>
                <a:cubicBezTo>
                  <a:pt x="64" y="144"/>
                  <a:pt x="64" y="144"/>
                  <a:pt x="64" y="144"/>
                </a:cubicBezTo>
                <a:cubicBezTo>
                  <a:pt x="64" y="144"/>
                  <a:pt x="64" y="144"/>
                  <a:pt x="64" y="144"/>
                </a:cubicBezTo>
                <a:cubicBezTo>
                  <a:pt x="64" y="144"/>
                  <a:pt x="64" y="144"/>
                  <a:pt x="64" y="144"/>
                </a:cubicBezTo>
                <a:close/>
                <a:moveTo>
                  <a:pt x="63" y="164"/>
                </a:moveTo>
                <a:cubicBezTo>
                  <a:pt x="63" y="164"/>
                  <a:pt x="63" y="164"/>
                  <a:pt x="63" y="164"/>
                </a:cubicBezTo>
                <a:cubicBezTo>
                  <a:pt x="63" y="165"/>
                  <a:pt x="63" y="165"/>
                  <a:pt x="63" y="165"/>
                </a:cubicBezTo>
                <a:cubicBezTo>
                  <a:pt x="63" y="164"/>
                  <a:pt x="63" y="164"/>
                  <a:pt x="63" y="164"/>
                </a:cubicBezTo>
                <a:close/>
                <a:moveTo>
                  <a:pt x="63" y="148"/>
                </a:moveTo>
                <a:cubicBezTo>
                  <a:pt x="62" y="148"/>
                  <a:pt x="63" y="148"/>
                  <a:pt x="63" y="148"/>
                </a:cubicBezTo>
                <a:cubicBezTo>
                  <a:pt x="63" y="148"/>
                  <a:pt x="63" y="148"/>
                  <a:pt x="63" y="148"/>
                </a:cubicBezTo>
                <a:cubicBezTo>
                  <a:pt x="63" y="148"/>
                  <a:pt x="63" y="148"/>
                  <a:pt x="63" y="148"/>
                </a:cubicBezTo>
                <a:cubicBezTo>
                  <a:pt x="63" y="148"/>
                  <a:pt x="63" y="148"/>
                  <a:pt x="63" y="148"/>
                </a:cubicBezTo>
                <a:cubicBezTo>
                  <a:pt x="63" y="148"/>
                  <a:pt x="62" y="148"/>
                  <a:pt x="62" y="148"/>
                </a:cubicBezTo>
                <a:cubicBezTo>
                  <a:pt x="62" y="148"/>
                  <a:pt x="62" y="148"/>
                  <a:pt x="63" y="148"/>
                </a:cubicBezTo>
                <a:close/>
                <a:moveTo>
                  <a:pt x="62" y="149"/>
                </a:moveTo>
                <a:cubicBezTo>
                  <a:pt x="62" y="149"/>
                  <a:pt x="62" y="149"/>
                  <a:pt x="62" y="149"/>
                </a:cubicBezTo>
                <a:cubicBezTo>
                  <a:pt x="63" y="149"/>
                  <a:pt x="63" y="149"/>
                  <a:pt x="63" y="149"/>
                </a:cubicBezTo>
                <a:cubicBezTo>
                  <a:pt x="62" y="149"/>
                  <a:pt x="62" y="150"/>
                  <a:pt x="62" y="149"/>
                </a:cubicBezTo>
                <a:close/>
                <a:moveTo>
                  <a:pt x="62" y="168"/>
                </a:moveTo>
                <a:cubicBezTo>
                  <a:pt x="63" y="167"/>
                  <a:pt x="63" y="167"/>
                  <a:pt x="63" y="167"/>
                </a:cubicBezTo>
                <a:cubicBezTo>
                  <a:pt x="63" y="167"/>
                  <a:pt x="63" y="167"/>
                  <a:pt x="64" y="167"/>
                </a:cubicBezTo>
                <a:cubicBezTo>
                  <a:pt x="63" y="168"/>
                  <a:pt x="63" y="168"/>
                  <a:pt x="62" y="168"/>
                </a:cubicBezTo>
                <a:close/>
                <a:moveTo>
                  <a:pt x="63" y="167"/>
                </a:moveTo>
                <a:cubicBezTo>
                  <a:pt x="63" y="167"/>
                  <a:pt x="63" y="167"/>
                  <a:pt x="63" y="167"/>
                </a:cubicBezTo>
                <a:cubicBezTo>
                  <a:pt x="63" y="167"/>
                  <a:pt x="63" y="167"/>
                  <a:pt x="63" y="167"/>
                </a:cubicBezTo>
                <a:cubicBezTo>
                  <a:pt x="63" y="167"/>
                  <a:pt x="63" y="167"/>
                  <a:pt x="63" y="167"/>
                </a:cubicBezTo>
                <a:cubicBezTo>
                  <a:pt x="63" y="166"/>
                  <a:pt x="63" y="165"/>
                  <a:pt x="64" y="166"/>
                </a:cubicBezTo>
                <a:cubicBezTo>
                  <a:pt x="64" y="166"/>
                  <a:pt x="63" y="167"/>
                  <a:pt x="63" y="167"/>
                </a:cubicBezTo>
                <a:close/>
                <a:moveTo>
                  <a:pt x="64" y="165"/>
                </a:moveTo>
                <a:cubicBezTo>
                  <a:pt x="64" y="164"/>
                  <a:pt x="64" y="165"/>
                  <a:pt x="63" y="164"/>
                </a:cubicBezTo>
                <a:cubicBezTo>
                  <a:pt x="63" y="164"/>
                  <a:pt x="64" y="164"/>
                  <a:pt x="64" y="164"/>
                </a:cubicBezTo>
                <a:cubicBezTo>
                  <a:pt x="64" y="164"/>
                  <a:pt x="64" y="164"/>
                  <a:pt x="64" y="164"/>
                </a:cubicBezTo>
                <a:cubicBezTo>
                  <a:pt x="64" y="164"/>
                  <a:pt x="64" y="164"/>
                  <a:pt x="64" y="165"/>
                </a:cubicBezTo>
                <a:close/>
                <a:moveTo>
                  <a:pt x="64" y="145"/>
                </a:moveTo>
                <a:cubicBezTo>
                  <a:pt x="64" y="144"/>
                  <a:pt x="64" y="144"/>
                  <a:pt x="64" y="144"/>
                </a:cubicBezTo>
                <a:cubicBezTo>
                  <a:pt x="65" y="144"/>
                  <a:pt x="65" y="144"/>
                  <a:pt x="65" y="145"/>
                </a:cubicBezTo>
                <a:cubicBezTo>
                  <a:pt x="64" y="145"/>
                  <a:pt x="64" y="145"/>
                  <a:pt x="64" y="145"/>
                </a:cubicBezTo>
                <a:close/>
                <a:moveTo>
                  <a:pt x="65" y="165"/>
                </a:moveTo>
                <a:cubicBezTo>
                  <a:pt x="65" y="165"/>
                  <a:pt x="64" y="165"/>
                  <a:pt x="64" y="165"/>
                </a:cubicBezTo>
                <a:cubicBezTo>
                  <a:pt x="64" y="165"/>
                  <a:pt x="64" y="165"/>
                  <a:pt x="64" y="165"/>
                </a:cubicBezTo>
                <a:cubicBezTo>
                  <a:pt x="65" y="165"/>
                  <a:pt x="65" y="165"/>
                  <a:pt x="65" y="165"/>
                </a:cubicBezTo>
                <a:cubicBezTo>
                  <a:pt x="65" y="165"/>
                  <a:pt x="65" y="165"/>
                  <a:pt x="65" y="165"/>
                </a:cubicBezTo>
                <a:close/>
                <a:moveTo>
                  <a:pt x="65" y="145"/>
                </a:moveTo>
                <a:cubicBezTo>
                  <a:pt x="65" y="144"/>
                  <a:pt x="65" y="144"/>
                  <a:pt x="66" y="144"/>
                </a:cubicBezTo>
                <a:cubicBezTo>
                  <a:pt x="65" y="144"/>
                  <a:pt x="65" y="144"/>
                  <a:pt x="65" y="145"/>
                </a:cubicBezTo>
                <a:close/>
                <a:moveTo>
                  <a:pt x="66" y="144"/>
                </a:moveTo>
                <a:cubicBezTo>
                  <a:pt x="65" y="144"/>
                  <a:pt x="65" y="144"/>
                  <a:pt x="65" y="144"/>
                </a:cubicBezTo>
                <a:cubicBezTo>
                  <a:pt x="65" y="144"/>
                  <a:pt x="65" y="144"/>
                  <a:pt x="66" y="144"/>
                </a:cubicBezTo>
                <a:cubicBezTo>
                  <a:pt x="66" y="144"/>
                  <a:pt x="66" y="144"/>
                  <a:pt x="66" y="144"/>
                </a:cubicBezTo>
                <a:close/>
                <a:moveTo>
                  <a:pt x="66" y="166"/>
                </a:moveTo>
                <a:cubicBezTo>
                  <a:pt x="67" y="165"/>
                  <a:pt x="67" y="165"/>
                  <a:pt x="67" y="165"/>
                </a:cubicBezTo>
                <a:cubicBezTo>
                  <a:pt x="66" y="164"/>
                  <a:pt x="66" y="165"/>
                  <a:pt x="66" y="165"/>
                </a:cubicBezTo>
                <a:cubicBezTo>
                  <a:pt x="66" y="165"/>
                  <a:pt x="66" y="164"/>
                  <a:pt x="66" y="164"/>
                </a:cubicBezTo>
                <a:cubicBezTo>
                  <a:pt x="67" y="164"/>
                  <a:pt x="67" y="164"/>
                  <a:pt x="67" y="165"/>
                </a:cubicBezTo>
                <a:cubicBezTo>
                  <a:pt x="67" y="165"/>
                  <a:pt x="67" y="165"/>
                  <a:pt x="68" y="165"/>
                </a:cubicBezTo>
                <a:cubicBezTo>
                  <a:pt x="67" y="166"/>
                  <a:pt x="67" y="166"/>
                  <a:pt x="66" y="166"/>
                </a:cubicBezTo>
                <a:close/>
                <a:moveTo>
                  <a:pt x="67" y="164"/>
                </a:moveTo>
                <a:cubicBezTo>
                  <a:pt x="67" y="164"/>
                  <a:pt x="68" y="164"/>
                  <a:pt x="68" y="164"/>
                </a:cubicBezTo>
                <a:cubicBezTo>
                  <a:pt x="68" y="164"/>
                  <a:pt x="68" y="164"/>
                  <a:pt x="68" y="164"/>
                </a:cubicBezTo>
                <a:cubicBezTo>
                  <a:pt x="68" y="164"/>
                  <a:pt x="67" y="164"/>
                  <a:pt x="67" y="164"/>
                </a:cubicBezTo>
                <a:close/>
                <a:moveTo>
                  <a:pt x="69" y="167"/>
                </a:moveTo>
                <a:cubicBezTo>
                  <a:pt x="69" y="167"/>
                  <a:pt x="69" y="167"/>
                  <a:pt x="69" y="167"/>
                </a:cubicBezTo>
                <a:cubicBezTo>
                  <a:pt x="69" y="167"/>
                  <a:pt x="69" y="167"/>
                  <a:pt x="69" y="167"/>
                </a:cubicBezTo>
                <a:cubicBezTo>
                  <a:pt x="69" y="167"/>
                  <a:pt x="69" y="167"/>
                  <a:pt x="69" y="167"/>
                </a:cubicBezTo>
                <a:close/>
                <a:moveTo>
                  <a:pt x="69" y="166"/>
                </a:moveTo>
                <a:cubicBezTo>
                  <a:pt x="69" y="166"/>
                  <a:pt x="69" y="166"/>
                  <a:pt x="69" y="166"/>
                </a:cubicBezTo>
                <a:cubicBezTo>
                  <a:pt x="69" y="166"/>
                  <a:pt x="69" y="166"/>
                  <a:pt x="69" y="166"/>
                </a:cubicBezTo>
                <a:cubicBezTo>
                  <a:pt x="69" y="166"/>
                  <a:pt x="69" y="166"/>
                  <a:pt x="69" y="166"/>
                </a:cubicBezTo>
                <a:close/>
                <a:moveTo>
                  <a:pt x="67" y="144"/>
                </a:moveTo>
                <a:cubicBezTo>
                  <a:pt x="68" y="143"/>
                  <a:pt x="69" y="143"/>
                  <a:pt x="70" y="143"/>
                </a:cubicBezTo>
                <a:cubicBezTo>
                  <a:pt x="68" y="144"/>
                  <a:pt x="68" y="144"/>
                  <a:pt x="67" y="144"/>
                </a:cubicBezTo>
                <a:close/>
                <a:moveTo>
                  <a:pt x="23" y="186"/>
                </a:moveTo>
                <a:cubicBezTo>
                  <a:pt x="23" y="186"/>
                  <a:pt x="23" y="186"/>
                  <a:pt x="23" y="185"/>
                </a:cubicBezTo>
                <a:cubicBezTo>
                  <a:pt x="23" y="186"/>
                  <a:pt x="24" y="185"/>
                  <a:pt x="24" y="186"/>
                </a:cubicBezTo>
                <a:cubicBezTo>
                  <a:pt x="24" y="186"/>
                  <a:pt x="24" y="187"/>
                  <a:pt x="23" y="186"/>
                </a:cubicBezTo>
                <a:close/>
                <a:moveTo>
                  <a:pt x="26" y="185"/>
                </a:moveTo>
                <a:cubicBezTo>
                  <a:pt x="26" y="185"/>
                  <a:pt x="26" y="186"/>
                  <a:pt x="25" y="185"/>
                </a:cubicBezTo>
                <a:cubicBezTo>
                  <a:pt x="25" y="185"/>
                  <a:pt x="27" y="184"/>
                  <a:pt x="26" y="185"/>
                </a:cubicBezTo>
                <a:close/>
                <a:moveTo>
                  <a:pt x="30" y="185"/>
                </a:moveTo>
                <a:cubicBezTo>
                  <a:pt x="29" y="185"/>
                  <a:pt x="30" y="185"/>
                  <a:pt x="29" y="185"/>
                </a:cubicBezTo>
                <a:cubicBezTo>
                  <a:pt x="29" y="184"/>
                  <a:pt x="30" y="185"/>
                  <a:pt x="31" y="185"/>
                </a:cubicBezTo>
                <a:cubicBezTo>
                  <a:pt x="31" y="186"/>
                  <a:pt x="30" y="185"/>
                  <a:pt x="30" y="185"/>
                </a:cubicBezTo>
                <a:close/>
                <a:moveTo>
                  <a:pt x="35" y="186"/>
                </a:moveTo>
                <a:cubicBezTo>
                  <a:pt x="34" y="185"/>
                  <a:pt x="34" y="186"/>
                  <a:pt x="34" y="186"/>
                </a:cubicBezTo>
                <a:cubicBezTo>
                  <a:pt x="33" y="186"/>
                  <a:pt x="34" y="185"/>
                  <a:pt x="35" y="185"/>
                </a:cubicBezTo>
                <a:cubicBezTo>
                  <a:pt x="35" y="185"/>
                  <a:pt x="35" y="186"/>
                  <a:pt x="35" y="186"/>
                </a:cubicBezTo>
                <a:close/>
                <a:moveTo>
                  <a:pt x="36" y="181"/>
                </a:moveTo>
                <a:cubicBezTo>
                  <a:pt x="36" y="181"/>
                  <a:pt x="36" y="181"/>
                  <a:pt x="36" y="181"/>
                </a:cubicBezTo>
                <a:cubicBezTo>
                  <a:pt x="36" y="181"/>
                  <a:pt x="36" y="181"/>
                  <a:pt x="37" y="181"/>
                </a:cubicBezTo>
                <a:cubicBezTo>
                  <a:pt x="37" y="181"/>
                  <a:pt x="37" y="181"/>
                  <a:pt x="37" y="181"/>
                </a:cubicBezTo>
                <a:cubicBezTo>
                  <a:pt x="37" y="181"/>
                  <a:pt x="37" y="181"/>
                  <a:pt x="36" y="181"/>
                </a:cubicBezTo>
                <a:close/>
                <a:moveTo>
                  <a:pt x="29" y="192"/>
                </a:moveTo>
                <a:cubicBezTo>
                  <a:pt x="29" y="192"/>
                  <a:pt x="29" y="193"/>
                  <a:pt x="28" y="192"/>
                </a:cubicBezTo>
                <a:cubicBezTo>
                  <a:pt x="29" y="192"/>
                  <a:pt x="29" y="191"/>
                  <a:pt x="29" y="192"/>
                </a:cubicBezTo>
                <a:close/>
                <a:moveTo>
                  <a:pt x="30" y="192"/>
                </a:moveTo>
                <a:cubicBezTo>
                  <a:pt x="30" y="192"/>
                  <a:pt x="30" y="192"/>
                  <a:pt x="30" y="191"/>
                </a:cubicBezTo>
                <a:cubicBezTo>
                  <a:pt x="31" y="192"/>
                  <a:pt x="31" y="191"/>
                  <a:pt x="31" y="191"/>
                </a:cubicBezTo>
                <a:cubicBezTo>
                  <a:pt x="31" y="192"/>
                  <a:pt x="32" y="192"/>
                  <a:pt x="31" y="192"/>
                </a:cubicBezTo>
                <a:cubicBezTo>
                  <a:pt x="31" y="192"/>
                  <a:pt x="31" y="192"/>
                  <a:pt x="30" y="192"/>
                </a:cubicBezTo>
                <a:close/>
                <a:moveTo>
                  <a:pt x="30" y="194"/>
                </a:moveTo>
                <a:cubicBezTo>
                  <a:pt x="31" y="194"/>
                  <a:pt x="32" y="193"/>
                  <a:pt x="33" y="193"/>
                </a:cubicBezTo>
                <a:cubicBezTo>
                  <a:pt x="32" y="194"/>
                  <a:pt x="31" y="195"/>
                  <a:pt x="30" y="194"/>
                </a:cubicBezTo>
                <a:close/>
                <a:moveTo>
                  <a:pt x="32" y="193"/>
                </a:moveTo>
                <a:cubicBezTo>
                  <a:pt x="32" y="192"/>
                  <a:pt x="32" y="192"/>
                  <a:pt x="33" y="192"/>
                </a:cubicBezTo>
                <a:cubicBezTo>
                  <a:pt x="33" y="192"/>
                  <a:pt x="32" y="193"/>
                  <a:pt x="32" y="193"/>
                </a:cubicBezTo>
                <a:close/>
                <a:moveTo>
                  <a:pt x="36" y="191"/>
                </a:moveTo>
                <a:cubicBezTo>
                  <a:pt x="36" y="191"/>
                  <a:pt x="36" y="191"/>
                  <a:pt x="36" y="191"/>
                </a:cubicBezTo>
                <a:cubicBezTo>
                  <a:pt x="36" y="190"/>
                  <a:pt x="36" y="190"/>
                  <a:pt x="37" y="190"/>
                </a:cubicBezTo>
                <a:lnTo>
                  <a:pt x="36" y="191"/>
                </a:lnTo>
                <a:close/>
                <a:moveTo>
                  <a:pt x="26" y="210"/>
                </a:moveTo>
                <a:cubicBezTo>
                  <a:pt x="26" y="209"/>
                  <a:pt x="26" y="209"/>
                  <a:pt x="26" y="209"/>
                </a:cubicBezTo>
                <a:cubicBezTo>
                  <a:pt x="26" y="209"/>
                  <a:pt x="26" y="208"/>
                  <a:pt x="27" y="209"/>
                </a:cubicBezTo>
                <a:cubicBezTo>
                  <a:pt x="26" y="209"/>
                  <a:pt x="26" y="209"/>
                  <a:pt x="26" y="210"/>
                </a:cubicBezTo>
                <a:close/>
                <a:moveTo>
                  <a:pt x="10" y="233"/>
                </a:moveTo>
                <a:cubicBezTo>
                  <a:pt x="10" y="233"/>
                  <a:pt x="10" y="232"/>
                  <a:pt x="11" y="232"/>
                </a:cubicBezTo>
                <a:cubicBezTo>
                  <a:pt x="11" y="233"/>
                  <a:pt x="10" y="233"/>
                  <a:pt x="10" y="233"/>
                </a:cubicBezTo>
                <a:close/>
                <a:moveTo>
                  <a:pt x="21" y="261"/>
                </a:moveTo>
                <a:cubicBezTo>
                  <a:pt x="21" y="260"/>
                  <a:pt x="22" y="260"/>
                  <a:pt x="23" y="260"/>
                </a:cubicBezTo>
                <a:cubicBezTo>
                  <a:pt x="23" y="260"/>
                  <a:pt x="22" y="261"/>
                  <a:pt x="21" y="261"/>
                </a:cubicBezTo>
                <a:close/>
                <a:moveTo>
                  <a:pt x="40" y="274"/>
                </a:moveTo>
                <a:cubicBezTo>
                  <a:pt x="40" y="273"/>
                  <a:pt x="40" y="275"/>
                  <a:pt x="39" y="274"/>
                </a:cubicBezTo>
                <a:cubicBezTo>
                  <a:pt x="39" y="273"/>
                  <a:pt x="40" y="273"/>
                  <a:pt x="40" y="273"/>
                </a:cubicBezTo>
                <a:cubicBezTo>
                  <a:pt x="40" y="273"/>
                  <a:pt x="40" y="274"/>
                  <a:pt x="40" y="274"/>
                </a:cubicBezTo>
                <a:close/>
                <a:moveTo>
                  <a:pt x="84" y="296"/>
                </a:moveTo>
                <a:cubicBezTo>
                  <a:pt x="84" y="296"/>
                  <a:pt x="84" y="296"/>
                  <a:pt x="85" y="296"/>
                </a:cubicBezTo>
                <a:cubicBezTo>
                  <a:pt x="85" y="296"/>
                  <a:pt x="84" y="297"/>
                  <a:pt x="84" y="296"/>
                </a:cubicBezTo>
                <a:close/>
                <a:moveTo>
                  <a:pt x="193" y="281"/>
                </a:moveTo>
                <a:cubicBezTo>
                  <a:pt x="193" y="280"/>
                  <a:pt x="194" y="280"/>
                  <a:pt x="194" y="280"/>
                </a:cubicBezTo>
                <a:cubicBezTo>
                  <a:pt x="194" y="280"/>
                  <a:pt x="194" y="281"/>
                  <a:pt x="194" y="281"/>
                </a:cubicBezTo>
                <a:cubicBezTo>
                  <a:pt x="193" y="281"/>
                  <a:pt x="193" y="281"/>
                  <a:pt x="193" y="281"/>
                </a:cubicBezTo>
                <a:close/>
                <a:moveTo>
                  <a:pt x="227" y="286"/>
                </a:moveTo>
                <a:cubicBezTo>
                  <a:pt x="228" y="287"/>
                  <a:pt x="227" y="288"/>
                  <a:pt x="226" y="288"/>
                </a:cubicBezTo>
                <a:cubicBezTo>
                  <a:pt x="227" y="288"/>
                  <a:pt x="226" y="287"/>
                  <a:pt x="226" y="288"/>
                </a:cubicBezTo>
                <a:cubicBezTo>
                  <a:pt x="226" y="287"/>
                  <a:pt x="226" y="287"/>
                  <a:pt x="226" y="287"/>
                </a:cubicBezTo>
                <a:cubicBezTo>
                  <a:pt x="227" y="287"/>
                  <a:pt x="227" y="287"/>
                  <a:pt x="227" y="286"/>
                </a:cubicBezTo>
                <a:close/>
                <a:moveTo>
                  <a:pt x="225" y="287"/>
                </a:moveTo>
                <a:cubicBezTo>
                  <a:pt x="224" y="288"/>
                  <a:pt x="223" y="289"/>
                  <a:pt x="222" y="289"/>
                </a:cubicBezTo>
                <a:cubicBezTo>
                  <a:pt x="222" y="288"/>
                  <a:pt x="224" y="287"/>
                  <a:pt x="225" y="287"/>
                </a:cubicBezTo>
                <a:close/>
                <a:moveTo>
                  <a:pt x="221" y="289"/>
                </a:moveTo>
                <a:cubicBezTo>
                  <a:pt x="221" y="290"/>
                  <a:pt x="221" y="290"/>
                  <a:pt x="221" y="290"/>
                </a:cubicBezTo>
                <a:cubicBezTo>
                  <a:pt x="221" y="289"/>
                  <a:pt x="221" y="289"/>
                  <a:pt x="221" y="289"/>
                </a:cubicBezTo>
                <a:close/>
                <a:moveTo>
                  <a:pt x="210" y="290"/>
                </a:moveTo>
                <a:cubicBezTo>
                  <a:pt x="210" y="291"/>
                  <a:pt x="209" y="290"/>
                  <a:pt x="209" y="290"/>
                </a:cubicBezTo>
                <a:cubicBezTo>
                  <a:pt x="209" y="290"/>
                  <a:pt x="210" y="290"/>
                  <a:pt x="210" y="290"/>
                </a:cubicBezTo>
                <a:close/>
                <a:moveTo>
                  <a:pt x="310" y="239"/>
                </a:moveTo>
                <a:cubicBezTo>
                  <a:pt x="310" y="239"/>
                  <a:pt x="310" y="239"/>
                  <a:pt x="310" y="239"/>
                </a:cubicBezTo>
                <a:cubicBezTo>
                  <a:pt x="310" y="239"/>
                  <a:pt x="310" y="239"/>
                  <a:pt x="310" y="239"/>
                </a:cubicBezTo>
                <a:cubicBezTo>
                  <a:pt x="310" y="239"/>
                  <a:pt x="310" y="239"/>
                  <a:pt x="310" y="239"/>
                </a:cubicBezTo>
                <a:cubicBezTo>
                  <a:pt x="310" y="239"/>
                  <a:pt x="310" y="239"/>
                  <a:pt x="310" y="239"/>
                </a:cubicBezTo>
                <a:close/>
                <a:moveTo>
                  <a:pt x="303" y="223"/>
                </a:moveTo>
                <a:cubicBezTo>
                  <a:pt x="303" y="223"/>
                  <a:pt x="303" y="223"/>
                  <a:pt x="304" y="223"/>
                </a:cubicBezTo>
                <a:cubicBezTo>
                  <a:pt x="304" y="223"/>
                  <a:pt x="303" y="223"/>
                  <a:pt x="303" y="224"/>
                </a:cubicBezTo>
                <a:cubicBezTo>
                  <a:pt x="303" y="224"/>
                  <a:pt x="303" y="224"/>
                  <a:pt x="303" y="224"/>
                </a:cubicBezTo>
                <a:cubicBezTo>
                  <a:pt x="303" y="223"/>
                  <a:pt x="303" y="223"/>
                  <a:pt x="303" y="223"/>
                </a:cubicBezTo>
                <a:close/>
                <a:moveTo>
                  <a:pt x="303" y="224"/>
                </a:moveTo>
                <a:cubicBezTo>
                  <a:pt x="303" y="224"/>
                  <a:pt x="303" y="224"/>
                  <a:pt x="302" y="224"/>
                </a:cubicBezTo>
                <a:cubicBezTo>
                  <a:pt x="302" y="224"/>
                  <a:pt x="302" y="224"/>
                  <a:pt x="302" y="224"/>
                </a:cubicBezTo>
                <a:cubicBezTo>
                  <a:pt x="302" y="224"/>
                  <a:pt x="302" y="224"/>
                  <a:pt x="302" y="224"/>
                </a:cubicBezTo>
                <a:cubicBezTo>
                  <a:pt x="302" y="224"/>
                  <a:pt x="302" y="224"/>
                  <a:pt x="302" y="223"/>
                </a:cubicBezTo>
                <a:cubicBezTo>
                  <a:pt x="303" y="223"/>
                  <a:pt x="303" y="224"/>
                  <a:pt x="303" y="224"/>
                </a:cubicBezTo>
                <a:cubicBezTo>
                  <a:pt x="303" y="224"/>
                  <a:pt x="303" y="224"/>
                  <a:pt x="303" y="224"/>
                </a:cubicBezTo>
                <a:close/>
                <a:moveTo>
                  <a:pt x="314" y="143"/>
                </a:moveTo>
                <a:cubicBezTo>
                  <a:pt x="314" y="142"/>
                  <a:pt x="314" y="142"/>
                  <a:pt x="314" y="142"/>
                </a:cubicBezTo>
                <a:cubicBezTo>
                  <a:pt x="314" y="142"/>
                  <a:pt x="315" y="142"/>
                  <a:pt x="315" y="142"/>
                </a:cubicBezTo>
                <a:cubicBezTo>
                  <a:pt x="315" y="143"/>
                  <a:pt x="314" y="143"/>
                  <a:pt x="314" y="143"/>
                </a:cubicBezTo>
                <a:cubicBezTo>
                  <a:pt x="314" y="143"/>
                  <a:pt x="314" y="143"/>
                  <a:pt x="314" y="143"/>
                </a:cubicBezTo>
                <a:close/>
                <a:moveTo>
                  <a:pt x="372" y="173"/>
                </a:moveTo>
                <a:cubicBezTo>
                  <a:pt x="372" y="173"/>
                  <a:pt x="372" y="173"/>
                  <a:pt x="372" y="173"/>
                </a:cubicBezTo>
                <a:cubicBezTo>
                  <a:pt x="372" y="173"/>
                  <a:pt x="372" y="173"/>
                  <a:pt x="372" y="173"/>
                </a:cubicBezTo>
                <a:cubicBezTo>
                  <a:pt x="371" y="173"/>
                  <a:pt x="371" y="173"/>
                  <a:pt x="371" y="173"/>
                </a:cubicBezTo>
                <a:cubicBezTo>
                  <a:pt x="371" y="173"/>
                  <a:pt x="371" y="173"/>
                  <a:pt x="371" y="173"/>
                </a:cubicBezTo>
                <a:cubicBezTo>
                  <a:pt x="372" y="173"/>
                  <a:pt x="372" y="173"/>
                  <a:pt x="372" y="173"/>
                </a:cubicBezTo>
                <a:close/>
                <a:moveTo>
                  <a:pt x="331" y="134"/>
                </a:moveTo>
                <a:cubicBezTo>
                  <a:pt x="331" y="134"/>
                  <a:pt x="331" y="134"/>
                  <a:pt x="331" y="134"/>
                </a:cubicBezTo>
                <a:cubicBezTo>
                  <a:pt x="331" y="134"/>
                  <a:pt x="331" y="134"/>
                  <a:pt x="331" y="134"/>
                </a:cubicBezTo>
                <a:cubicBezTo>
                  <a:pt x="331" y="134"/>
                  <a:pt x="331" y="134"/>
                  <a:pt x="331" y="134"/>
                </a:cubicBezTo>
                <a:close/>
                <a:moveTo>
                  <a:pt x="336" y="132"/>
                </a:moveTo>
                <a:cubicBezTo>
                  <a:pt x="336" y="132"/>
                  <a:pt x="336" y="132"/>
                  <a:pt x="336" y="132"/>
                </a:cubicBezTo>
                <a:cubicBezTo>
                  <a:pt x="336" y="132"/>
                  <a:pt x="336" y="132"/>
                  <a:pt x="336" y="132"/>
                </a:cubicBezTo>
                <a:cubicBezTo>
                  <a:pt x="336" y="132"/>
                  <a:pt x="336" y="132"/>
                  <a:pt x="336" y="132"/>
                </a:cubicBezTo>
                <a:cubicBezTo>
                  <a:pt x="336" y="132"/>
                  <a:pt x="336" y="132"/>
                  <a:pt x="336" y="132"/>
                </a:cubicBezTo>
                <a:close/>
                <a:moveTo>
                  <a:pt x="347" y="125"/>
                </a:moveTo>
                <a:cubicBezTo>
                  <a:pt x="347" y="125"/>
                  <a:pt x="347" y="125"/>
                  <a:pt x="347" y="125"/>
                </a:cubicBezTo>
                <a:cubicBezTo>
                  <a:pt x="348" y="125"/>
                  <a:pt x="348" y="125"/>
                  <a:pt x="348" y="125"/>
                </a:cubicBezTo>
                <a:cubicBezTo>
                  <a:pt x="348" y="125"/>
                  <a:pt x="347" y="126"/>
                  <a:pt x="347" y="126"/>
                </a:cubicBezTo>
                <a:cubicBezTo>
                  <a:pt x="347" y="125"/>
                  <a:pt x="347" y="125"/>
                  <a:pt x="347" y="125"/>
                </a:cubicBezTo>
                <a:cubicBezTo>
                  <a:pt x="347" y="125"/>
                  <a:pt x="347" y="125"/>
                  <a:pt x="347" y="125"/>
                </a:cubicBezTo>
                <a:close/>
                <a:moveTo>
                  <a:pt x="349" y="127"/>
                </a:moveTo>
                <a:cubicBezTo>
                  <a:pt x="349" y="127"/>
                  <a:pt x="349" y="127"/>
                  <a:pt x="350" y="127"/>
                </a:cubicBezTo>
                <a:cubicBezTo>
                  <a:pt x="350" y="127"/>
                  <a:pt x="349" y="127"/>
                  <a:pt x="349" y="128"/>
                </a:cubicBezTo>
                <a:cubicBezTo>
                  <a:pt x="349" y="127"/>
                  <a:pt x="349" y="127"/>
                  <a:pt x="349" y="127"/>
                </a:cubicBezTo>
                <a:cubicBezTo>
                  <a:pt x="349" y="127"/>
                  <a:pt x="349" y="127"/>
                  <a:pt x="349" y="127"/>
                </a:cubicBezTo>
                <a:close/>
                <a:moveTo>
                  <a:pt x="351" y="122"/>
                </a:moveTo>
                <a:cubicBezTo>
                  <a:pt x="351" y="122"/>
                  <a:pt x="351" y="122"/>
                  <a:pt x="351" y="122"/>
                </a:cubicBezTo>
                <a:cubicBezTo>
                  <a:pt x="351" y="122"/>
                  <a:pt x="351" y="122"/>
                  <a:pt x="351" y="122"/>
                </a:cubicBezTo>
                <a:cubicBezTo>
                  <a:pt x="351" y="122"/>
                  <a:pt x="351" y="122"/>
                  <a:pt x="351" y="122"/>
                </a:cubicBezTo>
                <a:close/>
                <a:moveTo>
                  <a:pt x="375" y="122"/>
                </a:moveTo>
                <a:cubicBezTo>
                  <a:pt x="375" y="122"/>
                  <a:pt x="376" y="122"/>
                  <a:pt x="376" y="122"/>
                </a:cubicBezTo>
                <a:cubicBezTo>
                  <a:pt x="375" y="122"/>
                  <a:pt x="375" y="123"/>
                  <a:pt x="375" y="122"/>
                </a:cubicBezTo>
                <a:cubicBezTo>
                  <a:pt x="374" y="122"/>
                  <a:pt x="375" y="122"/>
                  <a:pt x="375" y="122"/>
                </a:cubicBezTo>
                <a:cubicBezTo>
                  <a:pt x="375" y="122"/>
                  <a:pt x="375" y="122"/>
                  <a:pt x="375" y="122"/>
                </a:cubicBezTo>
                <a:close/>
                <a:moveTo>
                  <a:pt x="330" y="139"/>
                </a:moveTo>
                <a:cubicBezTo>
                  <a:pt x="330" y="139"/>
                  <a:pt x="330" y="138"/>
                  <a:pt x="330" y="138"/>
                </a:cubicBezTo>
                <a:cubicBezTo>
                  <a:pt x="330" y="138"/>
                  <a:pt x="330" y="138"/>
                  <a:pt x="330" y="139"/>
                </a:cubicBezTo>
                <a:cubicBezTo>
                  <a:pt x="330" y="139"/>
                  <a:pt x="330" y="139"/>
                  <a:pt x="330" y="139"/>
                </a:cubicBezTo>
                <a:close/>
                <a:moveTo>
                  <a:pt x="330" y="139"/>
                </a:moveTo>
                <a:cubicBezTo>
                  <a:pt x="330" y="139"/>
                  <a:pt x="330" y="139"/>
                  <a:pt x="330" y="139"/>
                </a:cubicBezTo>
                <a:cubicBezTo>
                  <a:pt x="330" y="139"/>
                  <a:pt x="330" y="139"/>
                  <a:pt x="330" y="139"/>
                </a:cubicBezTo>
                <a:cubicBezTo>
                  <a:pt x="330" y="139"/>
                  <a:pt x="330" y="139"/>
                  <a:pt x="330" y="139"/>
                </a:cubicBezTo>
                <a:close/>
                <a:moveTo>
                  <a:pt x="347" y="127"/>
                </a:moveTo>
                <a:cubicBezTo>
                  <a:pt x="347" y="127"/>
                  <a:pt x="347" y="127"/>
                  <a:pt x="346" y="127"/>
                </a:cubicBezTo>
                <a:cubicBezTo>
                  <a:pt x="347" y="127"/>
                  <a:pt x="347" y="127"/>
                  <a:pt x="347" y="127"/>
                </a:cubicBezTo>
                <a:cubicBezTo>
                  <a:pt x="347" y="127"/>
                  <a:pt x="347" y="127"/>
                  <a:pt x="347" y="127"/>
                </a:cubicBezTo>
                <a:close/>
                <a:moveTo>
                  <a:pt x="371" y="124"/>
                </a:moveTo>
                <a:cubicBezTo>
                  <a:pt x="371" y="124"/>
                  <a:pt x="370" y="124"/>
                  <a:pt x="370" y="124"/>
                </a:cubicBezTo>
                <a:cubicBezTo>
                  <a:pt x="370" y="124"/>
                  <a:pt x="370" y="124"/>
                  <a:pt x="370" y="124"/>
                </a:cubicBezTo>
                <a:cubicBezTo>
                  <a:pt x="370" y="124"/>
                  <a:pt x="371" y="124"/>
                  <a:pt x="371" y="124"/>
                </a:cubicBezTo>
                <a:close/>
                <a:moveTo>
                  <a:pt x="374" y="123"/>
                </a:moveTo>
                <a:cubicBezTo>
                  <a:pt x="374" y="123"/>
                  <a:pt x="374" y="123"/>
                  <a:pt x="373" y="123"/>
                </a:cubicBezTo>
                <a:cubicBezTo>
                  <a:pt x="374" y="122"/>
                  <a:pt x="374" y="122"/>
                  <a:pt x="374" y="123"/>
                </a:cubicBezTo>
                <a:close/>
                <a:moveTo>
                  <a:pt x="373" y="157"/>
                </a:moveTo>
                <a:cubicBezTo>
                  <a:pt x="373" y="156"/>
                  <a:pt x="374" y="155"/>
                  <a:pt x="375" y="154"/>
                </a:cubicBezTo>
                <a:cubicBezTo>
                  <a:pt x="375" y="155"/>
                  <a:pt x="375" y="155"/>
                  <a:pt x="375" y="155"/>
                </a:cubicBezTo>
                <a:cubicBezTo>
                  <a:pt x="374" y="156"/>
                  <a:pt x="374" y="156"/>
                  <a:pt x="373" y="157"/>
                </a:cubicBezTo>
                <a:close/>
                <a:moveTo>
                  <a:pt x="372" y="123"/>
                </a:moveTo>
                <a:cubicBezTo>
                  <a:pt x="372" y="123"/>
                  <a:pt x="372" y="123"/>
                  <a:pt x="372" y="123"/>
                </a:cubicBezTo>
                <a:cubicBezTo>
                  <a:pt x="371" y="123"/>
                  <a:pt x="371" y="123"/>
                  <a:pt x="371" y="123"/>
                </a:cubicBezTo>
                <a:cubicBezTo>
                  <a:pt x="371" y="123"/>
                  <a:pt x="371" y="123"/>
                  <a:pt x="372" y="123"/>
                </a:cubicBezTo>
                <a:cubicBezTo>
                  <a:pt x="372" y="123"/>
                  <a:pt x="372" y="123"/>
                  <a:pt x="372" y="123"/>
                </a:cubicBezTo>
                <a:close/>
                <a:moveTo>
                  <a:pt x="368" y="123"/>
                </a:moveTo>
                <a:cubicBezTo>
                  <a:pt x="368" y="123"/>
                  <a:pt x="368" y="123"/>
                  <a:pt x="368" y="123"/>
                </a:cubicBezTo>
                <a:cubicBezTo>
                  <a:pt x="368" y="123"/>
                  <a:pt x="368" y="123"/>
                  <a:pt x="368" y="123"/>
                </a:cubicBezTo>
                <a:close/>
                <a:moveTo>
                  <a:pt x="369" y="158"/>
                </a:moveTo>
                <a:cubicBezTo>
                  <a:pt x="370" y="157"/>
                  <a:pt x="371" y="156"/>
                  <a:pt x="371" y="155"/>
                </a:cubicBezTo>
                <a:cubicBezTo>
                  <a:pt x="372" y="156"/>
                  <a:pt x="372" y="156"/>
                  <a:pt x="372" y="157"/>
                </a:cubicBezTo>
                <a:cubicBezTo>
                  <a:pt x="372" y="157"/>
                  <a:pt x="371" y="157"/>
                  <a:pt x="371" y="158"/>
                </a:cubicBezTo>
                <a:cubicBezTo>
                  <a:pt x="371" y="158"/>
                  <a:pt x="371" y="158"/>
                  <a:pt x="371" y="158"/>
                </a:cubicBezTo>
                <a:cubicBezTo>
                  <a:pt x="371" y="158"/>
                  <a:pt x="371" y="158"/>
                  <a:pt x="371" y="158"/>
                </a:cubicBezTo>
                <a:cubicBezTo>
                  <a:pt x="371" y="158"/>
                  <a:pt x="370" y="158"/>
                  <a:pt x="370" y="159"/>
                </a:cubicBezTo>
                <a:cubicBezTo>
                  <a:pt x="370" y="159"/>
                  <a:pt x="369" y="158"/>
                  <a:pt x="369" y="158"/>
                </a:cubicBezTo>
                <a:close/>
                <a:moveTo>
                  <a:pt x="378" y="152"/>
                </a:moveTo>
                <a:cubicBezTo>
                  <a:pt x="377" y="153"/>
                  <a:pt x="376" y="154"/>
                  <a:pt x="376" y="155"/>
                </a:cubicBezTo>
                <a:cubicBezTo>
                  <a:pt x="375" y="155"/>
                  <a:pt x="375" y="155"/>
                  <a:pt x="375" y="155"/>
                </a:cubicBezTo>
                <a:cubicBezTo>
                  <a:pt x="376" y="154"/>
                  <a:pt x="376" y="152"/>
                  <a:pt x="378" y="152"/>
                </a:cubicBezTo>
                <a:close/>
                <a:moveTo>
                  <a:pt x="374" y="122"/>
                </a:moveTo>
                <a:cubicBezTo>
                  <a:pt x="374" y="122"/>
                  <a:pt x="374" y="122"/>
                  <a:pt x="374" y="122"/>
                </a:cubicBezTo>
                <a:cubicBezTo>
                  <a:pt x="374" y="122"/>
                  <a:pt x="374" y="122"/>
                  <a:pt x="374" y="122"/>
                </a:cubicBezTo>
                <a:close/>
                <a:moveTo>
                  <a:pt x="371" y="123"/>
                </a:moveTo>
                <a:cubicBezTo>
                  <a:pt x="371" y="123"/>
                  <a:pt x="371" y="123"/>
                  <a:pt x="371" y="123"/>
                </a:cubicBezTo>
                <a:cubicBezTo>
                  <a:pt x="371" y="123"/>
                  <a:pt x="371" y="123"/>
                  <a:pt x="371" y="123"/>
                </a:cubicBezTo>
                <a:cubicBezTo>
                  <a:pt x="371" y="123"/>
                  <a:pt x="371" y="123"/>
                  <a:pt x="371" y="123"/>
                </a:cubicBezTo>
                <a:close/>
                <a:moveTo>
                  <a:pt x="348" y="127"/>
                </a:moveTo>
                <a:cubicBezTo>
                  <a:pt x="348" y="127"/>
                  <a:pt x="348" y="127"/>
                  <a:pt x="348" y="127"/>
                </a:cubicBezTo>
                <a:cubicBezTo>
                  <a:pt x="348" y="127"/>
                  <a:pt x="348" y="127"/>
                  <a:pt x="348" y="127"/>
                </a:cubicBezTo>
                <a:cubicBezTo>
                  <a:pt x="348" y="127"/>
                  <a:pt x="348" y="127"/>
                  <a:pt x="348" y="127"/>
                </a:cubicBezTo>
                <a:close/>
                <a:moveTo>
                  <a:pt x="378" y="167"/>
                </a:moveTo>
                <a:cubicBezTo>
                  <a:pt x="378" y="167"/>
                  <a:pt x="378" y="167"/>
                  <a:pt x="378" y="168"/>
                </a:cubicBezTo>
                <a:cubicBezTo>
                  <a:pt x="378" y="168"/>
                  <a:pt x="378" y="167"/>
                  <a:pt x="378" y="167"/>
                </a:cubicBezTo>
                <a:cubicBezTo>
                  <a:pt x="378" y="167"/>
                  <a:pt x="378" y="167"/>
                  <a:pt x="378" y="167"/>
                </a:cubicBezTo>
                <a:close/>
                <a:moveTo>
                  <a:pt x="379" y="167"/>
                </a:moveTo>
                <a:cubicBezTo>
                  <a:pt x="379" y="167"/>
                  <a:pt x="379" y="167"/>
                  <a:pt x="379" y="168"/>
                </a:cubicBezTo>
                <a:cubicBezTo>
                  <a:pt x="379" y="167"/>
                  <a:pt x="378" y="168"/>
                  <a:pt x="378" y="168"/>
                </a:cubicBezTo>
                <a:cubicBezTo>
                  <a:pt x="378" y="167"/>
                  <a:pt x="379" y="167"/>
                  <a:pt x="379" y="167"/>
                </a:cubicBezTo>
                <a:close/>
                <a:moveTo>
                  <a:pt x="378" y="166"/>
                </a:moveTo>
                <a:cubicBezTo>
                  <a:pt x="379" y="166"/>
                  <a:pt x="379" y="166"/>
                  <a:pt x="379" y="166"/>
                </a:cubicBezTo>
                <a:cubicBezTo>
                  <a:pt x="379" y="166"/>
                  <a:pt x="379" y="166"/>
                  <a:pt x="380" y="166"/>
                </a:cubicBezTo>
                <a:cubicBezTo>
                  <a:pt x="380" y="166"/>
                  <a:pt x="380" y="166"/>
                  <a:pt x="380" y="166"/>
                </a:cubicBezTo>
                <a:cubicBezTo>
                  <a:pt x="380" y="166"/>
                  <a:pt x="379" y="166"/>
                  <a:pt x="378" y="166"/>
                </a:cubicBezTo>
                <a:close/>
                <a:moveTo>
                  <a:pt x="384" y="137"/>
                </a:moveTo>
                <a:cubicBezTo>
                  <a:pt x="384" y="137"/>
                  <a:pt x="384" y="137"/>
                  <a:pt x="384" y="137"/>
                </a:cubicBezTo>
                <a:cubicBezTo>
                  <a:pt x="384" y="137"/>
                  <a:pt x="384" y="137"/>
                  <a:pt x="384" y="137"/>
                </a:cubicBezTo>
                <a:cubicBezTo>
                  <a:pt x="384" y="137"/>
                  <a:pt x="384" y="137"/>
                  <a:pt x="384" y="137"/>
                </a:cubicBezTo>
                <a:close/>
                <a:moveTo>
                  <a:pt x="381" y="135"/>
                </a:moveTo>
                <a:cubicBezTo>
                  <a:pt x="381" y="134"/>
                  <a:pt x="381" y="134"/>
                  <a:pt x="381" y="134"/>
                </a:cubicBezTo>
                <a:cubicBezTo>
                  <a:pt x="382" y="134"/>
                  <a:pt x="381" y="135"/>
                  <a:pt x="381" y="135"/>
                </a:cubicBezTo>
                <a:close/>
                <a:moveTo>
                  <a:pt x="378" y="120"/>
                </a:moveTo>
                <a:cubicBezTo>
                  <a:pt x="377" y="120"/>
                  <a:pt x="377" y="120"/>
                  <a:pt x="377" y="120"/>
                </a:cubicBezTo>
                <a:cubicBezTo>
                  <a:pt x="378" y="120"/>
                  <a:pt x="378" y="120"/>
                  <a:pt x="378" y="120"/>
                </a:cubicBezTo>
                <a:cubicBezTo>
                  <a:pt x="378" y="120"/>
                  <a:pt x="378" y="120"/>
                  <a:pt x="378" y="120"/>
                </a:cubicBezTo>
                <a:close/>
                <a:moveTo>
                  <a:pt x="375" y="120"/>
                </a:moveTo>
                <a:cubicBezTo>
                  <a:pt x="375" y="121"/>
                  <a:pt x="374" y="121"/>
                  <a:pt x="374" y="121"/>
                </a:cubicBezTo>
                <a:cubicBezTo>
                  <a:pt x="374" y="121"/>
                  <a:pt x="374" y="120"/>
                  <a:pt x="374" y="120"/>
                </a:cubicBezTo>
                <a:cubicBezTo>
                  <a:pt x="374" y="120"/>
                  <a:pt x="374" y="120"/>
                  <a:pt x="375" y="120"/>
                </a:cubicBezTo>
                <a:close/>
                <a:moveTo>
                  <a:pt x="374" y="120"/>
                </a:moveTo>
                <a:cubicBezTo>
                  <a:pt x="374" y="120"/>
                  <a:pt x="374" y="120"/>
                  <a:pt x="374" y="120"/>
                </a:cubicBezTo>
                <a:cubicBezTo>
                  <a:pt x="374" y="120"/>
                  <a:pt x="373" y="120"/>
                  <a:pt x="373" y="120"/>
                </a:cubicBezTo>
                <a:cubicBezTo>
                  <a:pt x="373" y="120"/>
                  <a:pt x="373" y="120"/>
                  <a:pt x="373" y="120"/>
                </a:cubicBezTo>
                <a:cubicBezTo>
                  <a:pt x="373" y="120"/>
                  <a:pt x="374" y="120"/>
                  <a:pt x="374" y="120"/>
                </a:cubicBezTo>
                <a:close/>
                <a:moveTo>
                  <a:pt x="353" y="122"/>
                </a:moveTo>
                <a:cubicBezTo>
                  <a:pt x="353" y="122"/>
                  <a:pt x="353" y="122"/>
                  <a:pt x="353" y="122"/>
                </a:cubicBezTo>
                <a:cubicBezTo>
                  <a:pt x="353" y="122"/>
                  <a:pt x="353" y="122"/>
                  <a:pt x="353" y="122"/>
                </a:cubicBezTo>
                <a:close/>
                <a:moveTo>
                  <a:pt x="351" y="122"/>
                </a:moveTo>
                <a:cubicBezTo>
                  <a:pt x="351" y="122"/>
                  <a:pt x="351" y="122"/>
                  <a:pt x="351" y="123"/>
                </a:cubicBezTo>
                <a:cubicBezTo>
                  <a:pt x="351" y="123"/>
                  <a:pt x="350" y="123"/>
                  <a:pt x="350" y="123"/>
                </a:cubicBezTo>
                <a:cubicBezTo>
                  <a:pt x="350" y="123"/>
                  <a:pt x="350" y="123"/>
                  <a:pt x="350" y="123"/>
                </a:cubicBezTo>
                <a:cubicBezTo>
                  <a:pt x="350" y="123"/>
                  <a:pt x="351" y="122"/>
                  <a:pt x="351" y="122"/>
                </a:cubicBezTo>
                <a:close/>
                <a:moveTo>
                  <a:pt x="349" y="126"/>
                </a:moveTo>
                <a:cubicBezTo>
                  <a:pt x="349" y="127"/>
                  <a:pt x="349" y="127"/>
                  <a:pt x="348" y="127"/>
                </a:cubicBezTo>
                <a:cubicBezTo>
                  <a:pt x="348" y="127"/>
                  <a:pt x="348" y="126"/>
                  <a:pt x="348" y="126"/>
                </a:cubicBezTo>
                <a:cubicBezTo>
                  <a:pt x="349" y="125"/>
                  <a:pt x="348" y="124"/>
                  <a:pt x="349" y="124"/>
                </a:cubicBezTo>
                <a:cubicBezTo>
                  <a:pt x="349" y="125"/>
                  <a:pt x="348" y="126"/>
                  <a:pt x="349" y="126"/>
                </a:cubicBezTo>
                <a:close/>
                <a:moveTo>
                  <a:pt x="330" y="139"/>
                </a:moveTo>
                <a:cubicBezTo>
                  <a:pt x="329" y="139"/>
                  <a:pt x="329" y="139"/>
                  <a:pt x="329" y="139"/>
                </a:cubicBezTo>
                <a:cubicBezTo>
                  <a:pt x="329" y="139"/>
                  <a:pt x="329" y="139"/>
                  <a:pt x="329" y="139"/>
                </a:cubicBezTo>
                <a:cubicBezTo>
                  <a:pt x="329" y="139"/>
                  <a:pt x="329" y="139"/>
                  <a:pt x="329" y="139"/>
                </a:cubicBezTo>
                <a:cubicBezTo>
                  <a:pt x="329" y="139"/>
                  <a:pt x="329" y="139"/>
                  <a:pt x="329" y="139"/>
                </a:cubicBezTo>
                <a:cubicBezTo>
                  <a:pt x="329" y="139"/>
                  <a:pt x="329" y="139"/>
                  <a:pt x="329" y="139"/>
                </a:cubicBezTo>
                <a:cubicBezTo>
                  <a:pt x="329" y="139"/>
                  <a:pt x="329" y="139"/>
                  <a:pt x="329" y="139"/>
                </a:cubicBezTo>
                <a:cubicBezTo>
                  <a:pt x="329" y="139"/>
                  <a:pt x="329" y="139"/>
                  <a:pt x="330" y="139"/>
                </a:cubicBezTo>
                <a:close/>
                <a:moveTo>
                  <a:pt x="319" y="141"/>
                </a:moveTo>
                <a:cubicBezTo>
                  <a:pt x="319" y="141"/>
                  <a:pt x="319" y="141"/>
                  <a:pt x="319" y="141"/>
                </a:cubicBezTo>
                <a:cubicBezTo>
                  <a:pt x="319" y="141"/>
                  <a:pt x="319" y="141"/>
                  <a:pt x="319" y="141"/>
                </a:cubicBezTo>
                <a:cubicBezTo>
                  <a:pt x="319" y="141"/>
                  <a:pt x="319" y="141"/>
                  <a:pt x="319" y="141"/>
                </a:cubicBezTo>
                <a:close/>
                <a:moveTo>
                  <a:pt x="319" y="142"/>
                </a:moveTo>
                <a:cubicBezTo>
                  <a:pt x="319" y="142"/>
                  <a:pt x="319" y="142"/>
                  <a:pt x="319" y="142"/>
                </a:cubicBezTo>
                <a:cubicBezTo>
                  <a:pt x="319" y="142"/>
                  <a:pt x="319" y="142"/>
                  <a:pt x="319" y="142"/>
                </a:cubicBezTo>
                <a:cubicBezTo>
                  <a:pt x="319" y="142"/>
                  <a:pt x="319" y="142"/>
                  <a:pt x="319" y="142"/>
                </a:cubicBezTo>
                <a:close/>
                <a:moveTo>
                  <a:pt x="316" y="142"/>
                </a:moveTo>
                <a:cubicBezTo>
                  <a:pt x="316" y="142"/>
                  <a:pt x="315" y="143"/>
                  <a:pt x="315" y="143"/>
                </a:cubicBezTo>
                <a:cubicBezTo>
                  <a:pt x="315" y="143"/>
                  <a:pt x="315" y="142"/>
                  <a:pt x="315" y="142"/>
                </a:cubicBezTo>
                <a:cubicBezTo>
                  <a:pt x="315" y="142"/>
                  <a:pt x="316" y="142"/>
                  <a:pt x="316" y="142"/>
                </a:cubicBezTo>
                <a:cubicBezTo>
                  <a:pt x="316" y="142"/>
                  <a:pt x="316" y="142"/>
                  <a:pt x="316" y="142"/>
                </a:cubicBezTo>
                <a:close/>
                <a:moveTo>
                  <a:pt x="313" y="221"/>
                </a:moveTo>
                <a:cubicBezTo>
                  <a:pt x="313" y="221"/>
                  <a:pt x="313" y="221"/>
                  <a:pt x="313" y="221"/>
                </a:cubicBezTo>
                <a:cubicBezTo>
                  <a:pt x="313" y="221"/>
                  <a:pt x="313" y="221"/>
                  <a:pt x="313" y="221"/>
                </a:cubicBezTo>
                <a:close/>
                <a:moveTo>
                  <a:pt x="313" y="220"/>
                </a:moveTo>
                <a:cubicBezTo>
                  <a:pt x="313" y="220"/>
                  <a:pt x="313" y="220"/>
                  <a:pt x="313" y="220"/>
                </a:cubicBezTo>
                <a:cubicBezTo>
                  <a:pt x="313" y="220"/>
                  <a:pt x="313" y="220"/>
                  <a:pt x="313" y="220"/>
                </a:cubicBezTo>
                <a:cubicBezTo>
                  <a:pt x="313" y="220"/>
                  <a:pt x="313" y="220"/>
                  <a:pt x="313" y="220"/>
                </a:cubicBezTo>
                <a:close/>
                <a:moveTo>
                  <a:pt x="314" y="219"/>
                </a:moveTo>
                <a:cubicBezTo>
                  <a:pt x="314" y="219"/>
                  <a:pt x="314" y="219"/>
                  <a:pt x="314" y="219"/>
                </a:cubicBezTo>
                <a:cubicBezTo>
                  <a:pt x="314" y="219"/>
                  <a:pt x="314" y="219"/>
                  <a:pt x="314" y="219"/>
                </a:cubicBezTo>
                <a:cubicBezTo>
                  <a:pt x="314" y="219"/>
                  <a:pt x="314" y="219"/>
                  <a:pt x="314" y="219"/>
                </a:cubicBezTo>
                <a:close/>
                <a:moveTo>
                  <a:pt x="317" y="220"/>
                </a:moveTo>
                <a:cubicBezTo>
                  <a:pt x="317" y="219"/>
                  <a:pt x="317" y="219"/>
                  <a:pt x="318" y="219"/>
                </a:cubicBezTo>
                <a:cubicBezTo>
                  <a:pt x="317" y="219"/>
                  <a:pt x="317" y="219"/>
                  <a:pt x="317" y="220"/>
                </a:cubicBezTo>
                <a:close/>
                <a:moveTo>
                  <a:pt x="318" y="219"/>
                </a:moveTo>
                <a:cubicBezTo>
                  <a:pt x="318" y="219"/>
                  <a:pt x="318" y="219"/>
                  <a:pt x="318" y="219"/>
                </a:cubicBezTo>
                <a:cubicBezTo>
                  <a:pt x="318" y="219"/>
                  <a:pt x="318" y="219"/>
                  <a:pt x="318" y="219"/>
                </a:cubicBezTo>
                <a:cubicBezTo>
                  <a:pt x="318" y="219"/>
                  <a:pt x="318" y="219"/>
                  <a:pt x="318" y="219"/>
                </a:cubicBezTo>
                <a:close/>
                <a:moveTo>
                  <a:pt x="319" y="213"/>
                </a:moveTo>
                <a:cubicBezTo>
                  <a:pt x="319" y="212"/>
                  <a:pt x="320" y="212"/>
                  <a:pt x="320" y="212"/>
                </a:cubicBezTo>
                <a:cubicBezTo>
                  <a:pt x="320" y="212"/>
                  <a:pt x="320" y="212"/>
                  <a:pt x="320" y="212"/>
                </a:cubicBezTo>
                <a:cubicBezTo>
                  <a:pt x="320" y="212"/>
                  <a:pt x="320" y="212"/>
                  <a:pt x="320" y="212"/>
                </a:cubicBezTo>
                <a:cubicBezTo>
                  <a:pt x="320" y="212"/>
                  <a:pt x="320" y="212"/>
                  <a:pt x="320" y="212"/>
                </a:cubicBezTo>
                <a:cubicBezTo>
                  <a:pt x="320" y="213"/>
                  <a:pt x="320" y="213"/>
                  <a:pt x="319" y="213"/>
                </a:cubicBezTo>
                <a:close/>
                <a:moveTo>
                  <a:pt x="323" y="217"/>
                </a:moveTo>
                <a:cubicBezTo>
                  <a:pt x="323" y="217"/>
                  <a:pt x="323" y="217"/>
                  <a:pt x="323" y="216"/>
                </a:cubicBezTo>
                <a:cubicBezTo>
                  <a:pt x="323" y="216"/>
                  <a:pt x="324" y="216"/>
                  <a:pt x="324" y="216"/>
                </a:cubicBezTo>
                <a:cubicBezTo>
                  <a:pt x="324" y="216"/>
                  <a:pt x="324" y="216"/>
                  <a:pt x="324" y="217"/>
                </a:cubicBezTo>
                <a:cubicBezTo>
                  <a:pt x="324" y="217"/>
                  <a:pt x="323" y="217"/>
                  <a:pt x="323" y="217"/>
                </a:cubicBezTo>
                <a:close/>
                <a:moveTo>
                  <a:pt x="329" y="215"/>
                </a:moveTo>
                <a:cubicBezTo>
                  <a:pt x="329" y="215"/>
                  <a:pt x="329" y="215"/>
                  <a:pt x="329" y="215"/>
                </a:cubicBezTo>
                <a:cubicBezTo>
                  <a:pt x="329" y="215"/>
                  <a:pt x="329" y="215"/>
                  <a:pt x="329" y="215"/>
                </a:cubicBezTo>
                <a:cubicBezTo>
                  <a:pt x="329" y="215"/>
                  <a:pt x="329" y="215"/>
                  <a:pt x="329" y="215"/>
                </a:cubicBezTo>
                <a:close/>
                <a:moveTo>
                  <a:pt x="331" y="214"/>
                </a:moveTo>
                <a:cubicBezTo>
                  <a:pt x="331" y="214"/>
                  <a:pt x="331" y="214"/>
                  <a:pt x="331" y="214"/>
                </a:cubicBezTo>
                <a:cubicBezTo>
                  <a:pt x="331" y="213"/>
                  <a:pt x="331" y="213"/>
                  <a:pt x="331" y="213"/>
                </a:cubicBezTo>
                <a:cubicBezTo>
                  <a:pt x="331" y="213"/>
                  <a:pt x="331" y="213"/>
                  <a:pt x="331" y="213"/>
                </a:cubicBezTo>
                <a:cubicBezTo>
                  <a:pt x="331" y="214"/>
                  <a:pt x="331" y="214"/>
                  <a:pt x="331" y="214"/>
                </a:cubicBezTo>
                <a:close/>
                <a:moveTo>
                  <a:pt x="331" y="214"/>
                </a:moveTo>
                <a:cubicBezTo>
                  <a:pt x="331" y="214"/>
                  <a:pt x="331" y="214"/>
                  <a:pt x="331" y="214"/>
                </a:cubicBezTo>
                <a:cubicBezTo>
                  <a:pt x="332" y="214"/>
                  <a:pt x="332" y="214"/>
                  <a:pt x="332" y="214"/>
                </a:cubicBezTo>
                <a:cubicBezTo>
                  <a:pt x="332" y="214"/>
                  <a:pt x="332" y="214"/>
                  <a:pt x="331" y="214"/>
                </a:cubicBezTo>
                <a:close/>
                <a:moveTo>
                  <a:pt x="333" y="208"/>
                </a:moveTo>
                <a:cubicBezTo>
                  <a:pt x="333" y="208"/>
                  <a:pt x="333" y="209"/>
                  <a:pt x="333" y="209"/>
                </a:cubicBezTo>
                <a:cubicBezTo>
                  <a:pt x="332" y="208"/>
                  <a:pt x="333" y="208"/>
                  <a:pt x="333" y="208"/>
                </a:cubicBezTo>
                <a:cubicBezTo>
                  <a:pt x="333" y="208"/>
                  <a:pt x="333" y="208"/>
                  <a:pt x="333" y="208"/>
                </a:cubicBezTo>
                <a:close/>
                <a:moveTo>
                  <a:pt x="335" y="213"/>
                </a:moveTo>
                <a:cubicBezTo>
                  <a:pt x="335" y="213"/>
                  <a:pt x="335" y="213"/>
                  <a:pt x="335" y="213"/>
                </a:cubicBezTo>
                <a:cubicBezTo>
                  <a:pt x="335" y="213"/>
                  <a:pt x="335" y="213"/>
                  <a:pt x="335" y="213"/>
                </a:cubicBezTo>
                <a:cubicBezTo>
                  <a:pt x="335" y="213"/>
                  <a:pt x="335" y="213"/>
                  <a:pt x="335" y="213"/>
                </a:cubicBezTo>
                <a:close/>
                <a:moveTo>
                  <a:pt x="336" y="213"/>
                </a:moveTo>
                <a:cubicBezTo>
                  <a:pt x="336" y="213"/>
                  <a:pt x="336" y="213"/>
                  <a:pt x="336" y="212"/>
                </a:cubicBezTo>
                <a:cubicBezTo>
                  <a:pt x="336" y="213"/>
                  <a:pt x="336" y="213"/>
                  <a:pt x="336" y="213"/>
                </a:cubicBezTo>
                <a:cubicBezTo>
                  <a:pt x="336" y="213"/>
                  <a:pt x="336" y="213"/>
                  <a:pt x="336" y="212"/>
                </a:cubicBezTo>
                <a:cubicBezTo>
                  <a:pt x="336" y="212"/>
                  <a:pt x="336" y="212"/>
                  <a:pt x="336" y="212"/>
                </a:cubicBezTo>
                <a:cubicBezTo>
                  <a:pt x="336" y="213"/>
                  <a:pt x="337" y="212"/>
                  <a:pt x="337" y="212"/>
                </a:cubicBezTo>
                <a:cubicBezTo>
                  <a:pt x="337" y="212"/>
                  <a:pt x="337" y="212"/>
                  <a:pt x="338" y="212"/>
                </a:cubicBezTo>
                <a:cubicBezTo>
                  <a:pt x="337" y="213"/>
                  <a:pt x="337" y="213"/>
                  <a:pt x="336" y="213"/>
                </a:cubicBezTo>
                <a:close/>
                <a:moveTo>
                  <a:pt x="341" y="208"/>
                </a:moveTo>
                <a:cubicBezTo>
                  <a:pt x="341" y="208"/>
                  <a:pt x="341" y="208"/>
                  <a:pt x="341" y="208"/>
                </a:cubicBezTo>
                <a:cubicBezTo>
                  <a:pt x="341" y="208"/>
                  <a:pt x="341" y="208"/>
                  <a:pt x="340" y="208"/>
                </a:cubicBezTo>
                <a:cubicBezTo>
                  <a:pt x="341" y="208"/>
                  <a:pt x="341" y="208"/>
                  <a:pt x="341" y="208"/>
                </a:cubicBezTo>
                <a:cubicBezTo>
                  <a:pt x="341" y="208"/>
                  <a:pt x="341" y="208"/>
                  <a:pt x="341" y="208"/>
                </a:cubicBezTo>
                <a:close/>
                <a:moveTo>
                  <a:pt x="341" y="207"/>
                </a:moveTo>
                <a:cubicBezTo>
                  <a:pt x="341" y="207"/>
                  <a:pt x="341" y="207"/>
                  <a:pt x="341" y="207"/>
                </a:cubicBezTo>
                <a:cubicBezTo>
                  <a:pt x="341" y="207"/>
                  <a:pt x="341" y="207"/>
                  <a:pt x="341" y="207"/>
                </a:cubicBezTo>
                <a:cubicBezTo>
                  <a:pt x="341" y="207"/>
                  <a:pt x="341" y="207"/>
                  <a:pt x="341" y="207"/>
                </a:cubicBezTo>
                <a:cubicBezTo>
                  <a:pt x="341" y="207"/>
                  <a:pt x="341" y="207"/>
                  <a:pt x="341" y="207"/>
                </a:cubicBezTo>
                <a:close/>
                <a:moveTo>
                  <a:pt x="343" y="207"/>
                </a:moveTo>
                <a:cubicBezTo>
                  <a:pt x="343" y="207"/>
                  <a:pt x="342" y="207"/>
                  <a:pt x="342" y="207"/>
                </a:cubicBezTo>
                <a:cubicBezTo>
                  <a:pt x="342" y="207"/>
                  <a:pt x="342" y="207"/>
                  <a:pt x="343" y="207"/>
                </a:cubicBezTo>
                <a:close/>
                <a:moveTo>
                  <a:pt x="342" y="211"/>
                </a:moveTo>
                <a:cubicBezTo>
                  <a:pt x="342" y="211"/>
                  <a:pt x="343" y="211"/>
                  <a:pt x="343" y="211"/>
                </a:cubicBezTo>
                <a:cubicBezTo>
                  <a:pt x="343" y="211"/>
                  <a:pt x="342" y="211"/>
                  <a:pt x="342" y="211"/>
                </a:cubicBezTo>
                <a:close/>
                <a:moveTo>
                  <a:pt x="343" y="211"/>
                </a:moveTo>
                <a:cubicBezTo>
                  <a:pt x="343" y="211"/>
                  <a:pt x="343" y="211"/>
                  <a:pt x="342" y="211"/>
                </a:cubicBezTo>
                <a:cubicBezTo>
                  <a:pt x="343" y="211"/>
                  <a:pt x="343" y="210"/>
                  <a:pt x="343" y="210"/>
                </a:cubicBezTo>
                <a:cubicBezTo>
                  <a:pt x="343" y="210"/>
                  <a:pt x="343" y="210"/>
                  <a:pt x="343" y="210"/>
                </a:cubicBezTo>
                <a:cubicBezTo>
                  <a:pt x="343" y="210"/>
                  <a:pt x="343" y="210"/>
                  <a:pt x="343" y="210"/>
                </a:cubicBezTo>
                <a:cubicBezTo>
                  <a:pt x="343" y="211"/>
                  <a:pt x="343" y="211"/>
                  <a:pt x="343" y="211"/>
                </a:cubicBezTo>
                <a:close/>
                <a:moveTo>
                  <a:pt x="343" y="207"/>
                </a:moveTo>
                <a:cubicBezTo>
                  <a:pt x="343" y="207"/>
                  <a:pt x="343" y="206"/>
                  <a:pt x="344" y="206"/>
                </a:cubicBezTo>
                <a:cubicBezTo>
                  <a:pt x="344" y="206"/>
                  <a:pt x="344" y="206"/>
                  <a:pt x="344" y="206"/>
                </a:cubicBezTo>
                <a:cubicBezTo>
                  <a:pt x="344" y="206"/>
                  <a:pt x="344" y="206"/>
                  <a:pt x="344" y="207"/>
                </a:cubicBezTo>
                <a:cubicBezTo>
                  <a:pt x="344" y="207"/>
                  <a:pt x="344" y="207"/>
                  <a:pt x="343" y="207"/>
                </a:cubicBezTo>
                <a:close/>
                <a:moveTo>
                  <a:pt x="347" y="206"/>
                </a:moveTo>
                <a:cubicBezTo>
                  <a:pt x="347" y="206"/>
                  <a:pt x="347" y="206"/>
                  <a:pt x="347" y="206"/>
                </a:cubicBezTo>
                <a:cubicBezTo>
                  <a:pt x="347" y="206"/>
                  <a:pt x="347" y="206"/>
                  <a:pt x="347" y="206"/>
                </a:cubicBezTo>
                <a:cubicBezTo>
                  <a:pt x="347" y="206"/>
                  <a:pt x="347" y="206"/>
                  <a:pt x="347" y="205"/>
                </a:cubicBezTo>
                <a:cubicBezTo>
                  <a:pt x="347" y="205"/>
                  <a:pt x="347" y="205"/>
                  <a:pt x="347" y="206"/>
                </a:cubicBezTo>
                <a:cubicBezTo>
                  <a:pt x="347" y="206"/>
                  <a:pt x="347" y="207"/>
                  <a:pt x="347" y="206"/>
                </a:cubicBezTo>
                <a:close/>
                <a:moveTo>
                  <a:pt x="350" y="206"/>
                </a:moveTo>
                <a:cubicBezTo>
                  <a:pt x="349" y="205"/>
                  <a:pt x="349" y="205"/>
                  <a:pt x="349" y="205"/>
                </a:cubicBezTo>
                <a:cubicBezTo>
                  <a:pt x="349" y="206"/>
                  <a:pt x="349" y="206"/>
                  <a:pt x="348" y="206"/>
                </a:cubicBezTo>
                <a:cubicBezTo>
                  <a:pt x="348" y="206"/>
                  <a:pt x="348" y="206"/>
                  <a:pt x="348" y="205"/>
                </a:cubicBezTo>
                <a:cubicBezTo>
                  <a:pt x="348" y="206"/>
                  <a:pt x="349" y="205"/>
                  <a:pt x="349" y="205"/>
                </a:cubicBezTo>
                <a:cubicBezTo>
                  <a:pt x="349" y="205"/>
                  <a:pt x="349" y="204"/>
                  <a:pt x="349" y="204"/>
                </a:cubicBezTo>
                <a:cubicBezTo>
                  <a:pt x="349" y="204"/>
                  <a:pt x="349" y="204"/>
                  <a:pt x="350" y="204"/>
                </a:cubicBezTo>
                <a:cubicBezTo>
                  <a:pt x="350" y="205"/>
                  <a:pt x="349" y="204"/>
                  <a:pt x="349" y="205"/>
                </a:cubicBezTo>
                <a:cubicBezTo>
                  <a:pt x="350" y="205"/>
                  <a:pt x="350" y="205"/>
                  <a:pt x="350" y="205"/>
                </a:cubicBezTo>
                <a:cubicBezTo>
                  <a:pt x="350" y="205"/>
                  <a:pt x="350" y="205"/>
                  <a:pt x="350" y="206"/>
                </a:cubicBezTo>
                <a:close/>
                <a:moveTo>
                  <a:pt x="350" y="205"/>
                </a:moveTo>
                <a:cubicBezTo>
                  <a:pt x="350" y="204"/>
                  <a:pt x="350" y="204"/>
                  <a:pt x="351" y="205"/>
                </a:cubicBezTo>
                <a:cubicBezTo>
                  <a:pt x="351" y="205"/>
                  <a:pt x="350" y="205"/>
                  <a:pt x="350" y="205"/>
                </a:cubicBezTo>
                <a:close/>
                <a:moveTo>
                  <a:pt x="351" y="188"/>
                </a:moveTo>
                <a:cubicBezTo>
                  <a:pt x="351" y="188"/>
                  <a:pt x="351" y="188"/>
                  <a:pt x="351" y="188"/>
                </a:cubicBezTo>
                <a:cubicBezTo>
                  <a:pt x="351" y="188"/>
                  <a:pt x="351" y="188"/>
                  <a:pt x="351" y="188"/>
                </a:cubicBezTo>
                <a:close/>
                <a:moveTo>
                  <a:pt x="359" y="181"/>
                </a:moveTo>
                <a:cubicBezTo>
                  <a:pt x="359" y="181"/>
                  <a:pt x="359" y="181"/>
                  <a:pt x="359" y="181"/>
                </a:cubicBezTo>
                <a:cubicBezTo>
                  <a:pt x="359" y="181"/>
                  <a:pt x="359" y="181"/>
                  <a:pt x="359" y="181"/>
                </a:cubicBezTo>
                <a:cubicBezTo>
                  <a:pt x="359" y="181"/>
                  <a:pt x="359" y="181"/>
                  <a:pt x="359" y="181"/>
                </a:cubicBezTo>
                <a:cubicBezTo>
                  <a:pt x="359" y="181"/>
                  <a:pt x="359" y="181"/>
                  <a:pt x="359" y="181"/>
                </a:cubicBezTo>
                <a:close/>
                <a:moveTo>
                  <a:pt x="364" y="182"/>
                </a:moveTo>
                <a:cubicBezTo>
                  <a:pt x="364" y="182"/>
                  <a:pt x="363" y="182"/>
                  <a:pt x="363" y="182"/>
                </a:cubicBezTo>
                <a:cubicBezTo>
                  <a:pt x="364" y="182"/>
                  <a:pt x="364" y="181"/>
                  <a:pt x="363" y="181"/>
                </a:cubicBezTo>
                <a:cubicBezTo>
                  <a:pt x="363" y="181"/>
                  <a:pt x="363" y="181"/>
                  <a:pt x="363" y="181"/>
                </a:cubicBezTo>
                <a:cubicBezTo>
                  <a:pt x="364" y="181"/>
                  <a:pt x="364" y="181"/>
                  <a:pt x="364" y="181"/>
                </a:cubicBezTo>
                <a:cubicBezTo>
                  <a:pt x="364" y="181"/>
                  <a:pt x="364" y="181"/>
                  <a:pt x="364" y="181"/>
                </a:cubicBezTo>
                <a:cubicBezTo>
                  <a:pt x="364" y="181"/>
                  <a:pt x="364" y="181"/>
                  <a:pt x="364" y="181"/>
                </a:cubicBezTo>
                <a:cubicBezTo>
                  <a:pt x="364" y="181"/>
                  <a:pt x="364" y="182"/>
                  <a:pt x="364" y="182"/>
                </a:cubicBezTo>
                <a:close/>
                <a:moveTo>
                  <a:pt x="364" y="180"/>
                </a:moveTo>
                <a:cubicBezTo>
                  <a:pt x="364" y="180"/>
                  <a:pt x="364" y="180"/>
                  <a:pt x="364" y="180"/>
                </a:cubicBezTo>
                <a:cubicBezTo>
                  <a:pt x="364" y="180"/>
                  <a:pt x="364" y="180"/>
                  <a:pt x="364" y="179"/>
                </a:cubicBezTo>
                <a:cubicBezTo>
                  <a:pt x="364" y="179"/>
                  <a:pt x="364" y="179"/>
                  <a:pt x="364" y="179"/>
                </a:cubicBezTo>
                <a:cubicBezTo>
                  <a:pt x="364" y="179"/>
                  <a:pt x="364" y="179"/>
                  <a:pt x="364" y="180"/>
                </a:cubicBezTo>
                <a:cubicBezTo>
                  <a:pt x="364" y="180"/>
                  <a:pt x="364" y="180"/>
                  <a:pt x="364" y="180"/>
                </a:cubicBezTo>
                <a:cubicBezTo>
                  <a:pt x="364" y="180"/>
                  <a:pt x="364" y="180"/>
                  <a:pt x="364" y="180"/>
                </a:cubicBezTo>
                <a:cubicBezTo>
                  <a:pt x="364" y="180"/>
                  <a:pt x="364" y="180"/>
                  <a:pt x="364" y="180"/>
                </a:cubicBezTo>
                <a:cubicBezTo>
                  <a:pt x="364" y="180"/>
                  <a:pt x="364" y="180"/>
                  <a:pt x="364" y="180"/>
                </a:cubicBezTo>
                <a:close/>
                <a:moveTo>
                  <a:pt x="364" y="179"/>
                </a:moveTo>
                <a:cubicBezTo>
                  <a:pt x="364" y="179"/>
                  <a:pt x="364" y="179"/>
                  <a:pt x="364" y="179"/>
                </a:cubicBezTo>
                <a:cubicBezTo>
                  <a:pt x="364" y="179"/>
                  <a:pt x="364" y="179"/>
                  <a:pt x="364" y="179"/>
                </a:cubicBezTo>
                <a:close/>
                <a:moveTo>
                  <a:pt x="365" y="181"/>
                </a:moveTo>
                <a:cubicBezTo>
                  <a:pt x="365" y="181"/>
                  <a:pt x="366" y="181"/>
                  <a:pt x="366" y="181"/>
                </a:cubicBezTo>
                <a:cubicBezTo>
                  <a:pt x="366" y="182"/>
                  <a:pt x="365" y="181"/>
                  <a:pt x="365" y="181"/>
                </a:cubicBezTo>
                <a:close/>
                <a:moveTo>
                  <a:pt x="366" y="180"/>
                </a:moveTo>
                <a:cubicBezTo>
                  <a:pt x="366" y="180"/>
                  <a:pt x="366" y="180"/>
                  <a:pt x="366" y="180"/>
                </a:cubicBezTo>
                <a:cubicBezTo>
                  <a:pt x="366" y="180"/>
                  <a:pt x="366" y="180"/>
                  <a:pt x="366" y="180"/>
                </a:cubicBezTo>
                <a:cubicBezTo>
                  <a:pt x="366" y="180"/>
                  <a:pt x="366" y="180"/>
                  <a:pt x="366" y="180"/>
                </a:cubicBezTo>
                <a:cubicBezTo>
                  <a:pt x="366" y="180"/>
                  <a:pt x="366" y="180"/>
                  <a:pt x="366" y="180"/>
                </a:cubicBezTo>
                <a:cubicBezTo>
                  <a:pt x="366" y="180"/>
                  <a:pt x="365" y="180"/>
                  <a:pt x="365" y="180"/>
                </a:cubicBezTo>
                <a:cubicBezTo>
                  <a:pt x="365" y="179"/>
                  <a:pt x="365" y="179"/>
                  <a:pt x="365" y="179"/>
                </a:cubicBezTo>
                <a:cubicBezTo>
                  <a:pt x="365" y="179"/>
                  <a:pt x="365" y="179"/>
                  <a:pt x="365" y="179"/>
                </a:cubicBezTo>
                <a:cubicBezTo>
                  <a:pt x="365" y="179"/>
                  <a:pt x="365" y="179"/>
                  <a:pt x="365" y="180"/>
                </a:cubicBezTo>
                <a:cubicBezTo>
                  <a:pt x="365" y="180"/>
                  <a:pt x="365" y="180"/>
                  <a:pt x="365" y="179"/>
                </a:cubicBezTo>
                <a:cubicBezTo>
                  <a:pt x="365" y="179"/>
                  <a:pt x="365" y="180"/>
                  <a:pt x="365" y="180"/>
                </a:cubicBezTo>
                <a:cubicBezTo>
                  <a:pt x="364" y="179"/>
                  <a:pt x="364" y="179"/>
                  <a:pt x="364" y="179"/>
                </a:cubicBezTo>
                <a:cubicBezTo>
                  <a:pt x="364" y="179"/>
                  <a:pt x="364" y="179"/>
                  <a:pt x="364" y="179"/>
                </a:cubicBezTo>
                <a:cubicBezTo>
                  <a:pt x="364" y="179"/>
                  <a:pt x="364" y="179"/>
                  <a:pt x="364" y="179"/>
                </a:cubicBezTo>
                <a:cubicBezTo>
                  <a:pt x="364" y="179"/>
                  <a:pt x="364" y="179"/>
                  <a:pt x="364" y="179"/>
                </a:cubicBezTo>
                <a:cubicBezTo>
                  <a:pt x="364" y="179"/>
                  <a:pt x="364" y="179"/>
                  <a:pt x="364" y="179"/>
                </a:cubicBezTo>
                <a:cubicBezTo>
                  <a:pt x="364" y="179"/>
                  <a:pt x="364" y="179"/>
                  <a:pt x="364" y="179"/>
                </a:cubicBezTo>
                <a:cubicBezTo>
                  <a:pt x="364" y="178"/>
                  <a:pt x="365" y="179"/>
                  <a:pt x="365" y="178"/>
                </a:cubicBezTo>
                <a:cubicBezTo>
                  <a:pt x="366" y="179"/>
                  <a:pt x="366" y="179"/>
                  <a:pt x="366" y="180"/>
                </a:cubicBezTo>
                <a:close/>
                <a:moveTo>
                  <a:pt x="371" y="173"/>
                </a:moveTo>
                <a:cubicBezTo>
                  <a:pt x="371" y="173"/>
                  <a:pt x="371" y="173"/>
                  <a:pt x="371" y="173"/>
                </a:cubicBezTo>
                <a:cubicBezTo>
                  <a:pt x="371" y="173"/>
                  <a:pt x="371" y="173"/>
                  <a:pt x="371" y="173"/>
                </a:cubicBezTo>
                <a:close/>
                <a:moveTo>
                  <a:pt x="373" y="174"/>
                </a:moveTo>
                <a:cubicBezTo>
                  <a:pt x="373" y="174"/>
                  <a:pt x="373" y="175"/>
                  <a:pt x="372" y="174"/>
                </a:cubicBezTo>
                <a:cubicBezTo>
                  <a:pt x="372" y="174"/>
                  <a:pt x="373" y="174"/>
                  <a:pt x="372" y="174"/>
                </a:cubicBezTo>
                <a:cubicBezTo>
                  <a:pt x="372" y="174"/>
                  <a:pt x="372" y="174"/>
                  <a:pt x="371" y="174"/>
                </a:cubicBezTo>
                <a:cubicBezTo>
                  <a:pt x="371" y="174"/>
                  <a:pt x="371" y="174"/>
                  <a:pt x="371" y="174"/>
                </a:cubicBezTo>
                <a:cubicBezTo>
                  <a:pt x="371" y="173"/>
                  <a:pt x="372" y="173"/>
                  <a:pt x="372" y="173"/>
                </a:cubicBezTo>
                <a:cubicBezTo>
                  <a:pt x="372" y="173"/>
                  <a:pt x="372" y="173"/>
                  <a:pt x="372" y="173"/>
                </a:cubicBezTo>
                <a:cubicBezTo>
                  <a:pt x="372" y="173"/>
                  <a:pt x="372" y="173"/>
                  <a:pt x="373" y="173"/>
                </a:cubicBezTo>
                <a:cubicBezTo>
                  <a:pt x="372" y="173"/>
                  <a:pt x="372" y="173"/>
                  <a:pt x="372" y="173"/>
                </a:cubicBezTo>
                <a:cubicBezTo>
                  <a:pt x="373" y="173"/>
                  <a:pt x="373" y="173"/>
                  <a:pt x="373" y="173"/>
                </a:cubicBezTo>
                <a:cubicBezTo>
                  <a:pt x="373" y="173"/>
                  <a:pt x="373" y="173"/>
                  <a:pt x="373" y="173"/>
                </a:cubicBezTo>
                <a:cubicBezTo>
                  <a:pt x="373" y="173"/>
                  <a:pt x="373" y="173"/>
                  <a:pt x="373" y="173"/>
                </a:cubicBezTo>
                <a:cubicBezTo>
                  <a:pt x="373" y="173"/>
                  <a:pt x="373" y="173"/>
                  <a:pt x="374" y="173"/>
                </a:cubicBezTo>
                <a:cubicBezTo>
                  <a:pt x="373" y="174"/>
                  <a:pt x="373" y="174"/>
                  <a:pt x="373" y="174"/>
                </a:cubicBezTo>
                <a:close/>
                <a:moveTo>
                  <a:pt x="374" y="173"/>
                </a:moveTo>
                <a:cubicBezTo>
                  <a:pt x="374" y="173"/>
                  <a:pt x="373" y="173"/>
                  <a:pt x="373" y="173"/>
                </a:cubicBezTo>
                <a:cubicBezTo>
                  <a:pt x="373" y="173"/>
                  <a:pt x="374" y="173"/>
                  <a:pt x="374" y="173"/>
                </a:cubicBezTo>
                <a:cubicBezTo>
                  <a:pt x="374" y="173"/>
                  <a:pt x="374" y="173"/>
                  <a:pt x="374" y="173"/>
                </a:cubicBezTo>
                <a:cubicBezTo>
                  <a:pt x="374" y="173"/>
                  <a:pt x="374" y="173"/>
                  <a:pt x="374" y="173"/>
                </a:cubicBezTo>
                <a:cubicBezTo>
                  <a:pt x="374" y="173"/>
                  <a:pt x="374" y="173"/>
                  <a:pt x="374" y="173"/>
                </a:cubicBezTo>
                <a:close/>
                <a:moveTo>
                  <a:pt x="374" y="174"/>
                </a:moveTo>
                <a:cubicBezTo>
                  <a:pt x="375" y="174"/>
                  <a:pt x="374" y="174"/>
                  <a:pt x="374" y="174"/>
                </a:cubicBezTo>
                <a:cubicBezTo>
                  <a:pt x="375" y="173"/>
                  <a:pt x="375" y="174"/>
                  <a:pt x="374" y="174"/>
                </a:cubicBezTo>
                <a:close/>
                <a:moveTo>
                  <a:pt x="375" y="172"/>
                </a:moveTo>
                <a:cubicBezTo>
                  <a:pt x="375" y="172"/>
                  <a:pt x="375" y="172"/>
                  <a:pt x="375" y="172"/>
                </a:cubicBezTo>
                <a:cubicBezTo>
                  <a:pt x="375" y="172"/>
                  <a:pt x="375" y="172"/>
                  <a:pt x="375" y="172"/>
                </a:cubicBezTo>
                <a:cubicBezTo>
                  <a:pt x="375" y="172"/>
                  <a:pt x="375" y="172"/>
                  <a:pt x="375" y="172"/>
                </a:cubicBezTo>
                <a:close/>
                <a:moveTo>
                  <a:pt x="375" y="172"/>
                </a:moveTo>
                <a:cubicBezTo>
                  <a:pt x="375" y="172"/>
                  <a:pt x="375" y="171"/>
                  <a:pt x="375" y="171"/>
                </a:cubicBezTo>
                <a:cubicBezTo>
                  <a:pt x="375" y="171"/>
                  <a:pt x="375" y="172"/>
                  <a:pt x="375" y="172"/>
                </a:cubicBezTo>
                <a:cubicBezTo>
                  <a:pt x="375" y="172"/>
                  <a:pt x="375" y="172"/>
                  <a:pt x="375" y="172"/>
                </a:cubicBezTo>
                <a:close/>
                <a:moveTo>
                  <a:pt x="377" y="172"/>
                </a:moveTo>
                <a:cubicBezTo>
                  <a:pt x="377" y="172"/>
                  <a:pt x="377" y="172"/>
                  <a:pt x="377" y="172"/>
                </a:cubicBezTo>
                <a:cubicBezTo>
                  <a:pt x="377" y="172"/>
                  <a:pt x="376" y="172"/>
                  <a:pt x="376" y="172"/>
                </a:cubicBezTo>
                <a:cubicBezTo>
                  <a:pt x="376" y="172"/>
                  <a:pt x="376" y="172"/>
                  <a:pt x="376" y="172"/>
                </a:cubicBezTo>
                <a:cubicBezTo>
                  <a:pt x="376" y="172"/>
                  <a:pt x="376" y="172"/>
                  <a:pt x="376" y="172"/>
                </a:cubicBezTo>
                <a:cubicBezTo>
                  <a:pt x="376" y="172"/>
                  <a:pt x="376" y="171"/>
                  <a:pt x="376" y="171"/>
                </a:cubicBezTo>
                <a:cubicBezTo>
                  <a:pt x="376" y="171"/>
                  <a:pt x="376" y="171"/>
                  <a:pt x="376" y="171"/>
                </a:cubicBezTo>
                <a:cubicBezTo>
                  <a:pt x="376" y="171"/>
                  <a:pt x="376" y="171"/>
                  <a:pt x="376" y="171"/>
                </a:cubicBezTo>
                <a:cubicBezTo>
                  <a:pt x="376" y="171"/>
                  <a:pt x="376" y="171"/>
                  <a:pt x="376" y="171"/>
                </a:cubicBezTo>
                <a:cubicBezTo>
                  <a:pt x="376" y="171"/>
                  <a:pt x="376" y="171"/>
                  <a:pt x="377" y="171"/>
                </a:cubicBezTo>
                <a:cubicBezTo>
                  <a:pt x="377" y="171"/>
                  <a:pt x="377" y="171"/>
                  <a:pt x="377" y="171"/>
                </a:cubicBezTo>
                <a:cubicBezTo>
                  <a:pt x="377" y="172"/>
                  <a:pt x="376" y="171"/>
                  <a:pt x="376" y="172"/>
                </a:cubicBezTo>
                <a:cubicBezTo>
                  <a:pt x="377" y="172"/>
                  <a:pt x="377" y="171"/>
                  <a:pt x="377" y="172"/>
                </a:cubicBezTo>
                <a:close/>
                <a:moveTo>
                  <a:pt x="381" y="169"/>
                </a:moveTo>
                <a:cubicBezTo>
                  <a:pt x="381" y="169"/>
                  <a:pt x="381" y="169"/>
                  <a:pt x="381" y="170"/>
                </a:cubicBezTo>
                <a:cubicBezTo>
                  <a:pt x="381" y="170"/>
                  <a:pt x="381" y="170"/>
                  <a:pt x="380" y="170"/>
                </a:cubicBezTo>
                <a:cubicBezTo>
                  <a:pt x="380" y="170"/>
                  <a:pt x="380" y="170"/>
                  <a:pt x="380" y="170"/>
                </a:cubicBezTo>
                <a:cubicBezTo>
                  <a:pt x="380" y="170"/>
                  <a:pt x="380" y="170"/>
                  <a:pt x="380" y="170"/>
                </a:cubicBezTo>
                <a:cubicBezTo>
                  <a:pt x="380" y="170"/>
                  <a:pt x="380" y="169"/>
                  <a:pt x="380" y="169"/>
                </a:cubicBezTo>
                <a:cubicBezTo>
                  <a:pt x="379" y="170"/>
                  <a:pt x="379" y="170"/>
                  <a:pt x="378" y="170"/>
                </a:cubicBezTo>
                <a:cubicBezTo>
                  <a:pt x="377" y="169"/>
                  <a:pt x="377" y="169"/>
                  <a:pt x="376" y="169"/>
                </a:cubicBezTo>
                <a:cubicBezTo>
                  <a:pt x="376" y="169"/>
                  <a:pt x="377" y="169"/>
                  <a:pt x="377" y="169"/>
                </a:cubicBezTo>
                <a:cubicBezTo>
                  <a:pt x="377" y="169"/>
                  <a:pt x="378" y="169"/>
                  <a:pt x="378" y="169"/>
                </a:cubicBezTo>
                <a:cubicBezTo>
                  <a:pt x="378" y="168"/>
                  <a:pt x="378" y="168"/>
                  <a:pt x="378" y="168"/>
                </a:cubicBezTo>
                <a:cubicBezTo>
                  <a:pt x="379" y="168"/>
                  <a:pt x="379" y="168"/>
                  <a:pt x="379" y="168"/>
                </a:cubicBezTo>
                <a:cubicBezTo>
                  <a:pt x="379" y="168"/>
                  <a:pt x="381" y="167"/>
                  <a:pt x="382" y="168"/>
                </a:cubicBezTo>
                <a:cubicBezTo>
                  <a:pt x="381" y="168"/>
                  <a:pt x="381" y="168"/>
                  <a:pt x="381" y="169"/>
                </a:cubicBezTo>
                <a:close/>
                <a:moveTo>
                  <a:pt x="382" y="166"/>
                </a:moveTo>
                <a:cubicBezTo>
                  <a:pt x="382" y="166"/>
                  <a:pt x="382" y="167"/>
                  <a:pt x="381" y="166"/>
                </a:cubicBezTo>
                <a:cubicBezTo>
                  <a:pt x="382" y="165"/>
                  <a:pt x="380" y="166"/>
                  <a:pt x="380" y="166"/>
                </a:cubicBezTo>
                <a:cubicBezTo>
                  <a:pt x="381" y="166"/>
                  <a:pt x="381" y="166"/>
                  <a:pt x="381" y="166"/>
                </a:cubicBezTo>
                <a:cubicBezTo>
                  <a:pt x="381" y="166"/>
                  <a:pt x="381" y="166"/>
                  <a:pt x="381" y="165"/>
                </a:cubicBezTo>
                <a:cubicBezTo>
                  <a:pt x="381" y="165"/>
                  <a:pt x="382" y="165"/>
                  <a:pt x="382" y="165"/>
                </a:cubicBezTo>
                <a:cubicBezTo>
                  <a:pt x="382" y="165"/>
                  <a:pt x="382" y="165"/>
                  <a:pt x="382" y="165"/>
                </a:cubicBezTo>
                <a:cubicBezTo>
                  <a:pt x="382" y="166"/>
                  <a:pt x="382" y="166"/>
                  <a:pt x="382" y="166"/>
                </a:cubicBezTo>
                <a:close/>
                <a:moveTo>
                  <a:pt x="383" y="165"/>
                </a:moveTo>
                <a:cubicBezTo>
                  <a:pt x="382" y="165"/>
                  <a:pt x="383" y="165"/>
                  <a:pt x="382" y="165"/>
                </a:cubicBezTo>
                <a:cubicBezTo>
                  <a:pt x="382" y="164"/>
                  <a:pt x="382" y="164"/>
                  <a:pt x="382" y="164"/>
                </a:cubicBezTo>
                <a:cubicBezTo>
                  <a:pt x="382" y="164"/>
                  <a:pt x="382" y="164"/>
                  <a:pt x="382" y="164"/>
                </a:cubicBezTo>
                <a:cubicBezTo>
                  <a:pt x="383" y="164"/>
                  <a:pt x="383" y="164"/>
                  <a:pt x="383" y="165"/>
                </a:cubicBezTo>
                <a:close/>
                <a:moveTo>
                  <a:pt x="383" y="169"/>
                </a:moveTo>
                <a:cubicBezTo>
                  <a:pt x="383" y="169"/>
                  <a:pt x="383" y="169"/>
                  <a:pt x="383" y="169"/>
                </a:cubicBezTo>
                <a:cubicBezTo>
                  <a:pt x="383" y="169"/>
                  <a:pt x="383" y="169"/>
                  <a:pt x="383" y="169"/>
                </a:cubicBezTo>
                <a:cubicBezTo>
                  <a:pt x="383" y="169"/>
                  <a:pt x="383" y="169"/>
                  <a:pt x="383" y="169"/>
                </a:cubicBezTo>
                <a:close/>
                <a:moveTo>
                  <a:pt x="383" y="169"/>
                </a:moveTo>
                <a:cubicBezTo>
                  <a:pt x="383" y="169"/>
                  <a:pt x="383" y="169"/>
                  <a:pt x="383" y="169"/>
                </a:cubicBezTo>
                <a:cubicBezTo>
                  <a:pt x="383" y="169"/>
                  <a:pt x="383" y="169"/>
                  <a:pt x="383" y="169"/>
                </a:cubicBezTo>
                <a:cubicBezTo>
                  <a:pt x="383" y="169"/>
                  <a:pt x="384" y="169"/>
                  <a:pt x="384" y="168"/>
                </a:cubicBezTo>
                <a:cubicBezTo>
                  <a:pt x="384" y="169"/>
                  <a:pt x="384" y="169"/>
                  <a:pt x="384" y="169"/>
                </a:cubicBezTo>
                <a:cubicBezTo>
                  <a:pt x="384" y="169"/>
                  <a:pt x="383" y="169"/>
                  <a:pt x="383" y="169"/>
                </a:cubicBezTo>
                <a:close/>
                <a:moveTo>
                  <a:pt x="383" y="164"/>
                </a:moveTo>
                <a:cubicBezTo>
                  <a:pt x="383" y="164"/>
                  <a:pt x="383" y="164"/>
                  <a:pt x="383" y="164"/>
                </a:cubicBezTo>
                <a:cubicBezTo>
                  <a:pt x="384" y="164"/>
                  <a:pt x="384" y="163"/>
                  <a:pt x="384" y="163"/>
                </a:cubicBezTo>
                <a:cubicBezTo>
                  <a:pt x="384" y="164"/>
                  <a:pt x="384" y="164"/>
                  <a:pt x="384" y="164"/>
                </a:cubicBezTo>
                <a:cubicBezTo>
                  <a:pt x="384" y="164"/>
                  <a:pt x="383" y="164"/>
                  <a:pt x="383" y="164"/>
                </a:cubicBezTo>
                <a:close/>
                <a:moveTo>
                  <a:pt x="386" y="168"/>
                </a:moveTo>
                <a:cubicBezTo>
                  <a:pt x="386" y="168"/>
                  <a:pt x="386" y="168"/>
                  <a:pt x="386" y="168"/>
                </a:cubicBezTo>
                <a:cubicBezTo>
                  <a:pt x="386" y="168"/>
                  <a:pt x="386" y="168"/>
                  <a:pt x="386" y="168"/>
                </a:cubicBezTo>
                <a:cubicBezTo>
                  <a:pt x="386" y="168"/>
                  <a:pt x="386" y="168"/>
                  <a:pt x="386" y="168"/>
                </a:cubicBezTo>
                <a:close/>
                <a:moveTo>
                  <a:pt x="387" y="167"/>
                </a:moveTo>
                <a:cubicBezTo>
                  <a:pt x="386" y="168"/>
                  <a:pt x="386" y="168"/>
                  <a:pt x="386" y="168"/>
                </a:cubicBezTo>
                <a:cubicBezTo>
                  <a:pt x="386" y="168"/>
                  <a:pt x="386" y="168"/>
                  <a:pt x="386" y="168"/>
                </a:cubicBezTo>
                <a:cubicBezTo>
                  <a:pt x="385" y="168"/>
                  <a:pt x="385" y="168"/>
                  <a:pt x="384" y="168"/>
                </a:cubicBezTo>
                <a:cubicBezTo>
                  <a:pt x="385" y="167"/>
                  <a:pt x="386" y="168"/>
                  <a:pt x="387" y="167"/>
                </a:cubicBezTo>
                <a:close/>
                <a:moveTo>
                  <a:pt x="391" y="159"/>
                </a:moveTo>
                <a:cubicBezTo>
                  <a:pt x="390" y="158"/>
                  <a:pt x="390" y="159"/>
                  <a:pt x="390" y="158"/>
                </a:cubicBezTo>
                <a:cubicBezTo>
                  <a:pt x="390" y="158"/>
                  <a:pt x="390" y="158"/>
                  <a:pt x="390" y="158"/>
                </a:cubicBezTo>
                <a:cubicBezTo>
                  <a:pt x="390" y="158"/>
                  <a:pt x="390" y="158"/>
                  <a:pt x="390" y="158"/>
                </a:cubicBezTo>
                <a:cubicBezTo>
                  <a:pt x="390" y="158"/>
                  <a:pt x="390" y="158"/>
                  <a:pt x="390" y="158"/>
                </a:cubicBezTo>
                <a:cubicBezTo>
                  <a:pt x="391" y="158"/>
                  <a:pt x="391" y="158"/>
                  <a:pt x="391" y="158"/>
                </a:cubicBezTo>
                <a:cubicBezTo>
                  <a:pt x="391" y="158"/>
                  <a:pt x="391" y="158"/>
                  <a:pt x="391" y="159"/>
                </a:cubicBezTo>
                <a:close/>
                <a:moveTo>
                  <a:pt x="392" y="158"/>
                </a:moveTo>
                <a:cubicBezTo>
                  <a:pt x="392" y="158"/>
                  <a:pt x="391" y="159"/>
                  <a:pt x="391" y="158"/>
                </a:cubicBezTo>
                <a:cubicBezTo>
                  <a:pt x="392" y="158"/>
                  <a:pt x="392" y="157"/>
                  <a:pt x="392" y="158"/>
                </a:cubicBezTo>
                <a:close/>
                <a:moveTo>
                  <a:pt x="388" y="146"/>
                </a:moveTo>
                <a:cubicBezTo>
                  <a:pt x="388" y="146"/>
                  <a:pt x="388" y="146"/>
                  <a:pt x="388" y="146"/>
                </a:cubicBezTo>
                <a:cubicBezTo>
                  <a:pt x="388" y="146"/>
                  <a:pt x="388" y="146"/>
                  <a:pt x="388" y="146"/>
                </a:cubicBezTo>
                <a:close/>
                <a:moveTo>
                  <a:pt x="387" y="150"/>
                </a:moveTo>
                <a:cubicBezTo>
                  <a:pt x="387" y="150"/>
                  <a:pt x="387" y="151"/>
                  <a:pt x="387" y="151"/>
                </a:cubicBezTo>
                <a:cubicBezTo>
                  <a:pt x="387" y="151"/>
                  <a:pt x="387" y="151"/>
                  <a:pt x="386" y="151"/>
                </a:cubicBezTo>
                <a:cubicBezTo>
                  <a:pt x="386" y="150"/>
                  <a:pt x="387" y="150"/>
                  <a:pt x="387" y="150"/>
                </a:cubicBezTo>
                <a:close/>
                <a:moveTo>
                  <a:pt x="382" y="133"/>
                </a:moveTo>
                <a:cubicBezTo>
                  <a:pt x="382" y="133"/>
                  <a:pt x="382" y="133"/>
                  <a:pt x="381" y="134"/>
                </a:cubicBezTo>
                <a:cubicBezTo>
                  <a:pt x="381" y="134"/>
                  <a:pt x="381" y="134"/>
                  <a:pt x="381" y="134"/>
                </a:cubicBezTo>
                <a:cubicBezTo>
                  <a:pt x="381" y="133"/>
                  <a:pt x="381" y="133"/>
                  <a:pt x="381" y="133"/>
                </a:cubicBezTo>
                <a:cubicBezTo>
                  <a:pt x="381" y="133"/>
                  <a:pt x="381" y="133"/>
                  <a:pt x="381" y="133"/>
                </a:cubicBezTo>
                <a:cubicBezTo>
                  <a:pt x="382" y="133"/>
                  <a:pt x="382" y="133"/>
                  <a:pt x="382" y="133"/>
                </a:cubicBezTo>
                <a:close/>
                <a:moveTo>
                  <a:pt x="380" y="119"/>
                </a:moveTo>
                <a:cubicBezTo>
                  <a:pt x="380" y="119"/>
                  <a:pt x="380" y="119"/>
                  <a:pt x="380" y="119"/>
                </a:cubicBezTo>
                <a:cubicBezTo>
                  <a:pt x="380" y="119"/>
                  <a:pt x="380" y="119"/>
                  <a:pt x="380" y="119"/>
                </a:cubicBezTo>
                <a:cubicBezTo>
                  <a:pt x="380" y="119"/>
                  <a:pt x="380" y="119"/>
                  <a:pt x="380" y="119"/>
                </a:cubicBezTo>
                <a:close/>
                <a:moveTo>
                  <a:pt x="375" y="118"/>
                </a:moveTo>
                <a:cubicBezTo>
                  <a:pt x="375" y="118"/>
                  <a:pt x="375" y="118"/>
                  <a:pt x="375" y="118"/>
                </a:cubicBezTo>
                <a:cubicBezTo>
                  <a:pt x="375" y="118"/>
                  <a:pt x="375" y="118"/>
                  <a:pt x="375" y="118"/>
                </a:cubicBezTo>
                <a:cubicBezTo>
                  <a:pt x="375" y="118"/>
                  <a:pt x="375" y="118"/>
                  <a:pt x="375" y="118"/>
                </a:cubicBezTo>
                <a:close/>
                <a:moveTo>
                  <a:pt x="373" y="116"/>
                </a:moveTo>
                <a:cubicBezTo>
                  <a:pt x="373" y="117"/>
                  <a:pt x="373" y="117"/>
                  <a:pt x="373" y="117"/>
                </a:cubicBezTo>
                <a:cubicBezTo>
                  <a:pt x="373" y="117"/>
                  <a:pt x="372" y="117"/>
                  <a:pt x="372" y="117"/>
                </a:cubicBezTo>
                <a:cubicBezTo>
                  <a:pt x="372" y="117"/>
                  <a:pt x="372" y="117"/>
                  <a:pt x="372" y="117"/>
                </a:cubicBezTo>
                <a:cubicBezTo>
                  <a:pt x="372" y="117"/>
                  <a:pt x="372" y="117"/>
                  <a:pt x="372" y="116"/>
                </a:cubicBezTo>
                <a:cubicBezTo>
                  <a:pt x="372" y="116"/>
                  <a:pt x="373" y="116"/>
                  <a:pt x="373" y="116"/>
                </a:cubicBezTo>
                <a:close/>
                <a:moveTo>
                  <a:pt x="372" y="117"/>
                </a:moveTo>
                <a:cubicBezTo>
                  <a:pt x="372" y="117"/>
                  <a:pt x="372" y="117"/>
                  <a:pt x="372" y="117"/>
                </a:cubicBezTo>
                <a:cubicBezTo>
                  <a:pt x="371" y="117"/>
                  <a:pt x="371" y="117"/>
                  <a:pt x="371" y="117"/>
                </a:cubicBezTo>
                <a:cubicBezTo>
                  <a:pt x="371" y="117"/>
                  <a:pt x="371" y="117"/>
                  <a:pt x="371" y="117"/>
                </a:cubicBezTo>
                <a:cubicBezTo>
                  <a:pt x="371" y="117"/>
                  <a:pt x="371" y="117"/>
                  <a:pt x="372" y="117"/>
                </a:cubicBezTo>
                <a:close/>
                <a:moveTo>
                  <a:pt x="364" y="115"/>
                </a:moveTo>
                <a:cubicBezTo>
                  <a:pt x="364" y="115"/>
                  <a:pt x="363" y="116"/>
                  <a:pt x="363" y="116"/>
                </a:cubicBezTo>
                <a:cubicBezTo>
                  <a:pt x="363" y="115"/>
                  <a:pt x="363" y="114"/>
                  <a:pt x="364" y="115"/>
                </a:cubicBezTo>
                <a:close/>
                <a:moveTo>
                  <a:pt x="362" y="116"/>
                </a:moveTo>
                <a:cubicBezTo>
                  <a:pt x="362" y="116"/>
                  <a:pt x="362" y="116"/>
                  <a:pt x="362" y="116"/>
                </a:cubicBezTo>
                <a:cubicBezTo>
                  <a:pt x="362" y="116"/>
                  <a:pt x="362" y="116"/>
                  <a:pt x="362" y="116"/>
                </a:cubicBezTo>
                <a:cubicBezTo>
                  <a:pt x="362" y="117"/>
                  <a:pt x="363" y="117"/>
                  <a:pt x="363" y="117"/>
                </a:cubicBezTo>
                <a:cubicBezTo>
                  <a:pt x="362" y="117"/>
                  <a:pt x="362" y="118"/>
                  <a:pt x="362" y="117"/>
                </a:cubicBezTo>
                <a:cubicBezTo>
                  <a:pt x="362" y="116"/>
                  <a:pt x="362" y="116"/>
                  <a:pt x="362" y="116"/>
                </a:cubicBezTo>
                <a:close/>
                <a:moveTo>
                  <a:pt x="361" y="118"/>
                </a:moveTo>
                <a:cubicBezTo>
                  <a:pt x="361" y="118"/>
                  <a:pt x="361" y="118"/>
                  <a:pt x="361" y="118"/>
                </a:cubicBezTo>
                <a:cubicBezTo>
                  <a:pt x="360" y="118"/>
                  <a:pt x="360" y="119"/>
                  <a:pt x="360" y="118"/>
                </a:cubicBezTo>
                <a:cubicBezTo>
                  <a:pt x="359" y="119"/>
                  <a:pt x="359" y="119"/>
                  <a:pt x="359" y="119"/>
                </a:cubicBezTo>
                <a:cubicBezTo>
                  <a:pt x="359" y="119"/>
                  <a:pt x="359" y="119"/>
                  <a:pt x="359" y="119"/>
                </a:cubicBezTo>
                <a:cubicBezTo>
                  <a:pt x="360" y="118"/>
                  <a:pt x="360" y="118"/>
                  <a:pt x="360" y="118"/>
                </a:cubicBezTo>
                <a:cubicBezTo>
                  <a:pt x="360" y="118"/>
                  <a:pt x="361" y="118"/>
                  <a:pt x="361" y="118"/>
                </a:cubicBezTo>
                <a:close/>
                <a:moveTo>
                  <a:pt x="358" y="119"/>
                </a:moveTo>
                <a:cubicBezTo>
                  <a:pt x="358" y="119"/>
                  <a:pt x="358" y="119"/>
                  <a:pt x="357" y="119"/>
                </a:cubicBezTo>
                <a:cubicBezTo>
                  <a:pt x="357" y="119"/>
                  <a:pt x="357" y="119"/>
                  <a:pt x="357" y="118"/>
                </a:cubicBezTo>
                <a:cubicBezTo>
                  <a:pt x="357" y="119"/>
                  <a:pt x="357" y="119"/>
                  <a:pt x="358" y="119"/>
                </a:cubicBezTo>
                <a:close/>
                <a:moveTo>
                  <a:pt x="355" y="117"/>
                </a:moveTo>
                <a:cubicBezTo>
                  <a:pt x="355" y="118"/>
                  <a:pt x="355" y="118"/>
                  <a:pt x="355" y="118"/>
                </a:cubicBezTo>
                <a:cubicBezTo>
                  <a:pt x="356" y="117"/>
                  <a:pt x="355" y="117"/>
                  <a:pt x="356" y="117"/>
                </a:cubicBezTo>
                <a:cubicBezTo>
                  <a:pt x="356" y="117"/>
                  <a:pt x="356" y="118"/>
                  <a:pt x="356" y="118"/>
                </a:cubicBezTo>
                <a:cubicBezTo>
                  <a:pt x="355" y="119"/>
                  <a:pt x="355" y="118"/>
                  <a:pt x="355" y="118"/>
                </a:cubicBezTo>
                <a:cubicBezTo>
                  <a:pt x="355" y="119"/>
                  <a:pt x="355" y="119"/>
                  <a:pt x="355" y="119"/>
                </a:cubicBezTo>
                <a:cubicBezTo>
                  <a:pt x="355" y="119"/>
                  <a:pt x="355" y="119"/>
                  <a:pt x="355" y="119"/>
                </a:cubicBezTo>
                <a:cubicBezTo>
                  <a:pt x="355" y="118"/>
                  <a:pt x="355" y="118"/>
                  <a:pt x="355" y="118"/>
                </a:cubicBezTo>
                <a:cubicBezTo>
                  <a:pt x="355" y="118"/>
                  <a:pt x="355" y="117"/>
                  <a:pt x="355" y="117"/>
                </a:cubicBezTo>
                <a:close/>
                <a:moveTo>
                  <a:pt x="354" y="67"/>
                </a:moveTo>
                <a:cubicBezTo>
                  <a:pt x="355" y="67"/>
                  <a:pt x="355" y="67"/>
                  <a:pt x="355" y="67"/>
                </a:cubicBezTo>
                <a:cubicBezTo>
                  <a:pt x="355" y="67"/>
                  <a:pt x="355" y="68"/>
                  <a:pt x="354" y="67"/>
                </a:cubicBezTo>
                <a:close/>
                <a:moveTo>
                  <a:pt x="356" y="68"/>
                </a:moveTo>
                <a:cubicBezTo>
                  <a:pt x="356" y="68"/>
                  <a:pt x="356" y="68"/>
                  <a:pt x="356" y="68"/>
                </a:cubicBezTo>
                <a:cubicBezTo>
                  <a:pt x="356" y="68"/>
                  <a:pt x="356" y="68"/>
                  <a:pt x="356" y="68"/>
                </a:cubicBezTo>
                <a:close/>
                <a:moveTo>
                  <a:pt x="356" y="43"/>
                </a:moveTo>
                <a:cubicBezTo>
                  <a:pt x="355" y="44"/>
                  <a:pt x="355" y="44"/>
                  <a:pt x="354" y="44"/>
                </a:cubicBezTo>
                <a:cubicBezTo>
                  <a:pt x="355" y="44"/>
                  <a:pt x="355" y="43"/>
                  <a:pt x="356" y="43"/>
                </a:cubicBezTo>
                <a:close/>
                <a:moveTo>
                  <a:pt x="353" y="69"/>
                </a:moveTo>
                <a:cubicBezTo>
                  <a:pt x="353" y="68"/>
                  <a:pt x="354" y="68"/>
                  <a:pt x="354" y="67"/>
                </a:cubicBezTo>
                <a:cubicBezTo>
                  <a:pt x="354" y="68"/>
                  <a:pt x="354" y="68"/>
                  <a:pt x="354" y="69"/>
                </a:cubicBezTo>
                <a:cubicBezTo>
                  <a:pt x="353" y="69"/>
                  <a:pt x="353" y="69"/>
                  <a:pt x="353" y="69"/>
                </a:cubicBezTo>
                <a:cubicBezTo>
                  <a:pt x="353" y="69"/>
                  <a:pt x="353" y="69"/>
                  <a:pt x="353" y="69"/>
                </a:cubicBezTo>
                <a:cubicBezTo>
                  <a:pt x="353" y="69"/>
                  <a:pt x="353" y="69"/>
                  <a:pt x="353" y="69"/>
                </a:cubicBezTo>
                <a:close/>
                <a:moveTo>
                  <a:pt x="353" y="122"/>
                </a:moveTo>
                <a:cubicBezTo>
                  <a:pt x="353" y="122"/>
                  <a:pt x="353" y="122"/>
                  <a:pt x="353" y="122"/>
                </a:cubicBezTo>
                <a:cubicBezTo>
                  <a:pt x="353" y="122"/>
                  <a:pt x="352" y="122"/>
                  <a:pt x="352" y="122"/>
                </a:cubicBezTo>
                <a:cubicBezTo>
                  <a:pt x="353" y="122"/>
                  <a:pt x="353" y="122"/>
                  <a:pt x="353" y="122"/>
                </a:cubicBezTo>
                <a:close/>
                <a:moveTo>
                  <a:pt x="352" y="44"/>
                </a:moveTo>
                <a:cubicBezTo>
                  <a:pt x="352" y="43"/>
                  <a:pt x="352" y="44"/>
                  <a:pt x="351" y="44"/>
                </a:cubicBezTo>
                <a:cubicBezTo>
                  <a:pt x="352" y="43"/>
                  <a:pt x="352" y="43"/>
                  <a:pt x="352" y="44"/>
                </a:cubicBezTo>
                <a:close/>
                <a:moveTo>
                  <a:pt x="352" y="69"/>
                </a:moveTo>
                <a:cubicBezTo>
                  <a:pt x="352" y="69"/>
                  <a:pt x="351" y="69"/>
                  <a:pt x="351" y="70"/>
                </a:cubicBezTo>
                <a:cubicBezTo>
                  <a:pt x="351" y="70"/>
                  <a:pt x="352" y="70"/>
                  <a:pt x="352" y="70"/>
                </a:cubicBezTo>
                <a:cubicBezTo>
                  <a:pt x="351" y="70"/>
                  <a:pt x="351" y="70"/>
                  <a:pt x="351" y="70"/>
                </a:cubicBezTo>
                <a:cubicBezTo>
                  <a:pt x="351" y="70"/>
                  <a:pt x="351" y="70"/>
                  <a:pt x="351" y="70"/>
                </a:cubicBezTo>
                <a:cubicBezTo>
                  <a:pt x="351" y="70"/>
                  <a:pt x="351" y="70"/>
                  <a:pt x="351" y="70"/>
                </a:cubicBezTo>
                <a:cubicBezTo>
                  <a:pt x="350" y="70"/>
                  <a:pt x="350" y="70"/>
                  <a:pt x="350" y="70"/>
                </a:cubicBezTo>
                <a:cubicBezTo>
                  <a:pt x="350" y="70"/>
                  <a:pt x="351" y="69"/>
                  <a:pt x="352" y="69"/>
                </a:cubicBezTo>
                <a:close/>
                <a:moveTo>
                  <a:pt x="349" y="117"/>
                </a:moveTo>
                <a:cubicBezTo>
                  <a:pt x="348" y="118"/>
                  <a:pt x="348" y="117"/>
                  <a:pt x="348" y="118"/>
                </a:cubicBezTo>
                <a:cubicBezTo>
                  <a:pt x="348" y="117"/>
                  <a:pt x="348" y="117"/>
                  <a:pt x="348" y="117"/>
                </a:cubicBezTo>
                <a:cubicBezTo>
                  <a:pt x="348" y="117"/>
                  <a:pt x="349" y="117"/>
                  <a:pt x="349" y="117"/>
                </a:cubicBezTo>
                <a:cubicBezTo>
                  <a:pt x="349" y="117"/>
                  <a:pt x="349" y="117"/>
                  <a:pt x="349" y="117"/>
                </a:cubicBezTo>
                <a:close/>
                <a:moveTo>
                  <a:pt x="346" y="71"/>
                </a:moveTo>
                <a:cubicBezTo>
                  <a:pt x="346" y="71"/>
                  <a:pt x="346" y="71"/>
                  <a:pt x="347" y="70"/>
                </a:cubicBezTo>
                <a:cubicBezTo>
                  <a:pt x="347" y="70"/>
                  <a:pt x="347" y="70"/>
                  <a:pt x="348" y="70"/>
                </a:cubicBezTo>
                <a:cubicBezTo>
                  <a:pt x="348" y="70"/>
                  <a:pt x="347" y="70"/>
                  <a:pt x="348" y="70"/>
                </a:cubicBezTo>
                <a:cubicBezTo>
                  <a:pt x="348" y="70"/>
                  <a:pt x="348" y="69"/>
                  <a:pt x="348" y="69"/>
                </a:cubicBezTo>
                <a:cubicBezTo>
                  <a:pt x="349" y="69"/>
                  <a:pt x="349" y="70"/>
                  <a:pt x="349" y="70"/>
                </a:cubicBezTo>
                <a:cubicBezTo>
                  <a:pt x="349" y="70"/>
                  <a:pt x="349" y="70"/>
                  <a:pt x="349" y="70"/>
                </a:cubicBezTo>
                <a:cubicBezTo>
                  <a:pt x="349" y="70"/>
                  <a:pt x="349" y="70"/>
                  <a:pt x="349" y="70"/>
                </a:cubicBezTo>
                <a:cubicBezTo>
                  <a:pt x="348" y="70"/>
                  <a:pt x="348" y="70"/>
                  <a:pt x="348" y="71"/>
                </a:cubicBezTo>
                <a:cubicBezTo>
                  <a:pt x="348" y="71"/>
                  <a:pt x="347" y="71"/>
                  <a:pt x="347" y="71"/>
                </a:cubicBezTo>
                <a:cubicBezTo>
                  <a:pt x="347" y="71"/>
                  <a:pt x="347" y="71"/>
                  <a:pt x="347" y="71"/>
                </a:cubicBezTo>
                <a:cubicBezTo>
                  <a:pt x="346" y="71"/>
                  <a:pt x="346" y="71"/>
                  <a:pt x="346" y="72"/>
                </a:cubicBezTo>
                <a:cubicBezTo>
                  <a:pt x="346" y="72"/>
                  <a:pt x="346" y="72"/>
                  <a:pt x="346" y="72"/>
                </a:cubicBezTo>
                <a:cubicBezTo>
                  <a:pt x="346" y="72"/>
                  <a:pt x="346" y="72"/>
                  <a:pt x="346" y="72"/>
                </a:cubicBezTo>
                <a:cubicBezTo>
                  <a:pt x="346" y="72"/>
                  <a:pt x="346" y="71"/>
                  <a:pt x="346" y="71"/>
                </a:cubicBezTo>
                <a:close/>
                <a:moveTo>
                  <a:pt x="346" y="118"/>
                </a:moveTo>
                <a:cubicBezTo>
                  <a:pt x="346" y="118"/>
                  <a:pt x="346" y="118"/>
                  <a:pt x="346" y="118"/>
                </a:cubicBezTo>
                <a:cubicBezTo>
                  <a:pt x="346" y="118"/>
                  <a:pt x="346" y="118"/>
                  <a:pt x="346" y="118"/>
                </a:cubicBezTo>
                <a:close/>
                <a:moveTo>
                  <a:pt x="345" y="118"/>
                </a:moveTo>
                <a:cubicBezTo>
                  <a:pt x="345" y="118"/>
                  <a:pt x="345" y="118"/>
                  <a:pt x="345" y="118"/>
                </a:cubicBezTo>
                <a:cubicBezTo>
                  <a:pt x="345" y="118"/>
                  <a:pt x="345" y="118"/>
                  <a:pt x="345" y="118"/>
                </a:cubicBezTo>
                <a:cubicBezTo>
                  <a:pt x="345" y="118"/>
                  <a:pt x="345" y="118"/>
                  <a:pt x="345" y="118"/>
                </a:cubicBezTo>
                <a:close/>
                <a:moveTo>
                  <a:pt x="347" y="121"/>
                </a:moveTo>
                <a:cubicBezTo>
                  <a:pt x="347" y="122"/>
                  <a:pt x="345" y="122"/>
                  <a:pt x="345" y="122"/>
                </a:cubicBezTo>
                <a:cubicBezTo>
                  <a:pt x="346" y="122"/>
                  <a:pt x="346" y="121"/>
                  <a:pt x="347" y="121"/>
                </a:cubicBezTo>
                <a:close/>
                <a:moveTo>
                  <a:pt x="336" y="42"/>
                </a:moveTo>
                <a:cubicBezTo>
                  <a:pt x="336" y="42"/>
                  <a:pt x="337" y="42"/>
                  <a:pt x="337" y="42"/>
                </a:cubicBezTo>
                <a:cubicBezTo>
                  <a:pt x="338" y="42"/>
                  <a:pt x="336" y="43"/>
                  <a:pt x="337" y="43"/>
                </a:cubicBezTo>
                <a:cubicBezTo>
                  <a:pt x="337" y="44"/>
                  <a:pt x="337" y="44"/>
                  <a:pt x="336" y="44"/>
                </a:cubicBezTo>
                <a:cubicBezTo>
                  <a:pt x="337" y="44"/>
                  <a:pt x="337" y="43"/>
                  <a:pt x="336" y="42"/>
                </a:cubicBezTo>
                <a:close/>
                <a:moveTo>
                  <a:pt x="328" y="47"/>
                </a:moveTo>
                <a:cubicBezTo>
                  <a:pt x="327" y="48"/>
                  <a:pt x="327" y="49"/>
                  <a:pt x="326" y="48"/>
                </a:cubicBezTo>
                <a:cubicBezTo>
                  <a:pt x="326" y="48"/>
                  <a:pt x="327" y="48"/>
                  <a:pt x="328" y="47"/>
                </a:cubicBezTo>
                <a:close/>
                <a:moveTo>
                  <a:pt x="326" y="131"/>
                </a:moveTo>
                <a:cubicBezTo>
                  <a:pt x="326" y="131"/>
                  <a:pt x="325" y="131"/>
                  <a:pt x="325" y="131"/>
                </a:cubicBezTo>
                <a:cubicBezTo>
                  <a:pt x="325" y="131"/>
                  <a:pt x="326" y="131"/>
                  <a:pt x="326" y="131"/>
                </a:cubicBezTo>
                <a:close/>
                <a:moveTo>
                  <a:pt x="326" y="133"/>
                </a:moveTo>
                <a:cubicBezTo>
                  <a:pt x="326" y="133"/>
                  <a:pt x="326" y="132"/>
                  <a:pt x="327" y="133"/>
                </a:cubicBezTo>
                <a:cubicBezTo>
                  <a:pt x="327" y="133"/>
                  <a:pt x="327" y="133"/>
                  <a:pt x="326" y="134"/>
                </a:cubicBezTo>
                <a:cubicBezTo>
                  <a:pt x="326" y="133"/>
                  <a:pt x="325" y="134"/>
                  <a:pt x="325" y="134"/>
                </a:cubicBezTo>
                <a:cubicBezTo>
                  <a:pt x="325" y="133"/>
                  <a:pt x="326" y="133"/>
                  <a:pt x="326" y="133"/>
                </a:cubicBezTo>
                <a:close/>
                <a:moveTo>
                  <a:pt x="322" y="134"/>
                </a:moveTo>
                <a:cubicBezTo>
                  <a:pt x="322" y="134"/>
                  <a:pt x="323" y="134"/>
                  <a:pt x="323" y="133"/>
                </a:cubicBezTo>
                <a:cubicBezTo>
                  <a:pt x="323" y="133"/>
                  <a:pt x="323" y="134"/>
                  <a:pt x="323" y="134"/>
                </a:cubicBezTo>
                <a:cubicBezTo>
                  <a:pt x="323" y="134"/>
                  <a:pt x="323" y="134"/>
                  <a:pt x="323" y="135"/>
                </a:cubicBezTo>
                <a:cubicBezTo>
                  <a:pt x="322" y="134"/>
                  <a:pt x="322" y="135"/>
                  <a:pt x="322" y="135"/>
                </a:cubicBezTo>
                <a:cubicBezTo>
                  <a:pt x="322" y="134"/>
                  <a:pt x="322" y="134"/>
                  <a:pt x="322" y="134"/>
                </a:cubicBezTo>
                <a:close/>
                <a:moveTo>
                  <a:pt x="319" y="143"/>
                </a:moveTo>
                <a:cubicBezTo>
                  <a:pt x="319" y="143"/>
                  <a:pt x="319" y="143"/>
                  <a:pt x="319" y="143"/>
                </a:cubicBezTo>
                <a:cubicBezTo>
                  <a:pt x="319" y="143"/>
                  <a:pt x="319" y="143"/>
                  <a:pt x="319" y="143"/>
                </a:cubicBezTo>
                <a:close/>
                <a:moveTo>
                  <a:pt x="319" y="142"/>
                </a:moveTo>
                <a:cubicBezTo>
                  <a:pt x="319" y="142"/>
                  <a:pt x="319" y="142"/>
                  <a:pt x="319" y="142"/>
                </a:cubicBezTo>
                <a:cubicBezTo>
                  <a:pt x="319" y="142"/>
                  <a:pt x="319" y="142"/>
                  <a:pt x="318" y="142"/>
                </a:cubicBezTo>
                <a:cubicBezTo>
                  <a:pt x="319" y="142"/>
                  <a:pt x="319" y="142"/>
                  <a:pt x="319" y="142"/>
                </a:cubicBezTo>
                <a:close/>
                <a:moveTo>
                  <a:pt x="317" y="140"/>
                </a:moveTo>
                <a:cubicBezTo>
                  <a:pt x="317" y="141"/>
                  <a:pt x="318" y="141"/>
                  <a:pt x="318" y="141"/>
                </a:cubicBezTo>
                <a:cubicBezTo>
                  <a:pt x="318" y="141"/>
                  <a:pt x="318" y="141"/>
                  <a:pt x="318" y="142"/>
                </a:cubicBezTo>
                <a:cubicBezTo>
                  <a:pt x="318" y="142"/>
                  <a:pt x="318" y="142"/>
                  <a:pt x="318" y="142"/>
                </a:cubicBezTo>
                <a:cubicBezTo>
                  <a:pt x="317" y="142"/>
                  <a:pt x="317" y="142"/>
                  <a:pt x="317" y="142"/>
                </a:cubicBezTo>
                <a:cubicBezTo>
                  <a:pt x="317" y="142"/>
                  <a:pt x="317" y="142"/>
                  <a:pt x="317" y="142"/>
                </a:cubicBezTo>
                <a:cubicBezTo>
                  <a:pt x="317" y="142"/>
                  <a:pt x="317" y="141"/>
                  <a:pt x="317" y="140"/>
                </a:cubicBezTo>
                <a:close/>
                <a:moveTo>
                  <a:pt x="317" y="145"/>
                </a:moveTo>
                <a:cubicBezTo>
                  <a:pt x="317" y="145"/>
                  <a:pt x="317" y="145"/>
                  <a:pt x="317" y="145"/>
                </a:cubicBezTo>
                <a:cubicBezTo>
                  <a:pt x="317" y="145"/>
                  <a:pt x="317" y="145"/>
                  <a:pt x="317" y="145"/>
                </a:cubicBezTo>
                <a:cubicBezTo>
                  <a:pt x="317" y="145"/>
                  <a:pt x="317" y="145"/>
                  <a:pt x="317" y="145"/>
                </a:cubicBezTo>
                <a:close/>
                <a:moveTo>
                  <a:pt x="314" y="136"/>
                </a:moveTo>
                <a:cubicBezTo>
                  <a:pt x="315" y="136"/>
                  <a:pt x="315" y="136"/>
                  <a:pt x="315" y="136"/>
                </a:cubicBezTo>
                <a:cubicBezTo>
                  <a:pt x="315" y="136"/>
                  <a:pt x="315" y="136"/>
                  <a:pt x="315" y="136"/>
                </a:cubicBezTo>
                <a:cubicBezTo>
                  <a:pt x="315" y="136"/>
                  <a:pt x="315" y="136"/>
                  <a:pt x="315" y="136"/>
                </a:cubicBezTo>
                <a:cubicBezTo>
                  <a:pt x="315" y="136"/>
                  <a:pt x="316" y="136"/>
                  <a:pt x="316" y="135"/>
                </a:cubicBezTo>
                <a:cubicBezTo>
                  <a:pt x="316" y="135"/>
                  <a:pt x="316" y="136"/>
                  <a:pt x="317" y="136"/>
                </a:cubicBezTo>
                <a:cubicBezTo>
                  <a:pt x="316" y="135"/>
                  <a:pt x="316" y="137"/>
                  <a:pt x="315" y="136"/>
                </a:cubicBezTo>
                <a:cubicBezTo>
                  <a:pt x="315" y="137"/>
                  <a:pt x="314" y="137"/>
                  <a:pt x="314" y="136"/>
                </a:cubicBezTo>
                <a:cubicBezTo>
                  <a:pt x="314" y="136"/>
                  <a:pt x="314" y="136"/>
                  <a:pt x="314" y="136"/>
                </a:cubicBezTo>
                <a:close/>
                <a:moveTo>
                  <a:pt x="315" y="137"/>
                </a:moveTo>
                <a:cubicBezTo>
                  <a:pt x="315" y="137"/>
                  <a:pt x="315" y="137"/>
                  <a:pt x="315" y="137"/>
                </a:cubicBezTo>
                <a:cubicBezTo>
                  <a:pt x="315" y="137"/>
                  <a:pt x="315" y="137"/>
                  <a:pt x="315" y="137"/>
                </a:cubicBezTo>
                <a:cubicBezTo>
                  <a:pt x="315" y="137"/>
                  <a:pt x="315" y="137"/>
                  <a:pt x="315" y="137"/>
                </a:cubicBezTo>
                <a:cubicBezTo>
                  <a:pt x="314" y="137"/>
                  <a:pt x="314" y="137"/>
                  <a:pt x="314" y="137"/>
                </a:cubicBezTo>
                <a:cubicBezTo>
                  <a:pt x="314" y="137"/>
                  <a:pt x="314" y="137"/>
                  <a:pt x="315" y="137"/>
                </a:cubicBezTo>
                <a:close/>
                <a:moveTo>
                  <a:pt x="311" y="137"/>
                </a:moveTo>
                <a:cubicBezTo>
                  <a:pt x="311" y="137"/>
                  <a:pt x="311" y="137"/>
                  <a:pt x="311" y="137"/>
                </a:cubicBezTo>
                <a:cubicBezTo>
                  <a:pt x="311" y="137"/>
                  <a:pt x="311" y="137"/>
                  <a:pt x="311" y="137"/>
                </a:cubicBezTo>
                <a:close/>
                <a:moveTo>
                  <a:pt x="311" y="137"/>
                </a:moveTo>
                <a:cubicBezTo>
                  <a:pt x="311" y="137"/>
                  <a:pt x="310" y="137"/>
                  <a:pt x="310" y="137"/>
                </a:cubicBezTo>
                <a:cubicBezTo>
                  <a:pt x="310" y="137"/>
                  <a:pt x="310" y="137"/>
                  <a:pt x="310" y="136"/>
                </a:cubicBezTo>
                <a:cubicBezTo>
                  <a:pt x="310" y="137"/>
                  <a:pt x="310" y="137"/>
                  <a:pt x="311" y="137"/>
                </a:cubicBezTo>
                <a:close/>
                <a:moveTo>
                  <a:pt x="310" y="138"/>
                </a:moveTo>
                <a:cubicBezTo>
                  <a:pt x="309" y="138"/>
                  <a:pt x="308" y="139"/>
                  <a:pt x="308" y="139"/>
                </a:cubicBezTo>
                <a:cubicBezTo>
                  <a:pt x="308" y="139"/>
                  <a:pt x="307" y="139"/>
                  <a:pt x="307" y="139"/>
                </a:cubicBezTo>
                <a:cubicBezTo>
                  <a:pt x="308" y="139"/>
                  <a:pt x="309" y="138"/>
                  <a:pt x="310" y="138"/>
                </a:cubicBezTo>
                <a:close/>
                <a:moveTo>
                  <a:pt x="306" y="51"/>
                </a:moveTo>
                <a:cubicBezTo>
                  <a:pt x="306" y="51"/>
                  <a:pt x="306" y="51"/>
                  <a:pt x="306" y="51"/>
                </a:cubicBezTo>
                <a:cubicBezTo>
                  <a:pt x="306" y="51"/>
                  <a:pt x="306" y="51"/>
                  <a:pt x="306" y="51"/>
                </a:cubicBezTo>
                <a:cubicBezTo>
                  <a:pt x="306" y="50"/>
                  <a:pt x="306" y="51"/>
                  <a:pt x="306" y="51"/>
                </a:cubicBezTo>
                <a:cubicBezTo>
                  <a:pt x="306" y="51"/>
                  <a:pt x="306" y="51"/>
                  <a:pt x="306" y="51"/>
                </a:cubicBezTo>
                <a:cubicBezTo>
                  <a:pt x="306" y="51"/>
                  <a:pt x="306" y="51"/>
                  <a:pt x="306" y="51"/>
                </a:cubicBezTo>
                <a:close/>
                <a:moveTo>
                  <a:pt x="303" y="145"/>
                </a:moveTo>
                <a:cubicBezTo>
                  <a:pt x="303" y="145"/>
                  <a:pt x="303" y="145"/>
                  <a:pt x="303" y="145"/>
                </a:cubicBezTo>
                <a:cubicBezTo>
                  <a:pt x="303" y="145"/>
                  <a:pt x="303" y="145"/>
                  <a:pt x="303" y="145"/>
                </a:cubicBezTo>
                <a:cubicBezTo>
                  <a:pt x="303" y="145"/>
                  <a:pt x="303" y="145"/>
                  <a:pt x="303" y="145"/>
                </a:cubicBezTo>
                <a:close/>
                <a:moveTo>
                  <a:pt x="295" y="55"/>
                </a:moveTo>
                <a:cubicBezTo>
                  <a:pt x="295" y="55"/>
                  <a:pt x="295" y="55"/>
                  <a:pt x="295" y="56"/>
                </a:cubicBezTo>
                <a:cubicBezTo>
                  <a:pt x="295" y="56"/>
                  <a:pt x="294" y="56"/>
                  <a:pt x="294" y="56"/>
                </a:cubicBezTo>
                <a:cubicBezTo>
                  <a:pt x="294" y="55"/>
                  <a:pt x="294" y="55"/>
                  <a:pt x="295" y="55"/>
                </a:cubicBezTo>
                <a:close/>
                <a:moveTo>
                  <a:pt x="280" y="52"/>
                </a:moveTo>
                <a:cubicBezTo>
                  <a:pt x="280" y="52"/>
                  <a:pt x="280" y="52"/>
                  <a:pt x="280" y="52"/>
                </a:cubicBezTo>
                <a:cubicBezTo>
                  <a:pt x="280" y="52"/>
                  <a:pt x="279" y="52"/>
                  <a:pt x="279" y="52"/>
                </a:cubicBezTo>
                <a:cubicBezTo>
                  <a:pt x="279" y="52"/>
                  <a:pt x="280" y="52"/>
                  <a:pt x="280" y="52"/>
                </a:cubicBezTo>
                <a:close/>
                <a:moveTo>
                  <a:pt x="278" y="53"/>
                </a:moveTo>
                <a:cubicBezTo>
                  <a:pt x="279" y="53"/>
                  <a:pt x="279" y="52"/>
                  <a:pt x="279" y="52"/>
                </a:cubicBezTo>
                <a:cubicBezTo>
                  <a:pt x="279" y="52"/>
                  <a:pt x="280" y="52"/>
                  <a:pt x="280" y="53"/>
                </a:cubicBezTo>
                <a:cubicBezTo>
                  <a:pt x="279" y="53"/>
                  <a:pt x="279" y="53"/>
                  <a:pt x="278" y="54"/>
                </a:cubicBezTo>
                <a:cubicBezTo>
                  <a:pt x="278" y="53"/>
                  <a:pt x="279" y="53"/>
                  <a:pt x="278" y="53"/>
                </a:cubicBezTo>
                <a:close/>
                <a:moveTo>
                  <a:pt x="278" y="54"/>
                </a:moveTo>
                <a:cubicBezTo>
                  <a:pt x="278" y="54"/>
                  <a:pt x="278" y="54"/>
                  <a:pt x="278" y="54"/>
                </a:cubicBezTo>
                <a:cubicBezTo>
                  <a:pt x="278" y="54"/>
                  <a:pt x="278" y="54"/>
                  <a:pt x="277" y="54"/>
                </a:cubicBezTo>
                <a:cubicBezTo>
                  <a:pt x="278" y="54"/>
                  <a:pt x="278" y="54"/>
                  <a:pt x="278" y="54"/>
                </a:cubicBezTo>
                <a:close/>
                <a:moveTo>
                  <a:pt x="101" y="285"/>
                </a:moveTo>
                <a:cubicBezTo>
                  <a:pt x="101" y="285"/>
                  <a:pt x="101" y="285"/>
                  <a:pt x="101" y="285"/>
                </a:cubicBezTo>
                <a:cubicBezTo>
                  <a:pt x="101" y="285"/>
                  <a:pt x="102" y="285"/>
                  <a:pt x="102" y="284"/>
                </a:cubicBezTo>
                <a:cubicBezTo>
                  <a:pt x="102" y="284"/>
                  <a:pt x="102" y="284"/>
                  <a:pt x="102" y="285"/>
                </a:cubicBezTo>
                <a:cubicBezTo>
                  <a:pt x="102" y="285"/>
                  <a:pt x="102" y="286"/>
                  <a:pt x="102" y="286"/>
                </a:cubicBezTo>
                <a:cubicBezTo>
                  <a:pt x="101" y="286"/>
                  <a:pt x="101" y="285"/>
                  <a:pt x="101" y="285"/>
                </a:cubicBezTo>
                <a:close/>
                <a:moveTo>
                  <a:pt x="71" y="264"/>
                </a:moveTo>
                <a:cubicBezTo>
                  <a:pt x="70" y="264"/>
                  <a:pt x="70" y="264"/>
                  <a:pt x="70" y="264"/>
                </a:cubicBezTo>
                <a:cubicBezTo>
                  <a:pt x="70" y="264"/>
                  <a:pt x="70" y="264"/>
                  <a:pt x="70" y="264"/>
                </a:cubicBezTo>
                <a:cubicBezTo>
                  <a:pt x="70" y="263"/>
                  <a:pt x="71" y="263"/>
                  <a:pt x="71" y="264"/>
                </a:cubicBezTo>
                <a:cubicBezTo>
                  <a:pt x="71" y="264"/>
                  <a:pt x="71" y="264"/>
                  <a:pt x="71" y="264"/>
                </a:cubicBezTo>
                <a:cubicBezTo>
                  <a:pt x="71" y="264"/>
                  <a:pt x="71" y="264"/>
                  <a:pt x="71" y="264"/>
                </a:cubicBezTo>
                <a:close/>
                <a:moveTo>
                  <a:pt x="68" y="263"/>
                </a:moveTo>
                <a:cubicBezTo>
                  <a:pt x="67" y="263"/>
                  <a:pt x="67" y="263"/>
                  <a:pt x="67" y="263"/>
                </a:cubicBezTo>
                <a:cubicBezTo>
                  <a:pt x="66" y="263"/>
                  <a:pt x="67" y="262"/>
                  <a:pt x="66" y="262"/>
                </a:cubicBezTo>
                <a:cubicBezTo>
                  <a:pt x="66" y="262"/>
                  <a:pt x="67" y="261"/>
                  <a:pt x="67" y="261"/>
                </a:cubicBezTo>
                <a:cubicBezTo>
                  <a:pt x="67" y="261"/>
                  <a:pt x="67" y="261"/>
                  <a:pt x="67" y="261"/>
                </a:cubicBezTo>
                <a:cubicBezTo>
                  <a:pt x="67" y="261"/>
                  <a:pt x="68" y="261"/>
                  <a:pt x="68" y="261"/>
                </a:cubicBezTo>
                <a:cubicBezTo>
                  <a:pt x="67" y="261"/>
                  <a:pt x="67" y="262"/>
                  <a:pt x="68" y="263"/>
                </a:cubicBezTo>
                <a:close/>
                <a:moveTo>
                  <a:pt x="63" y="265"/>
                </a:moveTo>
                <a:cubicBezTo>
                  <a:pt x="63" y="265"/>
                  <a:pt x="63" y="265"/>
                  <a:pt x="63" y="265"/>
                </a:cubicBezTo>
                <a:cubicBezTo>
                  <a:pt x="63" y="265"/>
                  <a:pt x="63" y="265"/>
                  <a:pt x="63" y="265"/>
                </a:cubicBezTo>
                <a:cubicBezTo>
                  <a:pt x="63" y="265"/>
                  <a:pt x="63" y="265"/>
                  <a:pt x="63" y="265"/>
                </a:cubicBezTo>
                <a:close/>
                <a:moveTo>
                  <a:pt x="60" y="267"/>
                </a:moveTo>
                <a:cubicBezTo>
                  <a:pt x="60" y="267"/>
                  <a:pt x="59" y="267"/>
                  <a:pt x="59" y="267"/>
                </a:cubicBezTo>
                <a:cubicBezTo>
                  <a:pt x="60" y="266"/>
                  <a:pt x="60" y="266"/>
                  <a:pt x="60" y="266"/>
                </a:cubicBezTo>
                <a:cubicBezTo>
                  <a:pt x="60" y="266"/>
                  <a:pt x="60" y="266"/>
                  <a:pt x="60" y="266"/>
                </a:cubicBezTo>
                <a:cubicBezTo>
                  <a:pt x="60" y="266"/>
                  <a:pt x="59" y="266"/>
                  <a:pt x="60" y="267"/>
                </a:cubicBezTo>
                <a:close/>
                <a:moveTo>
                  <a:pt x="44" y="249"/>
                </a:moveTo>
                <a:cubicBezTo>
                  <a:pt x="44" y="249"/>
                  <a:pt x="44" y="249"/>
                  <a:pt x="44" y="249"/>
                </a:cubicBezTo>
                <a:cubicBezTo>
                  <a:pt x="44" y="249"/>
                  <a:pt x="45" y="249"/>
                  <a:pt x="44" y="248"/>
                </a:cubicBezTo>
                <a:cubicBezTo>
                  <a:pt x="45" y="248"/>
                  <a:pt x="45" y="249"/>
                  <a:pt x="45" y="249"/>
                </a:cubicBezTo>
                <a:cubicBezTo>
                  <a:pt x="45" y="249"/>
                  <a:pt x="44" y="250"/>
                  <a:pt x="44" y="250"/>
                </a:cubicBezTo>
                <a:cubicBezTo>
                  <a:pt x="44" y="250"/>
                  <a:pt x="44" y="250"/>
                  <a:pt x="44" y="249"/>
                </a:cubicBezTo>
                <a:close/>
                <a:moveTo>
                  <a:pt x="58" y="187"/>
                </a:moveTo>
                <a:cubicBezTo>
                  <a:pt x="58" y="187"/>
                  <a:pt x="58" y="187"/>
                  <a:pt x="58" y="187"/>
                </a:cubicBezTo>
                <a:cubicBezTo>
                  <a:pt x="58" y="187"/>
                  <a:pt x="58" y="187"/>
                  <a:pt x="58" y="187"/>
                </a:cubicBezTo>
                <a:cubicBezTo>
                  <a:pt x="58" y="187"/>
                  <a:pt x="58" y="187"/>
                  <a:pt x="58" y="187"/>
                </a:cubicBezTo>
                <a:close/>
                <a:moveTo>
                  <a:pt x="84" y="164"/>
                </a:moveTo>
                <a:cubicBezTo>
                  <a:pt x="84" y="164"/>
                  <a:pt x="85" y="164"/>
                  <a:pt x="85" y="164"/>
                </a:cubicBezTo>
                <a:cubicBezTo>
                  <a:pt x="85" y="164"/>
                  <a:pt x="85" y="164"/>
                  <a:pt x="85" y="164"/>
                </a:cubicBezTo>
                <a:cubicBezTo>
                  <a:pt x="85" y="164"/>
                  <a:pt x="85" y="164"/>
                  <a:pt x="84" y="164"/>
                </a:cubicBezTo>
                <a:close/>
                <a:moveTo>
                  <a:pt x="87" y="137"/>
                </a:moveTo>
                <a:cubicBezTo>
                  <a:pt x="88" y="137"/>
                  <a:pt x="87" y="137"/>
                  <a:pt x="87" y="137"/>
                </a:cubicBezTo>
                <a:cubicBezTo>
                  <a:pt x="87" y="137"/>
                  <a:pt x="87" y="137"/>
                  <a:pt x="87" y="137"/>
                </a:cubicBezTo>
                <a:cubicBezTo>
                  <a:pt x="87" y="138"/>
                  <a:pt x="87" y="138"/>
                  <a:pt x="86" y="138"/>
                </a:cubicBezTo>
                <a:cubicBezTo>
                  <a:pt x="87" y="137"/>
                  <a:pt x="87" y="137"/>
                  <a:pt x="87" y="137"/>
                </a:cubicBezTo>
                <a:cubicBezTo>
                  <a:pt x="87" y="137"/>
                  <a:pt x="87" y="137"/>
                  <a:pt x="87" y="137"/>
                </a:cubicBezTo>
                <a:close/>
                <a:moveTo>
                  <a:pt x="88" y="137"/>
                </a:moveTo>
                <a:cubicBezTo>
                  <a:pt x="88" y="137"/>
                  <a:pt x="88" y="137"/>
                  <a:pt x="88" y="137"/>
                </a:cubicBezTo>
                <a:cubicBezTo>
                  <a:pt x="88" y="137"/>
                  <a:pt x="88" y="137"/>
                  <a:pt x="88" y="136"/>
                </a:cubicBezTo>
                <a:cubicBezTo>
                  <a:pt x="88" y="136"/>
                  <a:pt x="88" y="136"/>
                  <a:pt x="88" y="136"/>
                </a:cubicBezTo>
                <a:cubicBezTo>
                  <a:pt x="89" y="136"/>
                  <a:pt x="88" y="137"/>
                  <a:pt x="88" y="137"/>
                </a:cubicBezTo>
                <a:close/>
                <a:moveTo>
                  <a:pt x="88" y="163"/>
                </a:moveTo>
                <a:cubicBezTo>
                  <a:pt x="88" y="163"/>
                  <a:pt x="88" y="162"/>
                  <a:pt x="88" y="162"/>
                </a:cubicBezTo>
                <a:cubicBezTo>
                  <a:pt x="89" y="162"/>
                  <a:pt x="89" y="163"/>
                  <a:pt x="89" y="163"/>
                </a:cubicBezTo>
                <a:cubicBezTo>
                  <a:pt x="88" y="163"/>
                  <a:pt x="88" y="163"/>
                  <a:pt x="88" y="163"/>
                </a:cubicBezTo>
                <a:cubicBezTo>
                  <a:pt x="88" y="163"/>
                  <a:pt x="88" y="163"/>
                  <a:pt x="88" y="163"/>
                </a:cubicBezTo>
                <a:close/>
                <a:moveTo>
                  <a:pt x="89" y="169"/>
                </a:moveTo>
                <a:cubicBezTo>
                  <a:pt x="89" y="169"/>
                  <a:pt x="89" y="168"/>
                  <a:pt x="90" y="169"/>
                </a:cubicBezTo>
                <a:cubicBezTo>
                  <a:pt x="90" y="169"/>
                  <a:pt x="89" y="169"/>
                  <a:pt x="89" y="169"/>
                </a:cubicBezTo>
                <a:cubicBezTo>
                  <a:pt x="89" y="169"/>
                  <a:pt x="89" y="169"/>
                  <a:pt x="89" y="169"/>
                </a:cubicBezTo>
                <a:cubicBezTo>
                  <a:pt x="89" y="169"/>
                  <a:pt x="89" y="169"/>
                  <a:pt x="89" y="169"/>
                </a:cubicBezTo>
                <a:cubicBezTo>
                  <a:pt x="89" y="169"/>
                  <a:pt x="89" y="169"/>
                  <a:pt x="89" y="169"/>
                </a:cubicBezTo>
                <a:cubicBezTo>
                  <a:pt x="88" y="169"/>
                  <a:pt x="88" y="170"/>
                  <a:pt x="87" y="170"/>
                </a:cubicBezTo>
                <a:cubicBezTo>
                  <a:pt x="87" y="170"/>
                  <a:pt x="87" y="170"/>
                  <a:pt x="87" y="169"/>
                </a:cubicBezTo>
                <a:cubicBezTo>
                  <a:pt x="88" y="170"/>
                  <a:pt x="88" y="169"/>
                  <a:pt x="89" y="169"/>
                </a:cubicBezTo>
                <a:close/>
                <a:moveTo>
                  <a:pt x="90" y="168"/>
                </a:moveTo>
                <a:cubicBezTo>
                  <a:pt x="90" y="168"/>
                  <a:pt x="89" y="168"/>
                  <a:pt x="89" y="168"/>
                </a:cubicBezTo>
                <a:cubicBezTo>
                  <a:pt x="89" y="168"/>
                  <a:pt x="89" y="168"/>
                  <a:pt x="89" y="168"/>
                </a:cubicBezTo>
                <a:cubicBezTo>
                  <a:pt x="89" y="168"/>
                  <a:pt x="89" y="168"/>
                  <a:pt x="89" y="168"/>
                </a:cubicBezTo>
                <a:cubicBezTo>
                  <a:pt x="89" y="168"/>
                  <a:pt x="89" y="168"/>
                  <a:pt x="89" y="168"/>
                </a:cubicBezTo>
                <a:cubicBezTo>
                  <a:pt x="89" y="168"/>
                  <a:pt x="90" y="168"/>
                  <a:pt x="90" y="168"/>
                </a:cubicBezTo>
                <a:close/>
                <a:moveTo>
                  <a:pt x="89" y="163"/>
                </a:moveTo>
                <a:cubicBezTo>
                  <a:pt x="89" y="162"/>
                  <a:pt x="89" y="162"/>
                  <a:pt x="90" y="162"/>
                </a:cubicBezTo>
                <a:cubicBezTo>
                  <a:pt x="90" y="162"/>
                  <a:pt x="90" y="162"/>
                  <a:pt x="90" y="162"/>
                </a:cubicBezTo>
                <a:cubicBezTo>
                  <a:pt x="90" y="163"/>
                  <a:pt x="90" y="163"/>
                  <a:pt x="89" y="163"/>
                </a:cubicBezTo>
                <a:cubicBezTo>
                  <a:pt x="89" y="163"/>
                  <a:pt x="89" y="163"/>
                  <a:pt x="89" y="163"/>
                </a:cubicBezTo>
                <a:close/>
                <a:moveTo>
                  <a:pt x="91" y="136"/>
                </a:moveTo>
                <a:cubicBezTo>
                  <a:pt x="91" y="136"/>
                  <a:pt x="92" y="136"/>
                  <a:pt x="92" y="136"/>
                </a:cubicBezTo>
                <a:cubicBezTo>
                  <a:pt x="92" y="136"/>
                  <a:pt x="92" y="136"/>
                  <a:pt x="92" y="136"/>
                </a:cubicBezTo>
                <a:cubicBezTo>
                  <a:pt x="91" y="136"/>
                  <a:pt x="91" y="136"/>
                  <a:pt x="91" y="136"/>
                </a:cubicBezTo>
                <a:cubicBezTo>
                  <a:pt x="91" y="136"/>
                  <a:pt x="91" y="136"/>
                  <a:pt x="91" y="136"/>
                </a:cubicBezTo>
                <a:cubicBezTo>
                  <a:pt x="91" y="136"/>
                  <a:pt x="91" y="136"/>
                  <a:pt x="91" y="136"/>
                </a:cubicBezTo>
                <a:cubicBezTo>
                  <a:pt x="91" y="136"/>
                  <a:pt x="91" y="136"/>
                  <a:pt x="91" y="136"/>
                </a:cubicBezTo>
                <a:close/>
                <a:moveTo>
                  <a:pt x="91" y="135"/>
                </a:moveTo>
                <a:cubicBezTo>
                  <a:pt x="91" y="135"/>
                  <a:pt x="91" y="135"/>
                  <a:pt x="91" y="135"/>
                </a:cubicBezTo>
                <a:cubicBezTo>
                  <a:pt x="91" y="135"/>
                  <a:pt x="91" y="135"/>
                  <a:pt x="91" y="135"/>
                </a:cubicBezTo>
                <a:cubicBezTo>
                  <a:pt x="91" y="135"/>
                  <a:pt x="91" y="135"/>
                  <a:pt x="91" y="135"/>
                </a:cubicBezTo>
                <a:close/>
                <a:moveTo>
                  <a:pt x="92" y="120"/>
                </a:moveTo>
                <a:cubicBezTo>
                  <a:pt x="92" y="119"/>
                  <a:pt x="92" y="120"/>
                  <a:pt x="93" y="120"/>
                </a:cubicBezTo>
                <a:cubicBezTo>
                  <a:pt x="93" y="120"/>
                  <a:pt x="92" y="120"/>
                  <a:pt x="92" y="120"/>
                </a:cubicBezTo>
                <a:cubicBezTo>
                  <a:pt x="92" y="120"/>
                  <a:pt x="92" y="120"/>
                  <a:pt x="92" y="120"/>
                </a:cubicBezTo>
                <a:cubicBezTo>
                  <a:pt x="92" y="120"/>
                  <a:pt x="92" y="120"/>
                  <a:pt x="92" y="120"/>
                </a:cubicBezTo>
                <a:cubicBezTo>
                  <a:pt x="92" y="120"/>
                  <a:pt x="92" y="120"/>
                  <a:pt x="91" y="120"/>
                </a:cubicBezTo>
                <a:cubicBezTo>
                  <a:pt x="92" y="120"/>
                  <a:pt x="92" y="120"/>
                  <a:pt x="92" y="120"/>
                </a:cubicBezTo>
                <a:cubicBezTo>
                  <a:pt x="92" y="120"/>
                  <a:pt x="92" y="120"/>
                  <a:pt x="92" y="120"/>
                </a:cubicBezTo>
                <a:close/>
                <a:moveTo>
                  <a:pt x="93" y="118"/>
                </a:moveTo>
                <a:cubicBezTo>
                  <a:pt x="93" y="118"/>
                  <a:pt x="93" y="119"/>
                  <a:pt x="93" y="119"/>
                </a:cubicBezTo>
                <a:cubicBezTo>
                  <a:pt x="93" y="119"/>
                  <a:pt x="93" y="119"/>
                  <a:pt x="93" y="119"/>
                </a:cubicBezTo>
                <a:cubicBezTo>
                  <a:pt x="93" y="119"/>
                  <a:pt x="93" y="119"/>
                  <a:pt x="92" y="120"/>
                </a:cubicBezTo>
                <a:cubicBezTo>
                  <a:pt x="92" y="120"/>
                  <a:pt x="92" y="120"/>
                  <a:pt x="92" y="119"/>
                </a:cubicBezTo>
                <a:cubicBezTo>
                  <a:pt x="92" y="119"/>
                  <a:pt x="92" y="119"/>
                  <a:pt x="92" y="119"/>
                </a:cubicBezTo>
                <a:cubicBezTo>
                  <a:pt x="92" y="119"/>
                  <a:pt x="92" y="119"/>
                  <a:pt x="92" y="119"/>
                </a:cubicBezTo>
                <a:cubicBezTo>
                  <a:pt x="92" y="119"/>
                  <a:pt x="92" y="119"/>
                  <a:pt x="92" y="119"/>
                </a:cubicBezTo>
                <a:cubicBezTo>
                  <a:pt x="92" y="119"/>
                  <a:pt x="92" y="119"/>
                  <a:pt x="92" y="119"/>
                </a:cubicBezTo>
                <a:cubicBezTo>
                  <a:pt x="92" y="119"/>
                  <a:pt x="92" y="118"/>
                  <a:pt x="92" y="118"/>
                </a:cubicBezTo>
                <a:cubicBezTo>
                  <a:pt x="92" y="118"/>
                  <a:pt x="92" y="118"/>
                  <a:pt x="93" y="118"/>
                </a:cubicBezTo>
                <a:close/>
                <a:moveTo>
                  <a:pt x="93" y="117"/>
                </a:moveTo>
                <a:cubicBezTo>
                  <a:pt x="93" y="117"/>
                  <a:pt x="93" y="117"/>
                  <a:pt x="93" y="117"/>
                </a:cubicBezTo>
                <a:cubicBezTo>
                  <a:pt x="93" y="117"/>
                  <a:pt x="93" y="117"/>
                  <a:pt x="93" y="117"/>
                </a:cubicBezTo>
                <a:cubicBezTo>
                  <a:pt x="93" y="117"/>
                  <a:pt x="93" y="117"/>
                  <a:pt x="93" y="117"/>
                </a:cubicBezTo>
                <a:close/>
                <a:moveTo>
                  <a:pt x="93" y="135"/>
                </a:moveTo>
                <a:cubicBezTo>
                  <a:pt x="93" y="135"/>
                  <a:pt x="94" y="135"/>
                  <a:pt x="94" y="135"/>
                </a:cubicBezTo>
                <a:cubicBezTo>
                  <a:pt x="94" y="135"/>
                  <a:pt x="93" y="135"/>
                  <a:pt x="93" y="135"/>
                </a:cubicBezTo>
                <a:cubicBezTo>
                  <a:pt x="93" y="135"/>
                  <a:pt x="93" y="135"/>
                  <a:pt x="93" y="136"/>
                </a:cubicBezTo>
                <a:cubicBezTo>
                  <a:pt x="93" y="136"/>
                  <a:pt x="92" y="136"/>
                  <a:pt x="92" y="136"/>
                </a:cubicBezTo>
                <a:cubicBezTo>
                  <a:pt x="92" y="136"/>
                  <a:pt x="92" y="136"/>
                  <a:pt x="92" y="135"/>
                </a:cubicBezTo>
                <a:cubicBezTo>
                  <a:pt x="92" y="135"/>
                  <a:pt x="93" y="135"/>
                  <a:pt x="93" y="135"/>
                </a:cubicBezTo>
                <a:close/>
                <a:moveTo>
                  <a:pt x="93" y="132"/>
                </a:moveTo>
                <a:cubicBezTo>
                  <a:pt x="93" y="132"/>
                  <a:pt x="93" y="132"/>
                  <a:pt x="94" y="132"/>
                </a:cubicBezTo>
                <a:cubicBezTo>
                  <a:pt x="93" y="132"/>
                  <a:pt x="93" y="133"/>
                  <a:pt x="93" y="133"/>
                </a:cubicBezTo>
                <a:cubicBezTo>
                  <a:pt x="93" y="133"/>
                  <a:pt x="93" y="133"/>
                  <a:pt x="93" y="132"/>
                </a:cubicBezTo>
                <a:close/>
                <a:moveTo>
                  <a:pt x="96" y="118"/>
                </a:moveTo>
                <a:cubicBezTo>
                  <a:pt x="96" y="117"/>
                  <a:pt x="96" y="117"/>
                  <a:pt x="97" y="117"/>
                </a:cubicBezTo>
                <a:cubicBezTo>
                  <a:pt x="97" y="117"/>
                  <a:pt x="97" y="118"/>
                  <a:pt x="96" y="118"/>
                </a:cubicBezTo>
                <a:cubicBezTo>
                  <a:pt x="96" y="118"/>
                  <a:pt x="96" y="118"/>
                  <a:pt x="95" y="118"/>
                </a:cubicBezTo>
                <a:cubicBezTo>
                  <a:pt x="95" y="118"/>
                  <a:pt x="95" y="118"/>
                  <a:pt x="95" y="118"/>
                </a:cubicBezTo>
                <a:cubicBezTo>
                  <a:pt x="95" y="118"/>
                  <a:pt x="95" y="118"/>
                  <a:pt x="95" y="117"/>
                </a:cubicBezTo>
                <a:cubicBezTo>
                  <a:pt x="95" y="118"/>
                  <a:pt x="95" y="118"/>
                  <a:pt x="95" y="118"/>
                </a:cubicBezTo>
                <a:cubicBezTo>
                  <a:pt x="96" y="118"/>
                  <a:pt x="96" y="118"/>
                  <a:pt x="96" y="118"/>
                </a:cubicBezTo>
                <a:cubicBezTo>
                  <a:pt x="96" y="118"/>
                  <a:pt x="96" y="118"/>
                  <a:pt x="96" y="118"/>
                </a:cubicBezTo>
                <a:close/>
                <a:moveTo>
                  <a:pt x="96" y="116"/>
                </a:moveTo>
                <a:cubicBezTo>
                  <a:pt x="96" y="116"/>
                  <a:pt x="96" y="116"/>
                  <a:pt x="96" y="116"/>
                </a:cubicBezTo>
                <a:cubicBezTo>
                  <a:pt x="96" y="116"/>
                  <a:pt x="96" y="117"/>
                  <a:pt x="96" y="117"/>
                </a:cubicBezTo>
                <a:cubicBezTo>
                  <a:pt x="96" y="117"/>
                  <a:pt x="96" y="116"/>
                  <a:pt x="96" y="116"/>
                </a:cubicBezTo>
                <a:close/>
                <a:moveTo>
                  <a:pt x="98" y="117"/>
                </a:moveTo>
                <a:cubicBezTo>
                  <a:pt x="98" y="117"/>
                  <a:pt x="99" y="117"/>
                  <a:pt x="99" y="116"/>
                </a:cubicBezTo>
                <a:cubicBezTo>
                  <a:pt x="99" y="116"/>
                  <a:pt x="99" y="116"/>
                  <a:pt x="99" y="116"/>
                </a:cubicBezTo>
                <a:cubicBezTo>
                  <a:pt x="99" y="116"/>
                  <a:pt x="99" y="116"/>
                  <a:pt x="100" y="116"/>
                </a:cubicBezTo>
                <a:cubicBezTo>
                  <a:pt x="100" y="116"/>
                  <a:pt x="100" y="116"/>
                  <a:pt x="100" y="116"/>
                </a:cubicBezTo>
                <a:cubicBezTo>
                  <a:pt x="99" y="116"/>
                  <a:pt x="99" y="116"/>
                  <a:pt x="99" y="116"/>
                </a:cubicBezTo>
                <a:cubicBezTo>
                  <a:pt x="99" y="117"/>
                  <a:pt x="98" y="117"/>
                  <a:pt x="98" y="117"/>
                </a:cubicBezTo>
                <a:cubicBezTo>
                  <a:pt x="98" y="117"/>
                  <a:pt x="98" y="117"/>
                  <a:pt x="98" y="117"/>
                </a:cubicBezTo>
                <a:close/>
                <a:moveTo>
                  <a:pt x="98" y="106"/>
                </a:moveTo>
                <a:cubicBezTo>
                  <a:pt x="99" y="106"/>
                  <a:pt x="99" y="106"/>
                  <a:pt x="99" y="106"/>
                </a:cubicBezTo>
                <a:cubicBezTo>
                  <a:pt x="99" y="107"/>
                  <a:pt x="99" y="107"/>
                  <a:pt x="99" y="107"/>
                </a:cubicBezTo>
                <a:cubicBezTo>
                  <a:pt x="99" y="107"/>
                  <a:pt x="99" y="107"/>
                  <a:pt x="99" y="107"/>
                </a:cubicBezTo>
                <a:cubicBezTo>
                  <a:pt x="98" y="107"/>
                  <a:pt x="99" y="107"/>
                  <a:pt x="99" y="107"/>
                </a:cubicBezTo>
                <a:cubicBezTo>
                  <a:pt x="99" y="107"/>
                  <a:pt x="99" y="107"/>
                  <a:pt x="99" y="107"/>
                </a:cubicBezTo>
                <a:cubicBezTo>
                  <a:pt x="99" y="107"/>
                  <a:pt x="99" y="107"/>
                  <a:pt x="99" y="107"/>
                </a:cubicBezTo>
                <a:cubicBezTo>
                  <a:pt x="98" y="107"/>
                  <a:pt x="98" y="107"/>
                  <a:pt x="98" y="107"/>
                </a:cubicBezTo>
                <a:cubicBezTo>
                  <a:pt x="98" y="107"/>
                  <a:pt x="98" y="107"/>
                  <a:pt x="98" y="107"/>
                </a:cubicBezTo>
                <a:cubicBezTo>
                  <a:pt x="99" y="107"/>
                  <a:pt x="99" y="107"/>
                  <a:pt x="99" y="107"/>
                </a:cubicBezTo>
                <a:cubicBezTo>
                  <a:pt x="98" y="106"/>
                  <a:pt x="98" y="106"/>
                  <a:pt x="98" y="106"/>
                </a:cubicBezTo>
                <a:close/>
                <a:moveTo>
                  <a:pt x="100" y="117"/>
                </a:moveTo>
                <a:cubicBezTo>
                  <a:pt x="100" y="117"/>
                  <a:pt x="100" y="117"/>
                  <a:pt x="100" y="117"/>
                </a:cubicBezTo>
                <a:cubicBezTo>
                  <a:pt x="100" y="117"/>
                  <a:pt x="100" y="117"/>
                  <a:pt x="100" y="117"/>
                </a:cubicBezTo>
                <a:cubicBezTo>
                  <a:pt x="100" y="117"/>
                  <a:pt x="100" y="117"/>
                  <a:pt x="100" y="117"/>
                </a:cubicBezTo>
                <a:close/>
                <a:moveTo>
                  <a:pt x="100" y="118"/>
                </a:moveTo>
                <a:cubicBezTo>
                  <a:pt x="100" y="118"/>
                  <a:pt x="100" y="118"/>
                  <a:pt x="100" y="118"/>
                </a:cubicBezTo>
                <a:cubicBezTo>
                  <a:pt x="100" y="118"/>
                  <a:pt x="100" y="118"/>
                  <a:pt x="100" y="118"/>
                </a:cubicBezTo>
                <a:cubicBezTo>
                  <a:pt x="100" y="118"/>
                  <a:pt x="100" y="118"/>
                  <a:pt x="100" y="118"/>
                </a:cubicBezTo>
                <a:close/>
                <a:moveTo>
                  <a:pt x="100" y="160"/>
                </a:moveTo>
                <a:cubicBezTo>
                  <a:pt x="100" y="160"/>
                  <a:pt x="100" y="160"/>
                  <a:pt x="101" y="160"/>
                </a:cubicBezTo>
                <a:cubicBezTo>
                  <a:pt x="101" y="160"/>
                  <a:pt x="101" y="160"/>
                  <a:pt x="101" y="160"/>
                </a:cubicBezTo>
                <a:cubicBezTo>
                  <a:pt x="100" y="160"/>
                  <a:pt x="100" y="160"/>
                  <a:pt x="100" y="160"/>
                </a:cubicBezTo>
                <a:close/>
                <a:moveTo>
                  <a:pt x="103" y="107"/>
                </a:moveTo>
                <a:cubicBezTo>
                  <a:pt x="103" y="107"/>
                  <a:pt x="103" y="107"/>
                  <a:pt x="103" y="107"/>
                </a:cubicBezTo>
                <a:cubicBezTo>
                  <a:pt x="103" y="107"/>
                  <a:pt x="103" y="107"/>
                  <a:pt x="103" y="107"/>
                </a:cubicBezTo>
                <a:cubicBezTo>
                  <a:pt x="103" y="107"/>
                  <a:pt x="103" y="107"/>
                  <a:pt x="103" y="107"/>
                </a:cubicBezTo>
                <a:close/>
                <a:moveTo>
                  <a:pt x="103" y="106"/>
                </a:moveTo>
                <a:cubicBezTo>
                  <a:pt x="103" y="106"/>
                  <a:pt x="103" y="106"/>
                  <a:pt x="103" y="106"/>
                </a:cubicBezTo>
                <a:cubicBezTo>
                  <a:pt x="103" y="106"/>
                  <a:pt x="103" y="106"/>
                  <a:pt x="103" y="106"/>
                </a:cubicBezTo>
                <a:cubicBezTo>
                  <a:pt x="103" y="106"/>
                  <a:pt x="103" y="106"/>
                  <a:pt x="103" y="106"/>
                </a:cubicBezTo>
                <a:close/>
                <a:moveTo>
                  <a:pt x="105" y="107"/>
                </a:moveTo>
                <a:cubicBezTo>
                  <a:pt x="105" y="107"/>
                  <a:pt x="105" y="107"/>
                  <a:pt x="105" y="107"/>
                </a:cubicBezTo>
                <a:cubicBezTo>
                  <a:pt x="105" y="106"/>
                  <a:pt x="104" y="106"/>
                  <a:pt x="104" y="106"/>
                </a:cubicBezTo>
                <a:cubicBezTo>
                  <a:pt x="104" y="106"/>
                  <a:pt x="104" y="106"/>
                  <a:pt x="104" y="106"/>
                </a:cubicBezTo>
                <a:cubicBezTo>
                  <a:pt x="104" y="106"/>
                  <a:pt x="104" y="106"/>
                  <a:pt x="104" y="106"/>
                </a:cubicBezTo>
                <a:cubicBezTo>
                  <a:pt x="104" y="106"/>
                  <a:pt x="105" y="106"/>
                  <a:pt x="105" y="107"/>
                </a:cubicBezTo>
                <a:close/>
                <a:moveTo>
                  <a:pt x="111" y="271"/>
                </a:moveTo>
                <a:cubicBezTo>
                  <a:pt x="111" y="271"/>
                  <a:pt x="111" y="271"/>
                  <a:pt x="111" y="271"/>
                </a:cubicBezTo>
                <a:cubicBezTo>
                  <a:pt x="111" y="270"/>
                  <a:pt x="111" y="270"/>
                  <a:pt x="111" y="270"/>
                </a:cubicBezTo>
                <a:cubicBezTo>
                  <a:pt x="111" y="270"/>
                  <a:pt x="111" y="270"/>
                  <a:pt x="111" y="270"/>
                </a:cubicBezTo>
                <a:cubicBezTo>
                  <a:pt x="111" y="270"/>
                  <a:pt x="112" y="270"/>
                  <a:pt x="112" y="270"/>
                </a:cubicBezTo>
                <a:cubicBezTo>
                  <a:pt x="112" y="270"/>
                  <a:pt x="112" y="269"/>
                  <a:pt x="112" y="269"/>
                </a:cubicBezTo>
                <a:cubicBezTo>
                  <a:pt x="112" y="270"/>
                  <a:pt x="112" y="270"/>
                  <a:pt x="112" y="270"/>
                </a:cubicBezTo>
                <a:cubicBezTo>
                  <a:pt x="112" y="270"/>
                  <a:pt x="112" y="270"/>
                  <a:pt x="112" y="271"/>
                </a:cubicBezTo>
                <a:cubicBezTo>
                  <a:pt x="111" y="271"/>
                  <a:pt x="111" y="271"/>
                  <a:pt x="111" y="271"/>
                </a:cubicBezTo>
                <a:close/>
                <a:moveTo>
                  <a:pt x="103" y="273"/>
                </a:moveTo>
                <a:cubicBezTo>
                  <a:pt x="103" y="273"/>
                  <a:pt x="103" y="273"/>
                  <a:pt x="103" y="273"/>
                </a:cubicBezTo>
                <a:cubicBezTo>
                  <a:pt x="103" y="273"/>
                  <a:pt x="103" y="273"/>
                  <a:pt x="103" y="273"/>
                </a:cubicBezTo>
                <a:cubicBezTo>
                  <a:pt x="103" y="273"/>
                  <a:pt x="103" y="273"/>
                  <a:pt x="103" y="273"/>
                </a:cubicBezTo>
                <a:close/>
                <a:moveTo>
                  <a:pt x="97" y="273"/>
                </a:moveTo>
                <a:cubicBezTo>
                  <a:pt x="97" y="273"/>
                  <a:pt x="97" y="273"/>
                  <a:pt x="97" y="273"/>
                </a:cubicBezTo>
                <a:cubicBezTo>
                  <a:pt x="97" y="273"/>
                  <a:pt x="97" y="273"/>
                  <a:pt x="97" y="273"/>
                </a:cubicBezTo>
                <a:cubicBezTo>
                  <a:pt x="97" y="273"/>
                  <a:pt x="97" y="273"/>
                  <a:pt x="97" y="273"/>
                </a:cubicBezTo>
                <a:cubicBezTo>
                  <a:pt x="97" y="273"/>
                  <a:pt x="97" y="273"/>
                  <a:pt x="97" y="273"/>
                </a:cubicBezTo>
                <a:cubicBezTo>
                  <a:pt x="97" y="273"/>
                  <a:pt x="97" y="273"/>
                  <a:pt x="97" y="273"/>
                </a:cubicBezTo>
                <a:close/>
                <a:moveTo>
                  <a:pt x="97" y="273"/>
                </a:moveTo>
                <a:cubicBezTo>
                  <a:pt x="97" y="273"/>
                  <a:pt x="97" y="273"/>
                  <a:pt x="97" y="274"/>
                </a:cubicBezTo>
                <a:cubicBezTo>
                  <a:pt x="97" y="274"/>
                  <a:pt x="97" y="274"/>
                  <a:pt x="97" y="274"/>
                </a:cubicBezTo>
                <a:cubicBezTo>
                  <a:pt x="97" y="274"/>
                  <a:pt x="97" y="274"/>
                  <a:pt x="97" y="274"/>
                </a:cubicBezTo>
                <a:cubicBezTo>
                  <a:pt x="97" y="274"/>
                  <a:pt x="97" y="274"/>
                  <a:pt x="97" y="273"/>
                </a:cubicBezTo>
                <a:close/>
                <a:moveTo>
                  <a:pt x="73" y="262"/>
                </a:moveTo>
                <a:cubicBezTo>
                  <a:pt x="73" y="262"/>
                  <a:pt x="73" y="262"/>
                  <a:pt x="73" y="262"/>
                </a:cubicBezTo>
                <a:cubicBezTo>
                  <a:pt x="73" y="262"/>
                  <a:pt x="73" y="262"/>
                  <a:pt x="73" y="262"/>
                </a:cubicBezTo>
                <a:cubicBezTo>
                  <a:pt x="73" y="262"/>
                  <a:pt x="73" y="262"/>
                  <a:pt x="73" y="262"/>
                </a:cubicBezTo>
                <a:close/>
                <a:moveTo>
                  <a:pt x="72" y="262"/>
                </a:moveTo>
                <a:cubicBezTo>
                  <a:pt x="72" y="263"/>
                  <a:pt x="71" y="263"/>
                  <a:pt x="71" y="263"/>
                </a:cubicBezTo>
                <a:cubicBezTo>
                  <a:pt x="71" y="263"/>
                  <a:pt x="71" y="263"/>
                  <a:pt x="71" y="263"/>
                </a:cubicBezTo>
                <a:cubicBezTo>
                  <a:pt x="71" y="263"/>
                  <a:pt x="71" y="262"/>
                  <a:pt x="71" y="262"/>
                </a:cubicBezTo>
                <a:cubicBezTo>
                  <a:pt x="71" y="262"/>
                  <a:pt x="71" y="262"/>
                  <a:pt x="72" y="262"/>
                </a:cubicBezTo>
                <a:cubicBezTo>
                  <a:pt x="71" y="262"/>
                  <a:pt x="71" y="262"/>
                  <a:pt x="71" y="262"/>
                </a:cubicBezTo>
                <a:cubicBezTo>
                  <a:pt x="72" y="262"/>
                  <a:pt x="72" y="261"/>
                  <a:pt x="73" y="261"/>
                </a:cubicBezTo>
                <a:cubicBezTo>
                  <a:pt x="73" y="261"/>
                  <a:pt x="73" y="261"/>
                  <a:pt x="73" y="261"/>
                </a:cubicBezTo>
                <a:cubicBezTo>
                  <a:pt x="72" y="261"/>
                  <a:pt x="72" y="262"/>
                  <a:pt x="72" y="262"/>
                </a:cubicBezTo>
                <a:cubicBezTo>
                  <a:pt x="72" y="262"/>
                  <a:pt x="72" y="262"/>
                  <a:pt x="72" y="262"/>
                </a:cubicBezTo>
                <a:close/>
                <a:moveTo>
                  <a:pt x="87" y="165"/>
                </a:moveTo>
                <a:cubicBezTo>
                  <a:pt x="86" y="164"/>
                  <a:pt x="86" y="164"/>
                  <a:pt x="86" y="164"/>
                </a:cubicBezTo>
                <a:cubicBezTo>
                  <a:pt x="86" y="164"/>
                  <a:pt x="86" y="164"/>
                  <a:pt x="86" y="163"/>
                </a:cubicBezTo>
                <a:cubicBezTo>
                  <a:pt x="86" y="163"/>
                  <a:pt x="86" y="163"/>
                  <a:pt x="86" y="163"/>
                </a:cubicBezTo>
                <a:cubicBezTo>
                  <a:pt x="86" y="163"/>
                  <a:pt x="86" y="163"/>
                  <a:pt x="86" y="163"/>
                </a:cubicBezTo>
                <a:cubicBezTo>
                  <a:pt x="87" y="163"/>
                  <a:pt x="87" y="163"/>
                  <a:pt x="87" y="163"/>
                </a:cubicBezTo>
                <a:cubicBezTo>
                  <a:pt x="87" y="163"/>
                  <a:pt x="87" y="164"/>
                  <a:pt x="87" y="165"/>
                </a:cubicBezTo>
                <a:close/>
                <a:moveTo>
                  <a:pt x="95" y="119"/>
                </a:moveTo>
                <a:cubicBezTo>
                  <a:pt x="95" y="119"/>
                  <a:pt x="95" y="120"/>
                  <a:pt x="95" y="120"/>
                </a:cubicBezTo>
                <a:cubicBezTo>
                  <a:pt x="95" y="120"/>
                  <a:pt x="95" y="119"/>
                  <a:pt x="95" y="119"/>
                </a:cubicBezTo>
                <a:cubicBezTo>
                  <a:pt x="94" y="119"/>
                  <a:pt x="94" y="119"/>
                  <a:pt x="94" y="119"/>
                </a:cubicBezTo>
                <a:cubicBezTo>
                  <a:pt x="94" y="120"/>
                  <a:pt x="94" y="120"/>
                  <a:pt x="94" y="120"/>
                </a:cubicBezTo>
                <a:cubicBezTo>
                  <a:pt x="94" y="119"/>
                  <a:pt x="94" y="119"/>
                  <a:pt x="94" y="119"/>
                </a:cubicBezTo>
                <a:cubicBezTo>
                  <a:pt x="94" y="119"/>
                  <a:pt x="94" y="119"/>
                  <a:pt x="94" y="119"/>
                </a:cubicBezTo>
                <a:cubicBezTo>
                  <a:pt x="94" y="119"/>
                  <a:pt x="94" y="119"/>
                  <a:pt x="94" y="119"/>
                </a:cubicBezTo>
                <a:cubicBezTo>
                  <a:pt x="95" y="119"/>
                  <a:pt x="95" y="119"/>
                  <a:pt x="95" y="119"/>
                </a:cubicBezTo>
                <a:close/>
                <a:moveTo>
                  <a:pt x="95" y="118"/>
                </a:moveTo>
                <a:cubicBezTo>
                  <a:pt x="95" y="118"/>
                  <a:pt x="95" y="118"/>
                  <a:pt x="95" y="118"/>
                </a:cubicBezTo>
                <a:cubicBezTo>
                  <a:pt x="95" y="118"/>
                  <a:pt x="95" y="118"/>
                  <a:pt x="95" y="118"/>
                </a:cubicBezTo>
                <a:cubicBezTo>
                  <a:pt x="95" y="118"/>
                  <a:pt x="95" y="118"/>
                  <a:pt x="95" y="118"/>
                </a:cubicBezTo>
                <a:cubicBezTo>
                  <a:pt x="95" y="118"/>
                  <a:pt x="95" y="118"/>
                  <a:pt x="94" y="119"/>
                </a:cubicBezTo>
                <a:cubicBezTo>
                  <a:pt x="94" y="118"/>
                  <a:pt x="95" y="118"/>
                  <a:pt x="95" y="118"/>
                </a:cubicBezTo>
                <a:close/>
                <a:moveTo>
                  <a:pt x="94" y="110"/>
                </a:moveTo>
                <a:cubicBezTo>
                  <a:pt x="94" y="110"/>
                  <a:pt x="95" y="110"/>
                  <a:pt x="95" y="110"/>
                </a:cubicBezTo>
                <a:cubicBezTo>
                  <a:pt x="95" y="110"/>
                  <a:pt x="94" y="110"/>
                  <a:pt x="94" y="110"/>
                </a:cubicBezTo>
                <a:cubicBezTo>
                  <a:pt x="94" y="110"/>
                  <a:pt x="94" y="110"/>
                  <a:pt x="94" y="110"/>
                </a:cubicBezTo>
                <a:close/>
                <a:moveTo>
                  <a:pt x="95" y="110"/>
                </a:moveTo>
                <a:cubicBezTo>
                  <a:pt x="95" y="109"/>
                  <a:pt x="95" y="109"/>
                  <a:pt x="95" y="109"/>
                </a:cubicBezTo>
                <a:cubicBezTo>
                  <a:pt x="95" y="109"/>
                  <a:pt x="95" y="109"/>
                  <a:pt x="95" y="110"/>
                </a:cubicBezTo>
                <a:close/>
                <a:moveTo>
                  <a:pt x="95" y="134"/>
                </a:moveTo>
                <a:cubicBezTo>
                  <a:pt x="95" y="135"/>
                  <a:pt x="94" y="135"/>
                  <a:pt x="94" y="134"/>
                </a:cubicBezTo>
                <a:cubicBezTo>
                  <a:pt x="95" y="134"/>
                  <a:pt x="95" y="135"/>
                  <a:pt x="95" y="134"/>
                </a:cubicBezTo>
                <a:close/>
                <a:moveTo>
                  <a:pt x="94" y="135"/>
                </a:moveTo>
                <a:cubicBezTo>
                  <a:pt x="94" y="135"/>
                  <a:pt x="94" y="135"/>
                  <a:pt x="94" y="135"/>
                </a:cubicBezTo>
                <a:cubicBezTo>
                  <a:pt x="94" y="135"/>
                  <a:pt x="94" y="135"/>
                  <a:pt x="94" y="135"/>
                </a:cubicBezTo>
                <a:cubicBezTo>
                  <a:pt x="94" y="135"/>
                  <a:pt x="94" y="135"/>
                  <a:pt x="94" y="135"/>
                </a:cubicBezTo>
                <a:close/>
                <a:moveTo>
                  <a:pt x="96" y="166"/>
                </a:moveTo>
                <a:cubicBezTo>
                  <a:pt x="96" y="166"/>
                  <a:pt x="96" y="166"/>
                  <a:pt x="97" y="166"/>
                </a:cubicBezTo>
                <a:cubicBezTo>
                  <a:pt x="96" y="166"/>
                  <a:pt x="95" y="167"/>
                  <a:pt x="94" y="167"/>
                </a:cubicBezTo>
                <a:cubicBezTo>
                  <a:pt x="95" y="167"/>
                  <a:pt x="95" y="166"/>
                  <a:pt x="96" y="166"/>
                </a:cubicBezTo>
                <a:close/>
                <a:moveTo>
                  <a:pt x="106" y="273"/>
                </a:moveTo>
                <a:cubicBezTo>
                  <a:pt x="106" y="273"/>
                  <a:pt x="106" y="273"/>
                  <a:pt x="106" y="273"/>
                </a:cubicBezTo>
                <a:cubicBezTo>
                  <a:pt x="106" y="273"/>
                  <a:pt x="106" y="272"/>
                  <a:pt x="106" y="272"/>
                </a:cubicBezTo>
                <a:cubicBezTo>
                  <a:pt x="106" y="272"/>
                  <a:pt x="106" y="273"/>
                  <a:pt x="106" y="273"/>
                </a:cubicBezTo>
                <a:close/>
                <a:moveTo>
                  <a:pt x="53" y="235"/>
                </a:moveTo>
                <a:cubicBezTo>
                  <a:pt x="54" y="235"/>
                  <a:pt x="54" y="235"/>
                  <a:pt x="54" y="235"/>
                </a:cubicBezTo>
                <a:cubicBezTo>
                  <a:pt x="54" y="235"/>
                  <a:pt x="53" y="235"/>
                  <a:pt x="53" y="235"/>
                </a:cubicBezTo>
                <a:cubicBezTo>
                  <a:pt x="53" y="235"/>
                  <a:pt x="53" y="235"/>
                  <a:pt x="53" y="235"/>
                </a:cubicBezTo>
                <a:close/>
                <a:moveTo>
                  <a:pt x="57" y="235"/>
                </a:moveTo>
                <a:cubicBezTo>
                  <a:pt x="57" y="235"/>
                  <a:pt x="56" y="235"/>
                  <a:pt x="56" y="235"/>
                </a:cubicBezTo>
                <a:cubicBezTo>
                  <a:pt x="56" y="235"/>
                  <a:pt x="56" y="235"/>
                  <a:pt x="56" y="235"/>
                </a:cubicBezTo>
                <a:cubicBezTo>
                  <a:pt x="56" y="235"/>
                  <a:pt x="56" y="235"/>
                  <a:pt x="56" y="235"/>
                </a:cubicBezTo>
                <a:cubicBezTo>
                  <a:pt x="56" y="235"/>
                  <a:pt x="56" y="235"/>
                  <a:pt x="55" y="235"/>
                </a:cubicBezTo>
                <a:cubicBezTo>
                  <a:pt x="56" y="234"/>
                  <a:pt x="57" y="235"/>
                  <a:pt x="57" y="234"/>
                </a:cubicBezTo>
                <a:cubicBezTo>
                  <a:pt x="57" y="234"/>
                  <a:pt x="57" y="234"/>
                  <a:pt x="57" y="235"/>
                </a:cubicBezTo>
                <a:cubicBezTo>
                  <a:pt x="57" y="235"/>
                  <a:pt x="57" y="235"/>
                  <a:pt x="57" y="235"/>
                </a:cubicBezTo>
                <a:close/>
                <a:moveTo>
                  <a:pt x="57" y="233"/>
                </a:moveTo>
                <a:cubicBezTo>
                  <a:pt x="58" y="233"/>
                  <a:pt x="58" y="233"/>
                  <a:pt x="58" y="233"/>
                </a:cubicBezTo>
                <a:cubicBezTo>
                  <a:pt x="58" y="233"/>
                  <a:pt x="58" y="233"/>
                  <a:pt x="58" y="233"/>
                </a:cubicBezTo>
                <a:cubicBezTo>
                  <a:pt x="58" y="233"/>
                  <a:pt x="58" y="233"/>
                  <a:pt x="58" y="233"/>
                </a:cubicBezTo>
                <a:cubicBezTo>
                  <a:pt x="58" y="233"/>
                  <a:pt x="58" y="233"/>
                  <a:pt x="58" y="233"/>
                </a:cubicBezTo>
                <a:cubicBezTo>
                  <a:pt x="58" y="233"/>
                  <a:pt x="57" y="233"/>
                  <a:pt x="57" y="233"/>
                </a:cubicBezTo>
                <a:close/>
                <a:moveTo>
                  <a:pt x="55" y="235"/>
                </a:moveTo>
                <a:cubicBezTo>
                  <a:pt x="55" y="235"/>
                  <a:pt x="55" y="235"/>
                  <a:pt x="55" y="235"/>
                </a:cubicBezTo>
                <a:cubicBezTo>
                  <a:pt x="55" y="235"/>
                  <a:pt x="55" y="235"/>
                  <a:pt x="55" y="235"/>
                </a:cubicBezTo>
                <a:cubicBezTo>
                  <a:pt x="55" y="235"/>
                  <a:pt x="55" y="235"/>
                  <a:pt x="55" y="235"/>
                </a:cubicBezTo>
                <a:close/>
                <a:moveTo>
                  <a:pt x="55" y="235"/>
                </a:moveTo>
                <a:cubicBezTo>
                  <a:pt x="55" y="235"/>
                  <a:pt x="55" y="235"/>
                  <a:pt x="55" y="235"/>
                </a:cubicBezTo>
                <a:cubicBezTo>
                  <a:pt x="55" y="235"/>
                  <a:pt x="55" y="235"/>
                  <a:pt x="55" y="235"/>
                </a:cubicBezTo>
                <a:cubicBezTo>
                  <a:pt x="55" y="235"/>
                  <a:pt x="55" y="235"/>
                  <a:pt x="55" y="235"/>
                </a:cubicBezTo>
                <a:close/>
                <a:moveTo>
                  <a:pt x="50" y="237"/>
                </a:moveTo>
                <a:cubicBezTo>
                  <a:pt x="50" y="237"/>
                  <a:pt x="50" y="237"/>
                  <a:pt x="50" y="237"/>
                </a:cubicBezTo>
                <a:cubicBezTo>
                  <a:pt x="50" y="236"/>
                  <a:pt x="50" y="236"/>
                  <a:pt x="50" y="236"/>
                </a:cubicBezTo>
                <a:cubicBezTo>
                  <a:pt x="50" y="236"/>
                  <a:pt x="50" y="236"/>
                  <a:pt x="50" y="237"/>
                </a:cubicBezTo>
                <a:close/>
                <a:moveTo>
                  <a:pt x="72" y="260"/>
                </a:moveTo>
                <a:cubicBezTo>
                  <a:pt x="72" y="261"/>
                  <a:pt x="72" y="261"/>
                  <a:pt x="72" y="261"/>
                </a:cubicBezTo>
                <a:cubicBezTo>
                  <a:pt x="72" y="261"/>
                  <a:pt x="72" y="261"/>
                  <a:pt x="72" y="261"/>
                </a:cubicBezTo>
                <a:cubicBezTo>
                  <a:pt x="72" y="261"/>
                  <a:pt x="72" y="261"/>
                  <a:pt x="72" y="260"/>
                </a:cubicBezTo>
                <a:close/>
                <a:moveTo>
                  <a:pt x="106" y="271"/>
                </a:moveTo>
                <a:cubicBezTo>
                  <a:pt x="106" y="272"/>
                  <a:pt x="106" y="272"/>
                  <a:pt x="106" y="272"/>
                </a:cubicBezTo>
                <a:cubicBezTo>
                  <a:pt x="106" y="272"/>
                  <a:pt x="106" y="272"/>
                  <a:pt x="106" y="272"/>
                </a:cubicBezTo>
                <a:cubicBezTo>
                  <a:pt x="106" y="272"/>
                  <a:pt x="106" y="272"/>
                  <a:pt x="106" y="271"/>
                </a:cubicBezTo>
                <a:close/>
                <a:moveTo>
                  <a:pt x="107" y="272"/>
                </a:moveTo>
                <a:cubicBezTo>
                  <a:pt x="107" y="272"/>
                  <a:pt x="107" y="272"/>
                  <a:pt x="107" y="272"/>
                </a:cubicBezTo>
                <a:cubicBezTo>
                  <a:pt x="107" y="272"/>
                  <a:pt x="107" y="272"/>
                  <a:pt x="107" y="272"/>
                </a:cubicBezTo>
                <a:cubicBezTo>
                  <a:pt x="107" y="272"/>
                  <a:pt x="107" y="272"/>
                  <a:pt x="107" y="272"/>
                </a:cubicBezTo>
                <a:close/>
                <a:moveTo>
                  <a:pt x="108" y="271"/>
                </a:moveTo>
                <a:cubicBezTo>
                  <a:pt x="108" y="271"/>
                  <a:pt x="108" y="271"/>
                  <a:pt x="108" y="272"/>
                </a:cubicBezTo>
                <a:cubicBezTo>
                  <a:pt x="108" y="272"/>
                  <a:pt x="108" y="272"/>
                  <a:pt x="108" y="272"/>
                </a:cubicBezTo>
                <a:cubicBezTo>
                  <a:pt x="107" y="272"/>
                  <a:pt x="107" y="272"/>
                  <a:pt x="107" y="272"/>
                </a:cubicBezTo>
                <a:cubicBezTo>
                  <a:pt x="107" y="272"/>
                  <a:pt x="107" y="271"/>
                  <a:pt x="107" y="271"/>
                </a:cubicBezTo>
                <a:cubicBezTo>
                  <a:pt x="108" y="271"/>
                  <a:pt x="108" y="271"/>
                  <a:pt x="109" y="271"/>
                </a:cubicBezTo>
                <a:cubicBezTo>
                  <a:pt x="109" y="271"/>
                  <a:pt x="109" y="271"/>
                  <a:pt x="108" y="271"/>
                </a:cubicBezTo>
                <a:close/>
                <a:moveTo>
                  <a:pt x="97" y="117"/>
                </a:moveTo>
                <a:cubicBezTo>
                  <a:pt x="97" y="117"/>
                  <a:pt x="97" y="117"/>
                  <a:pt x="97" y="117"/>
                </a:cubicBezTo>
                <a:cubicBezTo>
                  <a:pt x="97" y="117"/>
                  <a:pt x="97" y="117"/>
                  <a:pt x="97" y="117"/>
                </a:cubicBezTo>
                <a:cubicBezTo>
                  <a:pt x="97" y="117"/>
                  <a:pt x="97" y="117"/>
                  <a:pt x="97" y="117"/>
                </a:cubicBezTo>
                <a:close/>
                <a:moveTo>
                  <a:pt x="97" y="122"/>
                </a:moveTo>
                <a:cubicBezTo>
                  <a:pt x="97" y="122"/>
                  <a:pt x="97" y="122"/>
                  <a:pt x="96" y="122"/>
                </a:cubicBezTo>
                <a:cubicBezTo>
                  <a:pt x="96" y="122"/>
                  <a:pt x="97" y="122"/>
                  <a:pt x="97" y="122"/>
                </a:cubicBezTo>
                <a:close/>
                <a:moveTo>
                  <a:pt x="94" y="169"/>
                </a:moveTo>
                <a:cubicBezTo>
                  <a:pt x="94" y="169"/>
                  <a:pt x="94" y="168"/>
                  <a:pt x="93" y="168"/>
                </a:cubicBezTo>
                <a:cubicBezTo>
                  <a:pt x="93" y="168"/>
                  <a:pt x="93" y="168"/>
                  <a:pt x="94" y="168"/>
                </a:cubicBezTo>
                <a:cubicBezTo>
                  <a:pt x="94" y="168"/>
                  <a:pt x="94" y="168"/>
                  <a:pt x="94" y="169"/>
                </a:cubicBezTo>
                <a:close/>
                <a:moveTo>
                  <a:pt x="93" y="168"/>
                </a:moveTo>
                <a:cubicBezTo>
                  <a:pt x="93" y="168"/>
                  <a:pt x="93" y="168"/>
                  <a:pt x="93" y="168"/>
                </a:cubicBezTo>
                <a:cubicBezTo>
                  <a:pt x="93" y="168"/>
                  <a:pt x="93" y="168"/>
                  <a:pt x="93" y="168"/>
                </a:cubicBezTo>
                <a:close/>
                <a:moveTo>
                  <a:pt x="54" y="235"/>
                </a:moveTo>
                <a:cubicBezTo>
                  <a:pt x="54" y="235"/>
                  <a:pt x="54" y="235"/>
                  <a:pt x="54" y="235"/>
                </a:cubicBezTo>
                <a:cubicBezTo>
                  <a:pt x="54" y="235"/>
                  <a:pt x="54" y="235"/>
                  <a:pt x="54" y="235"/>
                </a:cubicBezTo>
                <a:cubicBezTo>
                  <a:pt x="54" y="235"/>
                  <a:pt x="54" y="235"/>
                  <a:pt x="54" y="235"/>
                </a:cubicBezTo>
                <a:close/>
                <a:moveTo>
                  <a:pt x="103" y="271"/>
                </a:moveTo>
                <a:cubicBezTo>
                  <a:pt x="104" y="272"/>
                  <a:pt x="103" y="272"/>
                  <a:pt x="103" y="273"/>
                </a:cubicBezTo>
                <a:cubicBezTo>
                  <a:pt x="103" y="272"/>
                  <a:pt x="103" y="272"/>
                  <a:pt x="103" y="272"/>
                </a:cubicBezTo>
                <a:cubicBezTo>
                  <a:pt x="103" y="272"/>
                  <a:pt x="103" y="272"/>
                  <a:pt x="103" y="271"/>
                </a:cubicBezTo>
                <a:close/>
                <a:moveTo>
                  <a:pt x="104" y="274"/>
                </a:moveTo>
                <a:cubicBezTo>
                  <a:pt x="105" y="273"/>
                  <a:pt x="105" y="273"/>
                  <a:pt x="106" y="273"/>
                </a:cubicBezTo>
                <a:cubicBezTo>
                  <a:pt x="106" y="273"/>
                  <a:pt x="106" y="273"/>
                  <a:pt x="106" y="273"/>
                </a:cubicBezTo>
                <a:cubicBezTo>
                  <a:pt x="105" y="274"/>
                  <a:pt x="105" y="274"/>
                  <a:pt x="104" y="274"/>
                </a:cubicBezTo>
                <a:close/>
                <a:moveTo>
                  <a:pt x="99" y="117"/>
                </a:moveTo>
                <a:cubicBezTo>
                  <a:pt x="99" y="117"/>
                  <a:pt x="100" y="118"/>
                  <a:pt x="100" y="118"/>
                </a:cubicBezTo>
                <a:cubicBezTo>
                  <a:pt x="99" y="118"/>
                  <a:pt x="99" y="118"/>
                  <a:pt x="99" y="117"/>
                </a:cubicBezTo>
                <a:close/>
                <a:moveTo>
                  <a:pt x="98" y="117"/>
                </a:moveTo>
                <a:cubicBezTo>
                  <a:pt x="98" y="117"/>
                  <a:pt x="98" y="117"/>
                  <a:pt x="98" y="117"/>
                </a:cubicBezTo>
                <a:cubicBezTo>
                  <a:pt x="98" y="117"/>
                  <a:pt x="98" y="117"/>
                  <a:pt x="98" y="117"/>
                </a:cubicBezTo>
                <a:cubicBezTo>
                  <a:pt x="98" y="117"/>
                  <a:pt x="98" y="117"/>
                  <a:pt x="98" y="117"/>
                </a:cubicBezTo>
                <a:close/>
                <a:moveTo>
                  <a:pt x="97" y="118"/>
                </a:moveTo>
                <a:cubicBezTo>
                  <a:pt x="97" y="118"/>
                  <a:pt x="97" y="118"/>
                  <a:pt x="97" y="118"/>
                </a:cubicBezTo>
                <a:cubicBezTo>
                  <a:pt x="97" y="118"/>
                  <a:pt x="97" y="117"/>
                  <a:pt x="97" y="117"/>
                </a:cubicBezTo>
                <a:cubicBezTo>
                  <a:pt x="97" y="117"/>
                  <a:pt x="97" y="118"/>
                  <a:pt x="97" y="118"/>
                </a:cubicBezTo>
                <a:close/>
                <a:moveTo>
                  <a:pt x="97" y="107"/>
                </a:moveTo>
                <a:cubicBezTo>
                  <a:pt x="97" y="107"/>
                  <a:pt x="97" y="107"/>
                  <a:pt x="97" y="107"/>
                </a:cubicBezTo>
                <a:cubicBezTo>
                  <a:pt x="97" y="107"/>
                  <a:pt x="97" y="107"/>
                  <a:pt x="97" y="107"/>
                </a:cubicBezTo>
                <a:cubicBezTo>
                  <a:pt x="98" y="107"/>
                  <a:pt x="97" y="107"/>
                  <a:pt x="97" y="107"/>
                </a:cubicBezTo>
                <a:close/>
                <a:moveTo>
                  <a:pt x="97" y="116"/>
                </a:moveTo>
                <a:cubicBezTo>
                  <a:pt x="97" y="116"/>
                  <a:pt x="97" y="117"/>
                  <a:pt x="97" y="117"/>
                </a:cubicBezTo>
                <a:cubicBezTo>
                  <a:pt x="97" y="117"/>
                  <a:pt x="96" y="117"/>
                  <a:pt x="96" y="117"/>
                </a:cubicBezTo>
                <a:cubicBezTo>
                  <a:pt x="96" y="117"/>
                  <a:pt x="96" y="116"/>
                  <a:pt x="97" y="116"/>
                </a:cubicBezTo>
                <a:close/>
                <a:moveTo>
                  <a:pt x="95" y="108"/>
                </a:moveTo>
                <a:cubicBezTo>
                  <a:pt x="95" y="108"/>
                  <a:pt x="94" y="108"/>
                  <a:pt x="94" y="109"/>
                </a:cubicBezTo>
                <a:cubicBezTo>
                  <a:pt x="94" y="109"/>
                  <a:pt x="94" y="109"/>
                  <a:pt x="94" y="108"/>
                </a:cubicBezTo>
                <a:cubicBezTo>
                  <a:pt x="94" y="108"/>
                  <a:pt x="94" y="108"/>
                  <a:pt x="94" y="108"/>
                </a:cubicBezTo>
                <a:cubicBezTo>
                  <a:pt x="94" y="108"/>
                  <a:pt x="94" y="108"/>
                  <a:pt x="95" y="108"/>
                </a:cubicBezTo>
                <a:cubicBezTo>
                  <a:pt x="95" y="108"/>
                  <a:pt x="95" y="108"/>
                  <a:pt x="95" y="108"/>
                </a:cubicBezTo>
                <a:cubicBezTo>
                  <a:pt x="95" y="108"/>
                  <a:pt x="95" y="108"/>
                  <a:pt x="95" y="108"/>
                </a:cubicBezTo>
                <a:cubicBezTo>
                  <a:pt x="95" y="108"/>
                  <a:pt x="95" y="108"/>
                  <a:pt x="95" y="108"/>
                </a:cubicBezTo>
                <a:cubicBezTo>
                  <a:pt x="95" y="108"/>
                  <a:pt x="95" y="108"/>
                  <a:pt x="95" y="108"/>
                </a:cubicBezTo>
                <a:close/>
                <a:moveTo>
                  <a:pt x="94" y="132"/>
                </a:moveTo>
                <a:cubicBezTo>
                  <a:pt x="94" y="132"/>
                  <a:pt x="94" y="132"/>
                  <a:pt x="94" y="132"/>
                </a:cubicBezTo>
                <a:cubicBezTo>
                  <a:pt x="94" y="132"/>
                  <a:pt x="94" y="132"/>
                  <a:pt x="94" y="132"/>
                </a:cubicBezTo>
                <a:cubicBezTo>
                  <a:pt x="94" y="132"/>
                  <a:pt x="94" y="132"/>
                  <a:pt x="94" y="132"/>
                </a:cubicBezTo>
                <a:close/>
                <a:moveTo>
                  <a:pt x="91" y="135"/>
                </a:moveTo>
                <a:cubicBezTo>
                  <a:pt x="92" y="135"/>
                  <a:pt x="92" y="135"/>
                  <a:pt x="92" y="135"/>
                </a:cubicBezTo>
                <a:cubicBezTo>
                  <a:pt x="92" y="135"/>
                  <a:pt x="92" y="135"/>
                  <a:pt x="92" y="135"/>
                </a:cubicBezTo>
                <a:cubicBezTo>
                  <a:pt x="92" y="135"/>
                  <a:pt x="91" y="135"/>
                  <a:pt x="91" y="135"/>
                </a:cubicBezTo>
                <a:close/>
                <a:moveTo>
                  <a:pt x="86" y="160"/>
                </a:moveTo>
                <a:cubicBezTo>
                  <a:pt x="87" y="160"/>
                  <a:pt x="87" y="160"/>
                  <a:pt x="87" y="160"/>
                </a:cubicBezTo>
                <a:cubicBezTo>
                  <a:pt x="87" y="160"/>
                  <a:pt x="87" y="160"/>
                  <a:pt x="87" y="160"/>
                </a:cubicBezTo>
                <a:cubicBezTo>
                  <a:pt x="87" y="160"/>
                  <a:pt x="87" y="160"/>
                  <a:pt x="87" y="160"/>
                </a:cubicBezTo>
                <a:cubicBezTo>
                  <a:pt x="87" y="160"/>
                  <a:pt x="87" y="160"/>
                  <a:pt x="86" y="160"/>
                </a:cubicBezTo>
                <a:cubicBezTo>
                  <a:pt x="86" y="160"/>
                  <a:pt x="86" y="160"/>
                  <a:pt x="86" y="160"/>
                </a:cubicBezTo>
                <a:close/>
                <a:moveTo>
                  <a:pt x="85" y="137"/>
                </a:moveTo>
                <a:cubicBezTo>
                  <a:pt x="85" y="137"/>
                  <a:pt x="85" y="137"/>
                  <a:pt x="85" y="137"/>
                </a:cubicBezTo>
                <a:cubicBezTo>
                  <a:pt x="86" y="137"/>
                  <a:pt x="86" y="137"/>
                  <a:pt x="86" y="137"/>
                </a:cubicBezTo>
                <a:cubicBezTo>
                  <a:pt x="86" y="138"/>
                  <a:pt x="86" y="138"/>
                  <a:pt x="86" y="138"/>
                </a:cubicBezTo>
                <a:cubicBezTo>
                  <a:pt x="86" y="137"/>
                  <a:pt x="86" y="137"/>
                  <a:pt x="85" y="137"/>
                </a:cubicBezTo>
                <a:close/>
                <a:moveTo>
                  <a:pt x="85" y="163"/>
                </a:moveTo>
                <a:cubicBezTo>
                  <a:pt x="85" y="163"/>
                  <a:pt x="85" y="163"/>
                  <a:pt x="85" y="163"/>
                </a:cubicBezTo>
                <a:cubicBezTo>
                  <a:pt x="85" y="163"/>
                  <a:pt x="85" y="163"/>
                  <a:pt x="85" y="163"/>
                </a:cubicBezTo>
                <a:cubicBezTo>
                  <a:pt x="85" y="163"/>
                  <a:pt x="85" y="163"/>
                  <a:pt x="85" y="163"/>
                </a:cubicBezTo>
                <a:close/>
                <a:moveTo>
                  <a:pt x="85" y="162"/>
                </a:moveTo>
                <a:cubicBezTo>
                  <a:pt x="85" y="162"/>
                  <a:pt x="85" y="162"/>
                  <a:pt x="85" y="162"/>
                </a:cubicBezTo>
                <a:cubicBezTo>
                  <a:pt x="85" y="162"/>
                  <a:pt x="85" y="162"/>
                  <a:pt x="85" y="162"/>
                </a:cubicBezTo>
                <a:cubicBezTo>
                  <a:pt x="85" y="162"/>
                  <a:pt x="85" y="162"/>
                  <a:pt x="85" y="162"/>
                </a:cubicBezTo>
                <a:close/>
                <a:moveTo>
                  <a:pt x="85" y="163"/>
                </a:moveTo>
                <a:cubicBezTo>
                  <a:pt x="85" y="163"/>
                  <a:pt x="85" y="163"/>
                  <a:pt x="85" y="163"/>
                </a:cubicBezTo>
                <a:cubicBezTo>
                  <a:pt x="85" y="163"/>
                  <a:pt x="85" y="163"/>
                  <a:pt x="85" y="163"/>
                </a:cubicBezTo>
                <a:cubicBezTo>
                  <a:pt x="85" y="163"/>
                  <a:pt x="85" y="163"/>
                  <a:pt x="85" y="163"/>
                </a:cubicBezTo>
                <a:close/>
                <a:moveTo>
                  <a:pt x="78" y="174"/>
                </a:moveTo>
                <a:cubicBezTo>
                  <a:pt x="78" y="174"/>
                  <a:pt x="78" y="174"/>
                  <a:pt x="79" y="174"/>
                </a:cubicBezTo>
                <a:cubicBezTo>
                  <a:pt x="78" y="174"/>
                  <a:pt x="78" y="174"/>
                  <a:pt x="78" y="174"/>
                </a:cubicBezTo>
                <a:close/>
                <a:moveTo>
                  <a:pt x="74" y="167"/>
                </a:moveTo>
                <a:cubicBezTo>
                  <a:pt x="74" y="166"/>
                  <a:pt x="74" y="166"/>
                  <a:pt x="74" y="166"/>
                </a:cubicBezTo>
                <a:cubicBezTo>
                  <a:pt x="74" y="166"/>
                  <a:pt x="74" y="167"/>
                  <a:pt x="74" y="167"/>
                </a:cubicBezTo>
                <a:cubicBezTo>
                  <a:pt x="74" y="167"/>
                  <a:pt x="74" y="167"/>
                  <a:pt x="74" y="167"/>
                </a:cubicBezTo>
                <a:close/>
                <a:moveTo>
                  <a:pt x="72" y="171"/>
                </a:moveTo>
                <a:cubicBezTo>
                  <a:pt x="72" y="171"/>
                  <a:pt x="72" y="171"/>
                  <a:pt x="73" y="171"/>
                </a:cubicBezTo>
                <a:cubicBezTo>
                  <a:pt x="73" y="171"/>
                  <a:pt x="72" y="171"/>
                  <a:pt x="72" y="171"/>
                </a:cubicBezTo>
                <a:close/>
                <a:moveTo>
                  <a:pt x="57" y="187"/>
                </a:moveTo>
                <a:cubicBezTo>
                  <a:pt x="57" y="187"/>
                  <a:pt x="58" y="187"/>
                  <a:pt x="58" y="187"/>
                </a:cubicBezTo>
                <a:cubicBezTo>
                  <a:pt x="58" y="187"/>
                  <a:pt x="57" y="187"/>
                  <a:pt x="57" y="187"/>
                </a:cubicBezTo>
                <a:close/>
                <a:moveTo>
                  <a:pt x="56" y="180"/>
                </a:moveTo>
                <a:cubicBezTo>
                  <a:pt x="56" y="180"/>
                  <a:pt x="56" y="181"/>
                  <a:pt x="56" y="180"/>
                </a:cubicBezTo>
                <a:cubicBezTo>
                  <a:pt x="55" y="180"/>
                  <a:pt x="56" y="179"/>
                  <a:pt x="57" y="179"/>
                </a:cubicBezTo>
                <a:lnTo>
                  <a:pt x="56" y="180"/>
                </a:lnTo>
                <a:close/>
                <a:moveTo>
                  <a:pt x="56" y="187"/>
                </a:moveTo>
                <a:cubicBezTo>
                  <a:pt x="56" y="188"/>
                  <a:pt x="56" y="188"/>
                  <a:pt x="56" y="188"/>
                </a:cubicBezTo>
                <a:cubicBezTo>
                  <a:pt x="56" y="188"/>
                  <a:pt x="55" y="188"/>
                  <a:pt x="55" y="188"/>
                </a:cubicBezTo>
                <a:cubicBezTo>
                  <a:pt x="55" y="188"/>
                  <a:pt x="55" y="188"/>
                  <a:pt x="55" y="188"/>
                </a:cubicBezTo>
                <a:cubicBezTo>
                  <a:pt x="55" y="187"/>
                  <a:pt x="55" y="188"/>
                  <a:pt x="56" y="187"/>
                </a:cubicBezTo>
                <a:close/>
                <a:moveTo>
                  <a:pt x="68" y="261"/>
                </a:moveTo>
                <a:cubicBezTo>
                  <a:pt x="70" y="261"/>
                  <a:pt x="70" y="260"/>
                  <a:pt x="72" y="261"/>
                </a:cubicBezTo>
                <a:cubicBezTo>
                  <a:pt x="70" y="261"/>
                  <a:pt x="69" y="263"/>
                  <a:pt x="68" y="262"/>
                </a:cubicBezTo>
                <a:cubicBezTo>
                  <a:pt x="68" y="262"/>
                  <a:pt x="68" y="261"/>
                  <a:pt x="68" y="261"/>
                </a:cubicBezTo>
                <a:close/>
                <a:moveTo>
                  <a:pt x="90" y="271"/>
                </a:moveTo>
                <a:cubicBezTo>
                  <a:pt x="90" y="272"/>
                  <a:pt x="90" y="272"/>
                  <a:pt x="89" y="272"/>
                </a:cubicBezTo>
                <a:cubicBezTo>
                  <a:pt x="89" y="271"/>
                  <a:pt x="90" y="271"/>
                  <a:pt x="90" y="271"/>
                </a:cubicBezTo>
                <a:close/>
                <a:moveTo>
                  <a:pt x="95" y="277"/>
                </a:moveTo>
                <a:cubicBezTo>
                  <a:pt x="94" y="277"/>
                  <a:pt x="94" y="277"/>
                  <a:pt x="94" y="277"/>
                </a:cubicBezTo>
                <a:cubicBezTo>
                  <a:pt x="94" y="277"/>
                  <a:pt x="94" y="277"/>
                  <a:pt x="95" y="277"/>
                </a:cubicBezTo>
                <a:close/>
                <a:moveTo>
                  <a:pt x="98" y="275"/>
                </a:moveTo>
                <a:cubicBezTo>
                  <a:pt x="98" y="275"/>
                  <a:pt x="98" y="275"/>
                  <a:pt x="99" y="275"/>
                </a:cubicBezTo>
                <a:cubicBezTo>
                  <a:pt x="99" y="275"/>
                  <a:pt x="99" y="275"/>
                  <a:pt x="99" y="275"/>
                </a:cubicBezTo>
                <a:cubicBezTo>
                  <a:pt x="99" y="275"/>
                  <a:pt x="99" y="275"/>
                  <a:pt x="99" y="275"/>
                </a:cubicBezTo>
                <a:cubicBezTo>
                  <a:pt x="99" y="275"/>
                  <a:pt x="99" y="275"/>
                  <a:pt x="99" y="275"/>
                </a:cubicBezTo>
                <a:cubicBezTo>
                  <a:pt x="99" y="274"/>
                  <a:pt x="99" y="274"/>
                  <a:pt x="99" y="274"/>
                </a:cubicBezTo>
                <a:cubicBezTo>
                  <a:pt x="99" y="274"/>
                  <a:pt x="100" y="274"/>
                  <a:pt x="100" y="274"/>
                </a:cubicBezTo>
                <a:cubicBezTo>
                  <a:pt x="100" y="274"/>
                  <a:pt x="100" y="274"/>
                  <a:pt x="101" y="274"/>
                </a:cubicBezTo>
                <a:cubicBezTo>
                  <a:pt x="101" y="274"/>
                  <a:pt x="100" y="274"/>
                  <a:pt x="100" y="274"/>
                </a:cubicBezTo>
                <a:cubicBezTo>
                  <a:pt x="101" y="274"/>
                  <a:pt x="101" y="273"/>
                  <a:pt x="101" y="273"/>
                </a:cubicBezTo>
                <a:cubicBezTo>
                  <a:pt x="102" y="274"/>
                  <a:pt x="102" y="274"/>
                  <a:pt x="102" y="273"/>
                </a:cubicBezTo>
                <a:cubicBezTo>
                  <a:pt x="102" y="273"/>
                  <a:pt x="103" y="273"/>
                  <a:pt x="103" y="274"/>
                </a:cubicBezTo>
                <a:cubicBezTo>
                  <a:pt x="103" y="273"/>
                  <a:pt x="103" y="273"/>
                  <a:pt x="104" y="273"/>
                </a:cubicBezTo>
                <a:cubicBezTo>
                  <a:pt x="104" y="273"/>
                  <a:pt x="104" y="273"/>
                  <a:pt x="104" y="273"/>
                </a:cubicBezTo>
                <a:cubicBezTo>
                  <a:pt x="103" y="274"/>
                  <a:pt x="103" y="273"/>
                  <a:pt x="103" y="274"/>
                </a:cubicBezTo>
                <a:cubicBezTo>
                  <a:pt x="103" y="275"/>
                  <a:pt x="103" y="273"/>
                  <a:pt x="104" y="274"/>
                </a:cubicBezTo>
                <a:cubicBezTo>
                  <a:pt x="104" y="274"/>
                  <a:pt x="104" y="274"/>
                  <a:pt x="104" y="273"/>
                </a:cubicBezTo>
                <a:cubicBezTo>
                  <a:pt x="104" y="273"/>
                  <a:pt x="104" y="273"/>
                  <a:pt x="104" y="274"/>
                </a:cubicBezTo>
                <a:cubicBezTo>
                  <a:pt x="104" y="273"/>
                  <a:pt x="104" y="273"/>
                  <a:pt x="104" y="273"/>
                </a:cubicBezTo>
                <a:cubicBezTo>
                  <a:pt x="104" y="274"/>
                  <a:pt x="104" y="274"/>
                  <a:pt x="104" y="275"/>
                </a:cubicBezTo>
                <a:cubicBezTo>
                  <a:pt x="104" y="275"/>
                  <a:pt x="104" y="275"/>
                  <a:pt x="104" y="275"/>
                </a:cubicBezTo>
                <a:cubicBezTo>
                  <a:pt x="104" y="275"/>
                  <a:pt x="104" y="274"/>
                  <a:pt x="104" y="274"/>
                </a:cubicBezTo>
                <a:cubicBezTo>
                  <a:pt x="104" y="274"/>
                  <a:pt x="104" y="274"/>
                  <a:pt x="104" y="274"/>
                </a:cubicBezTo>
                <a:cubicBezTo>
                  <a:pt x="104" y="274"/>
                  <a:pt x="103" y="275"/>
                  <a:pt x="103" y="275"/>
                </a:cubicBezTo>
                <a:cubicBezTo>
                  <a:pt x="103" y="275"/>
                  <a:pt x="103" y="275"/>
                  <a:pt x="103" y="275"/>
                </a:cubicBezTo>
                <a:cubicBezTo>
                  <a:pt x="103" y="275"/>
                  <a:pt x="103" y="275"/>
                  <a:pt x="103" y="274"/>
                </a:cubicBezTo>
                <a:cubicBezTo>
                  <a:pt x="103" y="274"/>
                  <a:pt x="103" y="274"/>
                  <a:pt x="102" y="274"/>
                </a:cubicBezTo>
                <a:cubicBezTo>
                  <a:pt x="102" y="274"/>
                  <a:pt x="102" y="274"/>
                  <a:pt x="102" y="274"/>
                </a:cubicBezTo>
                <a:cubicBezTo>
                  <a:pt x="102" y="274"/>
                  <a:pt x="102" y="275"/>
                  <a:pt x="102" y="275"/>
                </a:cubicBezTo>
                <a:cubicBezTo>
                  <a:pt x="101" y="275"/>
                  <a:pt x="101" y="275"/>
                  <a:pt x="101" y="276"/>
                </a:cubicBezTo>
                <a:cubicBezTo>
                  <a:pt x="101" y="275"/>
                  <a:pt x="101" y="275"/>
                  <a:pt x="101" y="275"/>
                </a:cubicBezTo>
                <a:cubicBezTo>
                  <a:pt x="101" y="275"/>
                  <a:pt x="101" y="275"/>
                  <a:pt x="102" y="275"/>
                </a:cubicBezTo>
                <a:cubicBezTo>
                  <a:pt x="101" y="275"/>
                  <a:pt x="101" y="275"/>
                  <a:pt x="101" y="275"/>
                </a:cubicBezTo>
                <a:cubicBezTo>
                  <a:pt x="101" y="275"/>
                  <a:pt x="101" y="275"/>
                  <a:pt x="101" y="275"/>
                </a:cubicBezTo>
                <a:cubicBezTo>
                  <a:pt x="101" y="276"/>
                  <a:pt x="99" y="277"/>
                  <a:pt x="98" y="276"/>
                </a:cubicBezTo>
                <a:cubicBezTo>
                  <a:pt x="98" y="276"/>
                  <a:pt x="97" y="275"/>
                  <a:pt x="97" y="276"/>
                </a:cubicBezTo>
                <a:cubicBezTo>
                  <a:pt x="97" y="276"/>
                  <a:pt x="97" y="276"/>
                  <a:pt x="96" y="276"/>
                </a:cubicBezTo>
                <a:cubicBezTo>
                  <a:pt x="97" y="276"/>
                  <a:pt x="98" y="275"/>
                  <a:pt x="98" y="275"/>
                </a:cubicBezTo>
                <a:close/>
                <a:moveTo>
                  <a:pt x="276" y="11"/>
                </a:moveTo>
                <a:cubicBezTo>
                  <a:pt x="276" y="11"/>
                  <a:pt x="275" y="12"/>
                  <a:pt x="275" y="12"/>
                </a:cubicBezTo>
                <a:cubicBezTo>
                  <a:pt x="275" y="11"/>
                  <a:pt x="276" y="11"/>
                  <a:pt x="276" y="11"/>
                </a:cubicBezTo>
                <a:close/>
                <a:moveTo>
                  <a:pt x="257" y="16"/>
                </a:moveTo>
                <a:cubicBezTo>
                  <a:pt x="257" y="16"/>
                  <a:pt x="257" y="16"/>
                  <a:pt x="257" y="16"/>
                </a:cubicBezTo>
                <a:cubicBezTo>
                  <a:pt x="257" y="16"/>
                  <a:pt x="257" y="16"/>
                  <a:pt x="257" y="16"/>
                </a:cubicBezTo>
                <a:cubicBezTo>
                  <a:pt x="257" y="15"/>
                  <a:pt x="257" y="16"/>
                  <a:pt x="257" y="16"/>
                </a:cubicBezTo>
                <a:close/>
                <a:moveTo>
                  <a:pt x="257" y="17"/>
                </a:moveTo>
                <a:cubicBezTo>
                  <a:pt x="256" y="17"/>
                  <a:pt x="256" y="17"/>
                  <a:pt x="255" y="17"/>
                </a:cubicBezTo>
                <a:cubicBezTo>
                  <a:pt x="256" y="16"/>
                  <a:pt x="256" y="16"/>
                  <a:pt x="257" y="17"/>
                </a:cubicBezTo>
                <a:close/>
                <a:moveTo>
                  <a:pt x="255" y="17"/>
                </a:moveTo>
                <a:cubicBezTo>
                  <a:pt x="255" y="17"/>
                  <a:pt x="255" y="18"/>
                  <a:pt x="254" y="17"/>
                </a:cubicBezTo>
                <a:cubicBezTo>
                  <a:pt x="254" y="17"/>
                  <a:pt x="255" y="16"/>
                  <a:pt x="255" y="17"/>
                </a:cubicBezTo>
                <a:close/>
                <a:moveTo>
                  <a:pt x="237" y="22"/>
                </a:moveTo>
                <a:cubicBezTo>
                  <a:pt x="237" y="22"/>
                  <a:pt x="236" y="22"/>
                  <a:pt x="236" y="22"/>
                </a:cubicBezTo>
                <a:cubicBezTo>
                  <a:pt x="236" y="22"/>
                  <a:pt x="237" y="22"/>
                  <a:pt x="237" y="22"/>
                </a:cubicBezTo>
                <a:close/>
                <a:moveTo>
                  <a:pt x="225" y="25"/>
                </a:moveTo>
                <a:cubicBezTo>
                  <a:pt x="225" y="25"/>
                  <a:pt x="225" y="26"/>
                  <a:pt x="225" y="26"/>
                </a:cubicBezTo>
                <a:cubicBezTo>
                  <a:pt x="224" y="25"/>
                  <a:pt x="225" y="24"/>
                  <a:pt x="225" y="25"/>
                </a:cubicBezTo>
                <a:close/>
                <a:moveTo>
                  <a:pt x="224" y="25"/>
                </a:moveTo>
                <a:cubicBezTo>
                  <a:pt x="224" y="25"/>
                  <a:pt x="224" y="25"/>
                  <a:pt x="224" y="26"/>
                </a:cubicBezTo>
                <a:cubicBezTo>
                  <a:pt x="224" y="26"/>
                  <a:pt x="224" y="26"/>
                  <a:pt x="224" y="26"/>
                </a:cubicBezTo>
                <a:cubicBezTo>
                  <a:pt x="224" y="26"/>
                  <a:pt x="224" y="26"/>
                  <a:pt x="224" y="26"/>
                </a:cubicBezTo>
                <a:cubicBezTo>
                  <a:pt x="223" y="26"/>
                  <a:pt x="223" y="25"/>
                  <a:pt x="223" y="25"/>
                </a:cubicBezTo>
                <a:cubicBezTo>
                  <a:pt x="223" y="25"/>
                  <a:pt x="224" y="25"/>
                  <a:pt x="224" y="25"/>
                </a:cubicBezTo>
                <a:close/>
                <a:moveTo>
                  <a:pt x="213" y="28"/>
                </a:moveTo>
                <a:cubicBezTo>
                  <a:pt x="213" y="28"/>
                  <a:pt x="212" y="29"/>
                  <a:pt x="212" y="28"/>
                </a:cubicBezTo>
                <a:cubicBezTo>
                  <a:pt x="213" y="28"/>
                  <a:pt x="213" y="27"/>
                  <a:pt x="213" y="28"/>
                </a:cubicBezTo>
                <a:close/>
                <a:moveTo>
                  <a:pt x="211" y="27"/>
                </a:moveTo>
                <a:cubicBezTo>
                  <a:pt x="211" y="27"/>
                  <a:pt x="211" y="28"/>
                  <a:pt x="211" y="28"/>
                </a:cubicBezTo>
                <a:cubicBezTo>
                  <a:pt x="211" y="28"/>
                  <a:pt x="211" y="28"/>
                  <a:pt x="210" y="28"/>
                </a:cubicBezTo>
                <a:cubicBezTo>
                  <a:pt x="211" y="27"/>
                  <a:pt x="211" y="27"/>
                  <a:pt x="211" y="27"/>
                </a:cubicBezTo>
                <a:close/>
                <a:moveTo>
                  <a:pt x="210" y="28"/>
                </a:moveTo>
                <a:cubicBezTo>
                  <a:pt x="210" y="28"/>
                  <a:pt x="210" y="28"/>
                  <a:pt x="210" y="28"/>
                </a:cubicBezTo>
                <a:cubicBezTo>
                  <a:pt x="210" y="28"/>
                  <a:pt x="210" y="28"/>
                  <a:pt x="210" y="28"/>
                </a:cubicBezTo>
                <a:cubicBezTo>
                  <a:pt x="210" y="28"/>
                  <a:pt x="210" y="28"/>
                  <a:pt x="210" y="28"/>
                </a:cubicBezTo>
                <a:cubicBezTo>
                  <a:pt x="210" y="28"/>
                  <a:pt x="210" y="28"/>
                  <a:pt x="210" y="28"/>
                </a:cubicBezTo>
                <a:cubicBezTo>
                  <a:pt x="210" y="28"/>
                  <a:pt x="210" y="28"/>
                  <a:pt x="211" y="28"/>
                </a:cubicBezTo>
                <a:cubicBezTo>
                  <a:pt x="210" y="29"/>
                  <a:pt x="210" y="29"/>
                  <a:pt x="210" y="29"/>
                </a:cubicBezTo>
                <a:cubicBezTo>
                  <a:pt x="209" y="29"/>
                  <a:pt x="209" y="29"/>
                  <a:pt x="209" y="29"/>
                </a:cubicBezTo>
                <a:cubicBezTo>
                  <a:pt x="209" y="29"/>
                  <a:pt x="209" y="29"/>
                  <a:pt x="209" y="29"/>
                </a:cubicBezTo>
                <a:cubicBezTo>
                  <a:pt x="210" y="29"/>
                  <a:pt x="210" y="29"/>
                  <a:pt x="210" y="28"/>
                </a:cubicBezTo>
                <a:close/>
                <a:moveTo>
                  <a:pt x="208" y="29"/>
                </a:moveTo>
                <a:cubicBezTo>
                  <a:pt x="208" y="29"/>
                  <a:pt x="208" y="29"/>
                  <a:pt x="208" y="29"/>
                </a:cubicBezTo>
                <a:cubicBezTo>
                  <a:pt x="207" y="29"/>
                  <a:pt x="208" y="29"/>
                  <a:pt x="208" y="29"/>
                </a:cubicBezTo>
                <a:close/>
                <a:moveTo>
                  <a:pt x="207" y="19"/>
                </a:moveTo>
                <a:cubicBezTo>
                  <a:pt x="207" y="18"/>
                  <a:pt x="207" y="18"/>
                  <a:pt x="207" y="18"/>
                </a:cubicBezTo>
                <a:cubicBezTo>
                  <a:pt x="208" y="19"/>
                  <a:pt x="208" y="19"/>
                  <a:pt x="208" y="19"/>
                </a:cubicBezTo>
                <a:cubicBezTo>
                  <a:pt x="207" y="19"/>
                  <a:pt x="207" y="18"/>
                  <a:pt x="207" y="19"/>
                </a:cubicBezTo>
                <a:close/>
                <a:moveTo>
                  <a:pt x="208" y="11"/>
                </a:moveTo>
                <a:cubicBezTo>
                  <a:pt x="208" y="12"/>
                  <a:pt x="208" y="12"/>
                  <a:pt x="209" y="12"/>
                </a:cubicBezTo>
                <a:cubicBezTo>
                  <a:pt x="209" y="12"/>
                  <a:pt x="208" y="12"/>
                  <a:pt x="208" y="12"/>
                </a:cubicBezTo>
                <a:cubicBezTo>
                  <a:pt x="208" y="12"/>
                  <a:pt x="208" y="12"/>
                  <a:pt x="208" y="12"/>
                </a:cubicBezTo>
                <a:lnTo>
                  <a:pt x="208" y="11"/>
                </a:lnTo>
                <a:close/>
                <a:moveTo>
                  <a:pt x="207" y="13"/>
                </a:moveTo>
                <a:cubicBezTo>
                  <a:pt x="208" y="13"/>
                  <a:pt x="208" y="13"/>
                  <a:pt x="208" y="13"/>
                </a:cubicBezTo>
                <a:cubicBezTo>
                  <a:pt x="208" y="13"/>
                  <a:pt x="208" y="14"/>
                  <a:pt x="208" y="14"/>
                </a:cubicBezTo>
                <a:cubicBezTo>
                  <a:pt x="207" y="14"/>
                  <a:pt x="207" y="13"/>
                  <a:pt x="207" y="13"/>
                </a:cubicBezTo>
                <a:close/>
                <a:moveTo>
                  <a:pt x="208" y="15"/>
                </a:moveTo>
                <a:cubicBezTo>
                  <a:pt x="208" y="15"/>
                  <a:pt x="208" y="15"/>
                  <a:pt x="208" y="15"/>
                </a:cubicBezTo>
                <a:cubicBezTo>
                  <a:pt x="208" y="15"/>
                  <a:pt x="209" y="15"/>
                  <a:pt x="209" y="15"/>
                </a:cubicBezTo>
                <a:cubicBezTo>
                  <a:pt x="209" y="16"/>
                  <a:pt x="209" y="17"/>
                  <a:pt x="209" y="18"/>
                </a:cubicBezTo>
                <a:cubicBezTo>
                  <a:pt x="208" y="17"/>
                  <a:pt x="208" y="16"/>
                  <a:pt x="207" y="16"/>
                </a:cubicBezTo>
                <a:cubicBezTo>
                  <a:pt x="207" y="15"/>
                  <a:pt x="208" y="15"/>
                  <a:pt x="208" y="15"/>
                </a:cubicBezTo>
                <a:close/>
                <a:moveTo>
                  <a:pt x="207" y="11"/>
                </a:moveTo>
                <a:cubicBezTo>
                  <a:pt x="207" y="11"/>
                  <a:pt x="207" y="11"/>
                  <a:pt x="207" y="11"/>
                </a:cubicBezTo>
                <a:cubicBezTo>
                  <a:pt x="207" y="11"/>
                  <a:pt x="207" y="12"/>
                  <a:pt x="206" y="12"/>
                </a:cubicBezTo>
                <a:cubicBezTo>
                  <a:pt x="206" y="11"/>
                  <a:pt x="207" y="11"/>
                  <a:pt x="207" y="11"/>
                </a:cubicBezTo>
                <a:close/>
                <a:moveTo>
                  <a:pt x="206" y="15"/>
                </a:moveTo>
                <a:cubicBezTo>
                  <a:pt x="206" y="15"/>
                  <a:pt x="207" y="16"/>
                  <a:pt x="206" y="16"/>
                </a:cubicBezTo>
                <a:cubicBezTo>
                  <a:pt x="206" y="16"/>
                  <a:pt x="205" y="15"/>
                  <a:pt x="206" y="15"/>
                </a:cubicBezTo>
                <a:close/>
                <a:moveTo>
                  <a:pt x="205" y="11"/>
                </a:moveTo>
                <a:cubicBezTo>
                  <a:pt x="205" y="11"/>
                  <a:pt x="206" y="10"/>
                  <a:pt x="206" y="10"/>
                </a:cubicBezTo>
                <a:cubicBezTo>
                  <a:pt x="206" y="11"/>
                  <a:pt x="205" y="12"/>
                  <a:pt x="205" y="12"/>
                </a:cubicBezTo>
                <a:cubicBezTo>
                  <a:pt x="205" y="11"/>
                  <a:pt x="205" y="11"/>
                  <a:pt x="205" y="11"/>
                </a:cubicBezTo>
                <a:close/>
                <a:moveTo>
                  <a:pt x="205" y="13"/>
                </a:moveTo>
                <a:cubicBezTo>
                  <a:pt x="205" y="13"/>
                  <a:pt x="204" y="14"/>
                  <a:pt x="204" y="14"/>
                </a:cubicBezTo>
                <a:cubicBezTo>
                  <a:pt x="204" y="13"/>
                  <a:pt x="205" y="14"/>
                  <a:pt x="205" y="13"/>
                </a:cubicBezTo>
                <a:close/>
                <a:moveTo>
                  <a:pt x="205" y="15"/>
                </a:moveTo>
                <a:cubicBezTo>
                  <a:pt x="205" y="14"/>
                  <a:pt x="205" y="15"/>
                  <a:pt x="205" y="15"/>
                </a:cubicBezTo>
                <a:cubicBezTo>
                  <a:pt x="205" y="16"/>
                  <a:pt x="205" y="16"/>
                  <a:pt x="205" y="18"/>
                </a:cubicBezTo>
                <a:cubicBezTo>
                  <a:pt x="204" y="17"/>
                  <a:pt x="204" y="18"/>
                  <a:pt x="203" y="19"/>
                </a:cubicBezTo>
                <a:cubicBezTo>
                  <a:pt x="203" y="19"/>
                  <a:pt x="203" y="18"/>
                  <a:pt x="202" y="19"/>
                </a:cubicBezTo>
                <a:cubicBezTo>
                  <a:pt x="202" y="18"/>
                  <a:pt x="203" y="18"/>
                  <a:pt x="203" y="18"/>
                </a:cubicBezTo>
                <a:cubicBezTo>
                  <a:pt x="203" y="16"/>
                  <a:pt x="202" y="18"/>
                  <a:pt x="202" y="17"/>
                </a:cubicBezTo>
                <a:cubicBezTo>
                  <a:pt x="202" y="16"/>
                  <a:pt x="204" y="17"/>
                  <a:pt x="205" y="15"/>
                </a:cubicBezTo>
                <a:close/>
                <a:moveTo>
                  <a:pt x="203" y="14"/>
                </a:moveTo>
                <a:cubicBezTo>
                  <a:pt x="203" y="14"/>
                  <a:pt x="203" y="14"/>
                  <a:pt x="202" y="14"/>
                </a:cubicBezTo>
                <a:cubicBezTo>
                  <a:pt x="202" y="14"/>
                  <a:pt x="202" y="13"/>
                  <a:pt x="203" y="14"/>
                </a:cubicBezTo>
                <a:close/>
                <a:moveTo>
                  <a:pt x="202" y="12"/>
                </a:moveTo>
                <a:cubicBezTo>
                  <a:pt x="202" y="12"/>
                  <a:pt x="202" y="12"/>
                  <a:pt x="202" y="13"/>
                </a:cubicBezTo>
                <a:cubicBezTo>
                  <a:pt x="202" y="13"/>
                  <a:pt x="202" y="13"/>
                  <a:pt x="202" y="13"/>
                </a:cubicBezTo>
                <a:cubicBezTo>
                  <a:pt x="202" y="13"/>
                  <a:pt x="200" y="12"/>
                  <a:pt x="202" y="12"/>
                </a:cubicBezTo>
                <a:close/>
                <a:moveTo>
                  <a:pt x="200" y="13"/>
                </a:moveTo>
                <a:cubicBezTo>
                  <a:pt x="200" y="13"/>
                  <a:pt x="200" y="13"/>
                  <a:pt x="199" y="13"/>
                </a:cubicBezTo>
                <a:cubicBezTo>
                  <a:pt x="199" y="12"/>
                  <a:pt x="200" y="12"/>
                  <a:pt x="200" y="13"/>
                </a:cubicBezTo>
                <a:close/>
                <a:moveTo>
                  <a:pt x="195" y="15"/>
                </a:moveTo>
                <a:cubicBezTo>
                  <a:pt x="196" y="15"/>
                  <a:pt x="195" y="16"/>
                  <a:pt x="195" y="15"/>
                </a:cubicBezTo>
                <a:close/>
                <a:moveTo>
                  <a:pt x="191" y="18"/>
                </a:moveTo>
                <a:cubicBezTo>
                  <a:pt x="191" y="17"/>
                  <a:pt x="192" y="18"/>
                  <a:pt x="193" y="17"/>
                </a:cubicBezTo>
                <a:cubicBezTo>
                  <a:pt x="193" y="18"/>
                  <a:pt x="192" y="19"/>
                  <a:pt x="191" y="18"/>
                </a:cubicBezTo>
                <a:close/>
                <a:moveTo>
                  <a:pt x="107" y="103"/>
                </a:moveTo>
                <a:cubicBezTo>
                  <a:pt x="107" y="103"/>
                  <a:pt x="107" y="103"/>
                  <a:pt x="107" y="103"/>
                </a:cubicBezTo>
                <a:cubicBezTo>
                  <a:pt x="107" y="103"/>
                  <a:pt x="107" y="103"/>
                  <a:pt x="107" y="103"/>
                </a:cubicBezTo>
                <a:cubicBezTo>
                  <a:pt x="107" y="103"/>
                  <a:pt x="107" y="103"/>
                  <a:pt x="107" y="103"/>
                </a:cubicBezTo>
                <a:cubicBezTo>
                  <a:pt x="107" y="103"/>
                  <a:pt x="107" y="103"/>
                  <a:pt x="107" y="103"/>
                </a:cubicBezTo>
                <a:cubicBezTo>
                  <a:pt x="107" y="103"/>
                  <a:pt x="107" y="104"/>
                  <a:pt x="107" y="104"/>
                </a:cubicBezTo>
                <a:cubicBezTo>
                  <a:pt x="107" y="104"/>
                  <a:pt x="107" y="104"/>
                  <a:pt x="107" y="104"/>
                </a:cubicBezTo>
                <a:cubicBezTo>
                  <a:pt x="107" y="104"/>
                  <a:pt x="107" y="104"/>
                  <a:pt x="107" y="104"/>
                </a:cubicBezTo>
                <a:cubicBezTo>
                  <a:pt x="107" y="104"/>
                  <a:pt x="107" y="103"/>
                  <a:pt x="107" y="103"/>
                </a:cubicBezTo>
                <a:cubicBezTo>
                  <a:pt x="107" y="103"/>
                  <a:pt x="107" y="103"/>
                  <a:pt x="107" y="103"/>
                </a:cubicBezTo>
                <a:close/>
                <a:moveTo>
                  <a:pt x="106" y="104"/>
                </a:moveTo>
                <a:cubicBezTo>
                  <a:pt x="106" y="104"/>
                  <a:pt x="106" y="104"/>
                  <a:pt x="106" y="104"/>
                </a:cubicBezTo>
                <a:cubicBezTo>
                  <a:pt x="106" y="104"/>
                  <a:pt x="106" y="104"/>
                  <a:pt x="106" y="104"/>
                </a:cubicBezTo>
                <a:close/>
                <a:moveTo>
                  <a:pt x="106" y="104"/>
                </a:moveTo>
                <a:cubicBezTo>
                  <a:pt x="106" y="104"/>
                  <a:pt x="106" y="104"/>
                  <a:pt x="106" y="104"/>
                </a:cubicBezTo>
                <a:cubicBezTo>
                  <a:pt x="106" y="104"/>
                  <a:pt x="106" y="104"/>
                  <a:pt x="106" y="104"/>
                </a:cubicBezTo>
                <a:cubicBezTo>
                  <a:pt x="107" y="104"/>
                  <a:pt x="107" y="104"/>
                  <a:pt x="107" y="104"/>
                </a:cubicBezTo>
                <a:cubicBezTo>
                  <a:pt x="107" y="104"/>
                  <a:pt x="107" y="104"/>
                  <a:pt x="107" y="104"/>
                </a:cubicBezTo>
                <a:cubicBezTo>
                  <a:pt x="107" y="104"/>
                  <a:pt x="107" y="104"/>
                  <a:pt x="107" y="104"/>
                </a:cubicBezTo>
                <a:cubicBezTo>
                  <a:pt x="107" y="104"/>
                  <a:pt x="107" y="104"/>
                  <a:pt x="107" y="104"/>
                </a:cubicBezTo>
                <a:cubicBezTo>
                  <a:pt x="107" y="104"/>
                  <a:pt x="106" y="104"/>
                  <a:pt x="106" y="104"/>
                </a:cubicBezTo>
                <a:cubicBezTo>
                  <a:pt x="106" y="104"/>
                  <a:pt x="106" y="104"/>
                  <a:pt x="106" y="104"/>
                </a:cubicBezTo>
                <a:cubicBezTo>
                  <a:pt x="106" y="104"/>
                  <a:pt x="106" y="104"/>
                  <a:pt x="106" y="104"/>
                </a:cubicBezTo>
                <a:cubicBezTo>
                  <a:pt x="105" y="104"/>
                  <a:pt x="105" y="104"/>
                  <a:pt x="105" y="104"/>
                </a:cubicBezTo>
                <a:cubicBezTo>
                  <a:pt x="105" y="104"/>
                  <a:pt x="105" y="104"/>
                  <a:pt x="105" y="104"/>
                </a:cubicBezTo>
                <a:cubicBezTo>
                  <a:pt x="105" y="104"/>
                  <a:pt x="105" y="104"/>
                  <a:pt x="106" y="104"/>
                </a:cubicBezTo>
                <a:close/>
                <a:moveTo>
                  <a:pt x="103" y="81"/>
                </a:moveTo>
                <a:cubicBezTo>
                  <a:pt x="103" y="81"/>
                  <a:pt x="103" y="81"/>
                  <a:pt x="103" y="81"/>
                </a:cubicBezTo>
                <a:cubicBezTo>
                  <a:pt x="103" y="81"/>
                  <a:pt x="103" y="81"/>
                  <a:pt x="103" y="81"/>
                </a:cubicBezTo>
                <a:cubicBezTo>
                  <a:pt x="103" y="81"/>
                  <a:pt x="103" y="81"/>
                  <a:pt x="103" y="81"/>
                </a:cubicBezTo>
                <a:close/>
                <a:moveTo>
                  <a:pt x="102" y="105"/>
                </a:moveTo>
                <a:cubicBezTo>
                  <a:pt x="103" y="105"/>
                  <a:pt x="103" y="105"/>
                  <a:pt x="103" y="105"/>
                </a:cubicBezTo>
                <a:cubicBezTo>
                  <a:pt x="103" y="104"/>
                  <a:pt x="103" y="104"/>
                  <a:pt x="103" y="104"/>
                </a:cubicBezTo>
                <a:cubicBezTo>
                  <a:pt x="103" y="104"/>
                  <a:pt x="103" y="104"/>
                  <a:pt x="103" y="104"/>
                </a:cubicBezTo>
                <a:cubicBezTo>
                  <a:pt x="103" y="104"/>
                  <a:pt x="103" y="104"/>
                  <a:pt x="103" y="104"/>
                </a:cubicBezTo>
                <a:cubicBezTo>
                  <a:pt x="104" y="104"/>
                  <a:pt x="105" y="105"/>
                  <a:pt x="105" y="104"/>
                </a:cubicBezTo>
                <a:cubicBezTo>
                  <a:pt x="105" y="104"/>
                  <a:pt x="105" y="104"/>
                  <a:pt x="105" y="105"/>
                </a:cubicBezTo>
                <a:cubicBezTo>
                  <a:pt x="104" y="105"/>
                  <a:pt x="104" y="104"/>
                  <a:pt x="104" y="105"/>
                </a:cubicBezTo>
                <a:cubicBezTo>
                  <a:pt x="103" y="105"/>
                  <a:pt x="104" y="105"/>
                  <a:pt x="103" y="105"/>
                </a:cubicBezTo>
                <a:cubicBezTo>
                  <a:pt x="104" y="105"/>
                  <a:pt x="103" y="105"/>
                  <a:pt x="102" y="105"/>
                </a:cubicBezTo>
                <a:cubicBezTo>
                  <a:pt x="102" y="106"/>
                  <a:pt x="103" y="106"/>
                  <a:pt x="103" y="106"/>
                </a:cubicBezTo>
                <a:cubicBezTo>
                  <a:pt x="103" y="106"/>
                  <a:pt x="102" y="106"/>
                  <a:pt x="102" y="106"/>
                </a:cubicBezTo>
                <a:cubicBezTo>
                  <a:pt x="102" y="106"/>
                  <a:pt x="102" y="106"/>
                  <a:pt x="102" y="106"/>
                </a:cubicBezTo>
                <a:cubicBezTo>
                  <a:pt x="102" y="106"/>
                  <a:pt x="102" y="106"/>
                  <a:pt x="102" y="106"/>
                </a:cubicBezTo>
                <a:cubicBezTo>
                  <a:pt x="102" y="105"/>
                  <a:pt x="102" y="105"/>
                  <a:pt x="102" y="105"/>
                </a:cubicBezTo>
                <a:cubicBezTo>
                  <a:pt x="101" y="105"/>
                  <a:pt x="101" y="105"/>
                  <a:pt x="101" y="105"/>
                </a:cubicBezTo>
                <a:cubicBezTo>
                  <a:pt x="101" y="105"/>
                  <a:pt x="101" y="105"/>
                  <a:pt x="101" y="105"/>
                </a:cubicBezTo>
                <a:cubicBezTo>
                  <a:pt x="101" y="105"/>
                  <a:pt x="101" y="105"/>
                  <a:pt x="101" y="105"/>
                </a:cubicBezTo>
                <a:cubicBezTo>
                  <a:pt x="101" y="105"/>
                  <a:pt x="101" y="105"/>
                  <a:pt x="101" y="105"/>
                </a:cubicBezTo>
                <a:cubicBezTo>
                  <a:pt x="101" y="105"/>
                  <a:pt x="102" y="105"/>
                  <a:pt x="102" y="105"/>
                </a:cubicBezTo>
                <a:cubicBezTo>
                  <a:pt x="102" y="105"/>
                  <a:pt x="102" y="105"/>
                  <a:pt x="102" y="105"/>
                </a:cubicBezTo>
                <a:cubicBezTo>
                  <a:pt x="102" y="105"/>
                  <a:pt x="103" y="105"/>
                  <a:pt x="103" y="105"/>
                </a:cubicBezTo>
                <a:cubicBezTo>
                  <a:pt x="103" y="105"/>
                  <a:pt x="103" y="105"/>
                  <a:pt x="102" y="105"/>
                </a:cubicBezTo>
                <a:close/>
                <a:moveTo>
                  <a:pt x="101" y="82"/>
                </a:moveTo>
                <a:cubicBezTo>
                  <a:pt x="101" y="82"/>
                  <a:pt x="100" y="82"/>
                  <a:pt x="100" y="82"/>
                </a:cubicBezTo>
                <a:cubicBezTo>
                  <a:pt x="100" y="82"/>
                  <a:pt x="100" y="82"/>
                  <a:pt x="100" y="82"/>
                </a:cubicBezTo>
                <a:cubicBezTo>
                  <a:pt x="100" y="81"/>
                  <a:pt x="100" y="81"/>
                  <a:pt x="101" y="81"/>
                </a:cubicBezTo>
                <a:cubicBezTo>
                  <a:pt x="101" y="82"/>
                  <a:pt x="101" y="82"/>
                  <a:pt x="101" y="82"/>
                </a:cubicBezTo>
                <a:close/>
                <a:moveTo>
                  <a:pt x="101" y="81"/>
                </a:moveTo>
                <a:cubicBezTo>
                  <a:pt x="101" y="81"/>
                  <a:pt x="101" y="81"/>
                  <a:pt x="101" y="81"/>
                </a:cubicBezTo>
                <a:cubicBezTo>
                  <a:pt x="101" y="81"/>
                  <a:pt x="101" y="81"/>
                  <a:pt x="102" y="81"/>
                </a:cubicBezTo>
                <a:cubicBezTo>
                  <a:pt x="102" y="81"/>
                  <a:pt x="102" y="81"/>
                  <a:pt x="102" y="81"/>
                </a:cubicBezTo>
                <a:cubicBezTo>
                  <a:pt x="101" y="81"/>
                  <a:pt x="101" y="82"/>
                  <a:pt x="101" y="82"/>
                </a:cubicBezTo>
                <a:cubicBezTo>
                  <a:pt x="101" y="82"/>
                  <a:pt x="101" y="81"/>
                  <a:pt x="101" y="81"/>
                </a:cubicBezTo>
                <a:cubicBezTo>
                  <a:pt x="101" y="81"/>
                  <a:pt x="101" y="81"/>
                  <a:pt x="101" y="81"/>
                </a:cubicBezTo>
                <a:close/>
                <a:moveTo>
                  <a:pt x="101" y="54"/>
                </a:moveTo>
                <a:cubicBezTo>
                  <a:pt x="102" y="54"/>
                  <a:pt x="102" y="54"/>
                  <a:pt x="102" y="55"/>
                </a:cubicBezTo>
                <a:cubicBezTo>
                  <a:pt x="102" y="55"/>
                  <a:pt x="102" y="55"/>
                  <a:pt x="102" y="55"/>
                </a:cubicBezTo>
                <a:cubicBezTo>
                  <a:pt x="101" y="55"/>
                  <a:pt x="101" y="54"/>
                  <a:pt x="101" y="54"/>
                </a:cubicBezTo>
                <a:close/>
                <a:moveTo>
                  <a:pt x="101" y="54"/>
                </a:moveTo>
                <a:cubicBezTo>
                  <a:pt x="101" y="54"/>
                  <a:pt x="101" y="54"/>
                  <a:pt x="101" y="54"/>
                </a:cubicBezTo>
                <a:cubicBezTo>
                  <a:pt x="101" y="54"/>
                  <a:pt x="101" y="55"/>
                  <a:pt x="101" y="55"/>
                </a:cubicBezTo>
                <a:cubicBezTo>
                  <a:pt x="101" y="55"/>
                  <a:pt x="101" y="55"/>
                  <a:pt x="100" y="55"/>
                </a:cubicBezTo>
                <a:cubicBezTo>
                  <a:pt x="100" y="54"/>
                  <a:pt x="101" y="54"/>
                  <a:pt x="101" y="54"/>
                </a:cubicBezTo>
                <a:close/>
                <a:moveTo>
                  <a:pt x="100" y="54"/>
                </a:moveTo>
                <a:cubicBezTo>
                  <a:pt x="100" y="54"/>
                  <a:pt x="100" y="54"/>
                  <a:pt x="100" y="54"/>
                </a:cubicBezTo>
                <a:cubicBezTo>
                  <a:pt x="100" y="54"/>
                  <a:pt x="100" y="54"/>
                  <a:pt x="100" y="54"/>
                </a:cubicBezTo>
                <a:cubicBezTo>
                  <a:pt x="100" y="54"/>
                  <a:pt x="100" y="54"/>
                  <a:pt x="100" y="54"/>
                </a:cubicBezTo>
                <a:cubicBezTo>
                  <a:pt x="100" y="54"/>
                  <a:pt x="100" y="54"/>
                  <a:pt x="100" y="54"/>
                </a:cubicBezTo>
                <a:close/>
                <a:moveTo>
                  <a:pt x="100" y="80"/>
                </a:moveTo>
                <a:cubicBezTo>
                  <a:pt x="100" y="80"/>
                  <a:pt x="100" y="80"/>
                  <a:pt x="100" y="80"/>
                </a:cubicBezTo>
                <a:cubicBezTo>
                  <a:pt x="100" y="81"/>
                  <a:pt x="100" y="81"/>
                  <a:pt x="100" y="81"/>
                </a:cubicBezTo>
                <a:cubicBezTo>
                  <a:pt x="100" y="81"/>
                  <a:pt x="100" y="81"/>
                  <a:pt x="100" y="81"/>
                </a:cubicBezTo>
                <a:cubicBezTo>
                  <a:pt x="100" y="81"/>
                  <a:pt x="100" y="81"/>
                  <a:pt x="100" y="81"/>
                </a:cubicBezTo>
                <a:cubicBezTo>
                  <a:pt x="100" y="81"/>
                  <a:pt x="100" y="81"/>
                  <a:pt x="99" y="81"/>
                </a:cubicBezTo>
                <a:cubicBezTo>
                  <a:pt x="100" y="80"/>
                  <a:pt x="100" y="80"/>
                  <a:pt x="100" y="80"/>
                </a:cubicBezTo>
                <a:close/>
                <a:moveTo>
                  <a:pt x="99" y="54"/>
                </a:moveTo>
                <a:cubicBezTo>
                  <a:pt x="99" y="54"/>
                  <a:pt x="99" y="54"/>
                  <a:pt x="99" y="54"/>
                </a:cubicBezTo>
                <a:cubicBezTo>
                  <a:pt x="99" y="54"/>
                  <a:pt x="99" y="54"/>
                  <a:pt x="99" y="54"/>
                </a:cubicBezTo>
                <a:cubicBezTo>
                  <a:pt x="99" y="54"/>
                  <a:pt x="99" y="54"/>
                  <a:pt x="99" y="54"/>
                </a:cubicBezTo>
                <a:close/>
                <a:moveTo>
                  <a:pt x="99" y="105"/>
                </a:moveTo>
                <a:cubicBezTo>
                  <a:pt x="100" y="105"/>
                  <a:pt x="100" y="105"/>
                  <a:pt x="100" y="105"/>
                </a:cubicBezTo>
                <a:cubicBezTo>
                  <a:pt x="100" y="105"/>
                  <a:pt x="100" y="105"/>
                  <a:pt x="100" y="105"/>
                </a:cubicBezTo>
                <a:cubicBezTo>
                  <a:pt x="100" y="105"/>
                  <a:pt x="101" y="105"/>
                  <a:pt x="101" y="105"/>
                </a:cubicBezTo>
                <a:cubicBezTo>
                  <a:pt x="101" y="105"/>
                  <a:pt x="102" y="105"/>
                  <a:pt x="102" y="105"/>
                </a:cubicBezTo>
                <a:cubicBezTo>
                  <a:pt x="101" y="106"/>
                  <a:pt x="101" y="106"/>
                  <a:pt x="101" y="106"/>
                </a:cubicBezTo>
                <a:cubicBezTo>
                  <a:pt x="101" y="105"/>
                  <a:pt x="100" y="106"/>
                  <a:pt x="100" y="106"/>
                </a:cubicBezTo>
                <a:cubicBezTo>
                  <a:pt x="100" y="106"/>
                  <a:pt x="100" y="106"/>
                  <a:pt x="100" y="106"/>
                </a:cubicBezTo>
                <a:cubicBezTo>
                  <a:pt x="100" y="106"/>
                  <a:pt x="100" y="106"/>
                  <a:pt x="100" y="107"/>
                </a:cubicBezTo>
                <a:cubicBezTo>
                  <a:pt x="100" y="107"/>
                  <a:pt x="100" y="107"/>
                  <a:pt x="100" y="107"/>
                </a:cubicBezTo>
                <a:cubicBezTo>
                  <a:pt x="100" y="106"/>
                  <a:pt x="100" y="106"/>
                  <a:pt x="100" y="106"/>
                </a:cubicBezTo>
                <a:cubicBezTo>
                  <a:pt x="100" y="106"/>
                  <a:pt x="99" y="106"/>
                  <a:pt x="98" y="106"/>
                </a:cubicBezTo>
                <a:cubicBezTo>
                  <a:pt x="98" y="106"/>
                  <a:pt x="98" y="106"/>
                  <a:pt x="98" y="106"/>
                </a:cubicBezTo>
                <a:cubicBezTo>
                  <a:pt x="98" y="106"/>
                  <a:pt x="99" y="106"/>
                  <a:pt x="99" y="106"/>
                </a:cubicBezTo>
                <a:cubicBezTo>
                  <a:pt x="99" y="106"/>
                  <a:pt x="99" y="106"/>
                  <a:pt x="99" y="106"/>
                </a:cubicBezTo>
                <a:cubicBezTo>
                  <a:pt x="99" y="106"/>
                  <a:pt x="99" y="106"/>
                  <a:pt x="99" y="105"/>
                </a:cubicBezTo>
                <a:close/>
                <a:moveTo>
                  <a:pt x="99" y="54"/>
                </a:moveTo>
                <a:cubicBezTo>
                  <a:pt x="99" y="54"/>
                  <a:pt x="99" y="54"/>
                  <a:pt x="99" y="54"/>
                </a:cubicBezTo>
                <a:cubicBezTo>
                  <a:pt x="99" y="55"/>
                  <a:pt x="99" y="55"/>
                  <a:pt x="98" y="55"/>
                </a:cubicBezTo>
                <a:cubicBezTo>
                  <a:pt x="99" y="54"/>
                  <a:pt x="99" y="54"/>
                  <a:pt x="99" y="54"/>
                </a:cubicBezTo>
                <a:close/>
                <a:moveTo>
                  <a:pt x="97" y="55"/>
                </a:moveTo>
                <a:cubicBezTo>
                  <a:pt x="97" y="55"/>
                  <a:pt x="97" y="55"/>
                  <a:pt x="97" y="55"/>
                </a:cubicBezTo>
                <a:cubicBezTo>
                  <a:pt x="97" y="55"/>
                  <a:pt x="97" y="55"/>
                  <a:pt x="97" y="55"/>
                </a:cubicBezTo>
                <a:cubicBezTo>
                  <a:pt x="98" y="55"/>
                  <a:pt x="98" y="55"/>
                  <a:pt x="98" y="55"/>
                </a:cubicBezTo>
                <a:cubicBezTo>
                  <a:pt x="98" y="55"/>
                  <a:pt x="98" y="55"/>
                  <a:pt x="98" y="55"/>
                </a:cubicBezTo>
                <a:cubicBezTo>
                  <a:pt x="98" y="55"/>
                  <a:pt x="99" y="55"/>
                  <a:pt x="99" y="55"/>
                </a:cubicBezTo>
                <a:cubicBezTo>
                  <a:pt x="99" y="55"/>
                  <a:pt x="99" y="55"/>
                  <a:pt x="99" y="56"/>
                </a:cubicBezTo>
                <a:cubicBezTo>
                  <a:pt x="99" y="56"/>
                  <a:pt x="98" y="55"/>
                  <a:pt x="98" y="56"/>
                </a:cubicBezTo>
                <a:cubicBezTo>
                  <a:pt x="98" y="56"/>
                  <a:pt x="98" y="56"/>
                  <a:pt x="98" y="55"/>
                </a:cubicBezTo>
                <a:cubicBezTo>
                  <a:pt x="98" y="55"/>
                  <a:pt x="98" y="56"/>
                  <a:pt x="98" y="56"/>
                </a:cubicBezTo>
                <a:cubicBezTo>
                  <a:pt x="97" y="56"/>
                  <a:pt x="97" y="56"/>
                  <a:pt x="96" y="56"/>
                </a:cubicBezTo>
                <a:cubicBezTo>
                  <a:pt x="96" y="56"/>
                  <a:pt x="97" y="56"/>
                  <a:pt x="96" y="55"/>
                </a:cubicBezTo>
                <a:cubicBezTo>
                  <a:pt x="96" y="55"/>
                  <a:pt x="96" y="55"/>
                  <a:pt x="96" y="55"/>
                </a:cubicBezTo>
                <a:cubicBezTo>
                  <a:pt x="96" y="55"/>
                  <a:pt x="97" y="55"/>
                  <a:pt x="97" y="55"/>
                </a:cubicBezTo>
                <a:close/>
                <a:moveTo>
                  <a:pt x="97" y="58"/>
                </a:moveTo>
                <a:cubicBezTo>
                  <a:pt x="97" y="57"/>
                  <a:pt x="97" y="58"/>
                  <a:pt x="96" y="57"/>
                </a:cubicBezTo>
                <a:cubicBezTo>
                  <a:pt x="97" y="57"/>
                  <a:pt x="97" y="57"/>
                  <a:pt x="97" y="57"/>
                </a:cubicBezTo>
                <a:cubicBezTo>
                  <a:pt x="97" y="58"/>
                  <a:pt x="97" y="57"/>
                  <a:pt x="98" y="57"/>
                </a:cubicBezTo>
                <a:cubicBezTo>
                  <a:pt x="98" y="57"/>
                  <a:pt x="98" y="57"/>
                  <a:pt x="97" y="58"/>
                </a:cubicBezTo>
                <a:close/>
                <a:moveTo>
                  <a:pt x="98" y="81"/>
                </a:moveTo>
                <a:cubicBezTo>
                  <a:pt x="97" y="80"/>
                  <a:pt x="97" y="80"/>
                  <a:pt x="97" y="80"/>
                </a:cubicBezTo>
                <a:cubicBezTo>
                  <a:pt x="97" y="80"/>
                  <a:pt x="97" y="80"/>
                  <a:pt x="97" y="80"/>
                </a:cubicBezTo>
                <a:cubicBezTo>
                  <a:pt x="98" y="80"/>
                  <a:pt x="98" y="80"/>
                  <a:pt x="98" y="81"/>
                </a:cubicBezTo>
                <a:close/>
                <a:moveTo>
                  <a:pt x="97" y="62"/>
                </a:moveTo>
                <a:cubicBezTo>
                  <a:pt x="96" y="62"/>
                  <a:pt x="96" y="62"/>
                  <a:pt x="95" y="62"/>
                </a:cubicBezTo>
                <a:cubicBezTo>
                  <a:pt x="95" y="62"/>
                  <a:pt x="96" y="61"/>
                  <a:pt x="97" y="62"/>
                </a:cubicBezTo>
                <a:close/>
                <a:moveTo>
                  <a:pt x="95" y="58"/>
                </a:moveTo>
                <a:cubicBezTo>
                  <a:pt x="96" y="58"/>
                  <a:pt x="96" y="57"/>
                  <a:pt x="96" y="57"/>
                </a:cubicBezTo>
                <a:cubicBezTo>
                  <a:pt x="96" y="58"/>
                  <a:pt x="96" y="58"/>
                  <a:pt x="95" y="58"/>
                </a:cubicBezTo>
                <a:close/>
                <a:moveTo>
                  <a:pt x="95" y="56"/>
                </a:moveTo>
                <a:cubicBezTo>
                  <a:pt x="95" y="56"/>
                  <a:pt x="96" y="55"/>
                  <a:pt x="96" y="55"/>
                </a:cubicBezTo>
                <a:cubicBezTo>
                  <a:pt x="96" y="56"/>
                  <a:pt x="96" y="57"/>
                  <a:pt x="96" y="57"/>
                </a:cubicBezTo>
                <a:cubicBezTo>
                  <a:pt x="95" y="57"/>
                  <a:pt x="95" y="56"/>
                  <a:pt x="95" y="56"/>
                </a:cubicBezTo>
                <a:cubicBezTo>
                  <a:pt x="95" y="56"/>
                  <a:pt x="95" y="56"/>
                  <a:pt x="95" y="57"/>
                </a:cubicBezTo>
                <a:cubicBezTo>
                  <a:pt x="95" y="57"/>
                  <a:pt x="95" y="56"/>
                  <a:pt x="95" y="56"/>
                </a:cubicBezTo>
                <a:cubicBezTo>
                  <a:pt x="95" y="56"/>
                  <a:pt x="95" y="56"/>
                  <a:pt x="95" y="56"/>
                </a:cubicBezTo>
                <a:close/>
                <a:moveTo>
                  <a:pt x="95" y="82"/>
                </a:moveTo>
                <a:cubicBezTo>
                  <a:pt x="95" y="82"/>
                  <a:pt x="95" y="82"/>
                  <a:pt x="95" y="82"/>
                </a:cubicBezTo>
                <a:cubicBezTo>
                  <a:pt x="95" y="82"/>
                  <a:pt x="95" y="82"/>
                  <a:pt x="95" y="82"/>
                </a:cubicBezTo>
                <a:cubicBezTo>
                  <a:pt x="95" y="81"/>
                  <a:pt x="95" y="81"/>
                  <a:pt x="95" y="81"/>
                </a:cubicBezTo>
                <a:cubicBezTo>
                  <a:pt x="95" y="81"/>
                  <a:pt x="95" y="81"/>
                  <a:pt x="95" y="82"/>
                </a:cubicBezTo>
                <a:cubicBezTo>
                  <a:pt x="95" y="81"/>
                  <a:pt x="95" y="81"/>
                  <a:pt x="95" y="81"/>
                </a:cubicBezTo>
                <a:cubicBezTo>
                  <a:pt x="96" y="81"/>
                  <a:pt x="96" y="81"/>
                  <a:pt x="96" y="81"/>
                </a:cubicBezTo>
                <a:cubicBezTo>
                  <a:pt x="96" y="81"/>
                  <a:pt x="96" y="81"/>
                  <a:pt x="96" y="81"/>
                </a:cubicBezTo>
                <a:cubicBezTo>
                  <a:pt x="96" y="81"/>
                  <a:pt x="96" y="81"/>
                  <a:pt x="96" y="81"/>
                </a:cubicBezTo>
                <a:cubicBezTo>
                  <a:pt x="96" y="81"/>
                  <a:pt x="97" y="81"/>
                  <a:pt x="97" y="81"/>
                </a:cubicBezTo>
                <a:cubicBezTo>
                  <a:pt x="97" y="81"/>
                  <a:pt x="97" y="81"/>
                  <a:pt x="97" y="81"/>
                </a:cubicBezTo>
                <a:cubicBezTo>
                  <a:pt x="97" y="81"/>
                  <a:pt x="97" y="81"/>
                  <a:pt x="97" y="81"/>
                </a:cubicBezTo>
                <a:cubicBezTo>
                  <a:pt x="97" y="81"/>
                  <a:pt x="97" y="81"/>
                  <a:pt x="97" y="81"/>
                </a:cubicBezTo>
                <a:cubicBezTo>
                  <a:pt x="97" y="81"/>
                  <a:pt x="97" y="81"/>
                  <a:pt x="98" y="81"/>
                </a:cubicBezTo>
                <a:cubicBezTo>
                  <a:pt x="98" y="81"/>
                  <a:pt x="98" y="81"/>
                  <a:pt x="98" y="81"/>
                </a:cubicBezTo>
                <a:cubicBezTo>
                  <a:pt x="98" y="81"/>
                  <a:pt x="98" y="81"/>
                  <a:pt x="98" y="81"/>
                </a:cubicBezTo>
                <a:cubicBezTo>
                  <a:pt x="98" y="81"/>
                  <a:pt x="98" y="81"/>
                  <a:pt x="99" y="81"/>
                </a:cubicBezTo>
                <a:cubicBezTo>
                  <a:pt x="99" y="81"/>
                  <a:pt x="99" y="81"/>
                  <a:pt x="99" y="81"/>
                </a:cubicBezTo>
                <a:cubicBezTo>
                  <a:pt x="99" y="81"/>
                  <a:pt x="99" y="80"/>
                  <a:pt x="99" y="81"/>
                </a:cubicBezTo>
                <a:cubicBezTo>
                  <a:pt x="99" y="81"/>
                  <a:pt x="99" y="81"/>
                  <a:pt x="99" y="81"/>
                </a:cubicBezTo>
                <a:cubicBezTo>
                  <a:pt x="99" y="81"/>
                  <a:pt x="98" y="81"/>
                  <a:pt x="98" y="81"/>
                </a:cubicBezTo>
                <a:cubicBezTo>
                  <a:pt x="99" y="81"/>
                  <a:pt x="99" y="81"/>
                  <a:pt x="99" y="81"/>
                </a:cubicBezTo>
                <a:cubicBezTo>
                  <a:pt x="98" y="81"/>
                  <a:pt x="98" y="81"/>
                  <a:pt x="98" y="81"/>
                </a:cubicBezTo>
                <a:cubicBezTo>
                  <a:pt x="98" y="81"/>
                  <a:pt x="98" y="81"/>
                  <a:pt x="98" y="81"/>
                </a:cubicBezTo>
                <a:cubicBezTo>
                  <a:pt x="98" y="81"/>
                  <a:pt x="98" y="81"/>
                  <a:pt x="98" y="81"/>
                </a:cubicBezTo>
                <a:cubicBezTo>
                  <a:pt x="97" y="81"/>
                  <a:pt x="96" y="82"/>
                  <a:pt x="96" y="82"/>
                </a:cubicBezTo>
                <a:cubicBezTo>
                  <a:pt x="96" y="82"/>
                  <a:pt x="96" y="82"/>
                  <a:pt x="96" y="82"/>
                </a:cubicBezTo>
                <a:cubicBezTo>
                  <a:pt x="95" y="82"/>
                  <a:pt x="95" y="82"/>
                  <a:pt x="95" y="82"/>
                </a:cubicBezTo>
                <a:cubicBezTo>
                  <a:pt x="95" y="82"/>
                  <a:pt x="95" y="83"/>
                  <a:pt x="95" y="83"/>
                </a:cubicBezTo>
                <a:cubicBezTo>
                  <a:pt x="95" y="83"/>
                  <a:pt x="95" y="83"/>
                  <a:pt x="95" y="83"/>
                </a:cubicBezTo>
                <a:cubicBezTo>
                  <a:pt x="95" y="83"/>
                  <a:pt x="95" y="83"/>
                  <a:pt x="95" y="83"/>
                </a:cubicBezTo>
                <a:cubicBezTo>
                  <a:pt x="96" y="83"/>
                  <a:pt x="96" y="83"/>
                  <a:pt x="96" y="83"/>
                </a:cubicBezTo>
                <a:cubicBezTo>
                  <a:pt x="96" y="83"/>
                  <a:pt x="96" y="82"/>
                  <a:pt x="96" y="82"/>
                </a:cubicBezTo>
                <a:cubicBezTo>
                  <a:pt x="96" y="82"/>
                  <a:pt x="96" y="82"/>
                  <a:pt x="96" y="82"/>
                </a:cubicBezTo>
                <a:cubicBezTo>
                  <a:pt x="96" y="82"/>
                  <a:pt x="96" y="82"/>
                  <a:pt x="96" y="82"/>
                </a:cubicBezTo>
                <a:cubicBezTo>
                  <a:pt x="96" y="82"/>
                  <a:pt x="96" y="82"/>
                  <a:pt x="96" y="82"/>
                </a:cubicBezTo>
                <a:cubicBezTo>
                  <a:pt x="96" y="82"/>
                  <a:pt x="96" y="82"/>
                  <a:pt x="97" y="82"/>
                </a:cubicBezTo>
                <a:cubicBezTo>
                  <a:pt x="97" y="82"/>
                  <a:pt x="97" y="82"/>
                  <a:pt x="97" y="82"/>
                </a:cubicBezTo>
                <a:cubicBezTo>
                  <a:pt x="97" y="82"/>
                  <a:pt x="97" y="82"/>
                  <a:pt x="96" y="82"/>
                </a:cubicBezTo>
                <a:cubicBezTo>
                  <a:pt x="96" y="82"/>
                  <a:pt x="97" y="82"/>
                  <a:pt x="97" y="83"/>
                </a:cubicBezTo>
                <a:cubicBezTo>
                  <a:pt x="97" y="83"/>
                  <a:pt x="97" y="83"/>
                  <a:pt x="97" y="83"/>
                </a:cubicBezTo>
                <a:cubicBezTo>
                  <a:pt x="96" y="83"/>
                  <a:pt x="96" y="84"/>
                  <a:pt x="95" y="83"/>
                </a:cubicBezTo>
                <a:cubicBezTo>
                  <a:pt x="95" y="83"/>
                  <a:pt x="95" y="82"/>
                  <a:pt x="94" y="82"/>
                </a:cubicBezTo>
                <a:cubicBezTo>
                  <a:pt x="94" y="82"/>
                  <a:pt x="94" y="82"/>
                  <a:pt x="95" y="82"/>
                </a:cubicBezTo>
                <a:close/>
                <a:moveTo>
                  <a:pt x="94" y="67"/>
                </a:moveTo>
                <a:cubicBezTo>
                  <a:pt x="94" y="66"/>
                  <a:pt x="94" y="66"/>
                  <a:pt x="94" y="66"/>
                </a:cubicBezTo>
                <a:cubicBezTo>
                  <a:pt x="94" y="66"/>
                  <a:pt x="94" y="66"/>
                  <a:pt x="94" y="66"/>
                </a:cubicBezTo>
                <a:cubicBezTo>
                  <a:pt x="94" y="66"/>
                  <a:pt x="94" y="66"/>
                  <a:pt x="94" y="66"/>
                </a:cubicBezTo>
                <a:cubicBezTo>
                  <a:pt x="94" y="66"/>
                  <a:pt x="94" y="66"/>
                  <a:pt x="94" y="67"/>
                </a:cubicBezTo>
                <a:close/>
                <a:moveTo>
                  <a:pt x="94" y="58"/>
                </a:moveTo>
                <a:cubicBezTo>
                  <a:pt x="94" y="58"/>
                  <a:pt x="94" y="57"/>
                  <a:pt x="94" y="57"/>
                </a:cubicBezTo>
                <a:cubicBezTo>
                  <a:pt x="94" y="58"/>
                  <a:pt x="94" y="58"/>
                  <a:pt x="94" y="58"/>
                </a:cubicBezTo>
                <a:cubicBezTo>
                  <a:pt x="94" y="58"/>
                  <a:pt x="94" y="58"/>
                  <a:pt x="94" y="58"/>
                </a:cubicBezTo>
                <a:close/>
                <a:moveTo>
                  <a:pt x="98" y="106"/>
                </a:moveTo>
                <a:cubicBezTo>
                  <a:pt x="98" y="106"/>
                  <a:pt x="98" y="106"/>
                  <a:pt x="98" y="106"/>
                </a:cubicBezTo>
                <a:cubicBezTo>
                  <a:pt x="98" y="106"/>
                  <a:pt x="98" y="106"/>
                  <a:pt x="98" y="106"/>
                </a:cubicBezTo>
                <a:cubicBezTo>
                  <a:pt x="98" y="107"/>
                  <a:pt x="97" y="107"/>
                  <a:pt x="97" y="106"/>
                </a:cubicBezTo>
                <a:cubicBezTo>
                  <a:pt x="97" y="106"/>
                  <a:pt x="96" y="107"/>
                  <a:pt x="96" y="108"/>
                </a:cubicBezTo>
                <a:cubicBezTo>
                  <a:pt x="96" y="108"/>
                  <a:pt x="96" y="108"/>
                  <a:pt x="95" y="108"/>
                </a:cubicBezTo>
                <a:cubicBezTo>
                  <a:pt x="95" y="107"/>
                  <a:pt x="95" y="107"/>
                  <a:pt x="95" y="107"/>
                </a:cubicBezTo>
                <a:cubicBezTo>
                  <a:pt x="95" y="107"/>
                  <a:pt x="95" y="107"/>
                  <a:pt x="95" y="107"/>
                </a:cubicBezTo>
                <a:cubicBezTo>
                  <a:pt x="95" y="107"/>
                  <a:pt x="95" y="107"/>
                  <a:pt x="95" y="107"/>
                </a:cubicBezTo>
                <a:cubicBezTo>
                  <a:pt x="95" y="107"/>
                  <a:pt x="95" y="107"/>
                  <a:pt x="95" y="107"/>
                </a:cubicBezTo>
                <a:cubicBezTo>
                  <a:pt x="95" y="107"/>
                  <a:pt x="94" y="108"/>
                  <a:pt x="94" y="108"/>
                </a:cubicBezTo>
                <a:cubicBezTo>
                  <a:pt x="94" y="108"/>
                  <a:pt x="94" y="108"/>
                  <a:pt x="94" y="107"/>
                </a:cubicBezTo>
                <a:cubicBezTo>
                  <a:pt x="94" y="107"/>
                  <a:pt x="94" y="107"/>
                  <a:pt x="94" y="108"/>
                </a:cubicBezTo>
                <a:cubicBezTo>
                  <a:pt x="94" y="108"/>
                  <a:pt x="94" y="108"/>
                  <a:pt x="94" y="108"/>
                </a:cubicBezTo>
                <a:cubicBezTo>
                  <a:pt x="93" y="107"/>
                  <a:pt x="94" y="107"/>
                  <a:pt x="94" y="107"/>
                </a:cubicBezTo>
                <a:cubicBezTo>
                  <a:pt x="94" y="107"/>
                  <a:pt x="94" y="107"/>
                  <a:pt x="94" y="107"/>
                </a:cubicBezTo>
                <a:cubicBezTo>
                  <a:pt x="94" y="107"/>
                  <a:pt x="93" y="107"/>
                  <a:pt x="93" y="107"/>
                </a:cubicBezTo>
                <a:cubicBezTo>
                  <a:pt x="95" y="106"/>
                  <a:pt x="97" y="106"/>
                  <a:pt x="98" y="106"/>
                </a:cubicBezTo>
                <a:close/>
                <a:moveTo>
                  <a:pt x="94" y="121"/>
                </a:moveTo>
                <a:cubicBezTo>
                  <a:pt x="93" y="121"/>
                  <a:pt x="93" y="121"/>
                  <a:pt x="93" y="121"/>
                </a:cubicBezTo>
                <a:cubicBezTo>
                  <a:pt x="93" y="121"/>
                  <a:pt x="93" y="121"/>
                  <a:pt x="93" y="121"/>
                </a:cubicBezTo>
                <a:cubicBezTo>
                  <a:pt x="93" y="121"/>
                  <a:pt x="93" y="121"/>
                  <a:pt x="94" y="121"/>
                </a:cubicBezTo>
                <a:close/>
                <a:moveTo>
                  <a:pt x="93" y="120"/>
                </a:moveTo>
                <a:cubicBezTo>
                  <a:pt x="93" y="120"/>
                  <a:pt x="93" y="120"/>
                  <a:pt x="93" y="120"/>
                </a:cubicBezTo>
                <a:cubicBezTo>
                  <a:pt x="93" y="120"/>
                  <a:pt x="93" y="120"/>
                  <a:pt x="93" y="120"/>
                </a:cubicBezTo>
                <a:cubicBezTo>
                  <a:pt x="93" y="120"/>
                  <a:pt x="93" y="120"/>
                  <a:pt x="93" y="120"/>
                </a:cubicBezTo>
                <a:close/>
                <a:moveTo>
                  <a:pt x="92" y="107"/>
                </a:moveTo>
                <a:cubicBezTo>
                  <a:pt x="92" y="107"/>
                  <a:pt x="92" y="107"/>
                  <a:pt x="92" y="107"/>
                </a:cubicBezTo>
                <a:cubicBezTo>
                  <a:pt x="92" y="108"/>
                  <a:pt x="92" y="107"/>
                  <a:pt x="92" y="107"/>
                </a:cubicBezTo>
                <a:cubicBezTo>
                  <a:pt x="92" y="107"/>
                  <a:pt x="92" y="107"/>
                  <a:pt x="92" y="107"/>
                </a:cubicBezTo>
                <a:cubicBezTo>
                  <a:pt x="93" y="107"/>
                  <a:pt x="93" y="107"/>
                  <a:pt x="93" y="107"/>
                </a:cubicBezTo>
                <a:cubicBezTo>
                  <a:pt x="93" y="107"/>
                  <a:pt x="93" y="107"/>
                  <a:pt x="93" y="107"/>
                </a:cubicBezTo>
                <a:cubicBezTo>
                  <a:pt x="93" y="108"/>
                  <a:pt x="92" y="108"/>
                  <a:pt x="91" y="108"/>
                </a:cubicBezTo>
                <a:cubicBezTo>
                  <a:pt x="91" y="107"/>
                  <a:pt x="92" y="107"/>
                  <a:pt x="92" y="107"/>
                </a:cubicBezTo>
                <a:close/>
                <a:moveTo>
                  <a:pt x="92" y="109"/>
                </a:moveTo>
                <a:cubicBezTo>
                  <a:pt x="91" y="108"/>
                  <a:pt x="91" y="108"/>
                  <a:pt x="91" y="108"/>
                </a:cubicBezTo>
                <a:cubicBezTo>
                  <a:pt x="91" y="108"/>
                  <a:pt x="92" y="108"/>
                  <a:pt x="92" y="108"/>
                </a:cubicBezTo>
                <a:cubicBezTo>
                  <a:pt x="92" y="108"/>
                  <a:pt x="92" y="109"/>
                  <a:pt x="92" y="109"/>
                </a:cubicBezTo>
                <a:close/>
                <a:moveTo>
                  <a:pt x="91" y="84"/>
                </a:moveTo>
                <a:cubicBezTo>
                  <a:pt x="91" y="84"/>
                  <a:pt x="91" y="84"/>
                  <a:pt x="91" y="84"/>
                </a:cubicBezTo>
                <a:cubicBezTo>
                  <a:pt x="91" y="84"/>
                  <a:pt x="91" y="84"/>
                  <a:pt x="91" y="84"/>
                </a:cubicBezTo>
                <a:close/>
                <a:moveTo>
                  <a:pt x="91" y="85"/>
                </a:moveTo>
                <a:cubicBezTo>
                  <a:pt x="91" y="85"/>
                  <a:pt x="91" y="85"/>
                  <a:pt x="91" y="85"/>
                </a:cubicBezTo>
                <a:cubicBezTo>
                  <a:pt x="90" y="85"/>
                  <a:pt x="90" y="85"/>
                  <a:pt x="90" y="85"/>
                </a:cubicBezTo>
                <a:cubicBezTo>
                  <a:pt x="90" y="85"/>
                  <a:pt x="91" y="85"/>
                  <a:pt x="91" y="85"/>
                </a:cubicBezTo>
                <a:close/>
                <a:moveTo>
                  <a:pt x="90" y="86"/>
                </a:moveTo>
                <a:cubicBezTo>
                  <a:pt x="90" y="86"/>
                  <a:pt x="90" y="86"/>
                  <a:pt x="90" y="86"/>
                </a:cubicBezTo>
                <a:cubicBezTo>
                  <a:pt x="89" y="86"/>
                  <a:pt x="89" y="86"/>
                  <a:pt x="89" y="86"/>
                </a:cubicBezTo>
                <a:cubicBezTo>
                  <a:pt x="90" y="86"/>
                  <a:pt x="90" y="86"/>
                  <a:pt x="90" y="86"/>
                </a:cubicBezTo>
                <a:close/>
                <a:moveTo>
                  <a:pt x="88" y="108"/>
                </a:moveTo>
                <a:cubicBezTo>
                  <a:pt x="89" y="108"/>
                  <a:pt x="89" y="108"/>
                  <a:pt x="90" y="108"/>
                </a:cubicBezTo>
                <a:cubicBezTo>
                  <a:pt x="90" y="108"/>
                  <a:pt x="90" y="108"/>
                  <a:pt x="90" y="108"/>
                </a:cubicBezTo>
                <a:cubicBezTo>
                  <a:pt x="90" y="108"/>
                  <a:pt x="90" y="108"/>
                  <a:pt x="89" y="108"/>
                </a:cubicBezTo>
                <a:cubicBezTo>
                  <a:pt x="89" y="108"/>
                  <a:pt x="90" y="108"/>
                  <a:pt x="90" y="108"/>
                </a:cubicBezTo>
                <a:cubicBezTo>
                  <a:pt x="89" y="108"/>
                  <a:pt x="89" y="108"/>
                  <a:pt x="89" y="108"/>
                </a:cubicBezTo>
                <a:cubicBezTo>
                  <a:pt x="89" y="108"/>
                  <a:pt x="89" y="108"/>
                  <a:pt x="89" y="108"/>
                </a:cubicBezTo>
                <a:cubicBezTo>
                  <a:pt x="89" y="108"/>
                  <a:pt x="89" y="108"/>
                  <a:pt x="88" y="108"/>
                </a:cubicBezTo>
                <a:cubicBezTo>
                  <a:pt x="88" y="108"/>
                  <a:pt x="88" y="108"/>
                  <a:pt x="88" y="108"/>
                </a:cubicBezTo>
                <a:cubicBezTo>
                  <a:pt x="88" y="108"/>
                  <a:pt x="88" y="108"/>
                  <a:pt x="88" y="108"/>
                </a:cubicBezTo>
                <a:close/>
                <a:moveTo>
                  <a:pt x="87" y="85"/>
                </a:moveTo>
                <a:cubicBezTo>
                  <a:pt x="87" y="86"/>
                  <a:pt x="87" y="86"/>
                  <a:pt x="86" y="86"/>
                </a:cubicBezTo>
                <a:cubicBezTo>
                  <a:pt x="86" y="86"/>
                  <a:pt x="87" y="86"/>
                  <a:pt x="87" y="85"/>
                </a:cubicBezTo>
                <a:close/>
                <a:moveTo>
                  <a:pt x="87" y="109"/>
                </a:moveTo>
                <a:cubicBezTo>
                  <a:pt x="87" y="109"/>
                  <a:pt x="86" y="109"/>
                  <a:pt x="86" y="109"/>
                </a:cubicBezTo>
                <a:cubicBezTo>
                  <a:pt x="87" y="108"/>
                  <a:pt x="87" y="108"/>
                  <a:pt x="88" y="108"/>
                </a:cubicBezTo>
                <a:cubicBezTo>
                  <a:pt x="88" y="108"/>
                  <a:pt x="88" y="108"/>
                  <a:pt x="88" y="108"/>
                </a:cubicBezTo>
                <a:cubicBezTo>
                  <a:pt x="88" y="108"/>
                  <a:pt x="88" y="109"/>
                  <a:pt x="88" y="109"/>
                </a:cubicBezTo>
                <a:cubicBezTo>
                  <a:pt x="88" y="109"/>
                  <a:pt x="88" y="109"/>
                  <a:pt x="88" y="109"/>
                </a:cubicBezTo>
                <a:cubicBezTo>
                  <a:pt x="88" y="109"/>
                  <a:pt x="87" y="108"/>
                  <a:pt x="87" y="109"/>
                </a:cubicBezTo>
                <a:cubicBezTo>
                  <a:pt x="87" y="109"/>
                  <a:pt x="87" y="109"/>
                  <a:pt x="87" y="109"/>
                </a:cubicBezTo>
                <a:cubicBezTo>
                  <a:pt x="87" y="109"/>
                  <a:pt x="87" y="109"/>
                  <a:pt x="87" y="109"/>
                </a:cubicBezTo>
                <a:cubicBezTo>
                  <a:pt x="87" y="109"/>
                  <a:pt x="87" y="109"/>
                  <a:pt x="87" y="109"/>
                </a:cubicBezTo>
                <a:cubicBezTo>
                  <a:pt x="87" y="110"/>
                  <a:pt x="87" y="110"/>
                  <a:pt x="86" y="110"/>
                </a:cubicBezTo>
                <a:cubicBezTo>
                  <a:pt x="86" y="110"/>
                  <a:pt x="86" y="109"/>
                  <a:pt x="86" y="109"/>
                </a:cubicBezTo>
                <a:cubicBezTo>
                  <a:pt x="86" y="109"/>
                  <a:pt x="86" y="109"/>
                  <a:pt x="87" y="109"/>
                </a:cubicBezTo>
                <a:close/>
                <a:moveTo>
                  <a:pt x="86" y="86"/>
                </a:moveTo>
                <a:cubicBezTo>
                  <a:pt x="86" y="86"/>
                  <a:pt x="86" y="86"/>
                  <a:pt x="86" y="86"/>
                </a:cubicBezTo>
                <a:cubicBezTo>
                  <a:pt x="86" y="86"/>
                  <a:pt x="86" y="86"/>
                  <a:pt x="86" y="86"/>
                </a:cubicBezTo>
                <a:cubicBezTo>
                  <a:pt x="86" y="86"/>
                  <a:pt x="86" y="86"/>
                  <a:pt x="86" y="86"/>
                </a:cubicBezTo>
                <a:close/>
                <a:moveTo>
                  <a:pt x="85" y="109"/>
                </a:moveTo>
                <a:cubicBezTo>
                  <a:pt x="85" y="109"/>
                  <a:pt x="86" y="109"/>
                  <a:pt x="86" y="109"/>
                </a:cubicBezTo>
                <a:cubicBezTo>
                  <a:pt x="86" y="109"/>
                  <a:pt x="85" y="109"/>
                  <a:pt x="85" y="109"/>
                </a:cubicBezTo>
                <a:cubicBezTo>
                  <a:pt x="85" y="109"/>
                  <a:pt x="85" y="109"/>
                  <a:pt x="85" y="109"/>
                </a:cubicBezTo>
                <a:close/>
                <a:moveTo>
                  <a:pt x="84" y="92"/>
                </a:moveTo>
                <a:cubicBezTo>
                  <a:pt x="84" y="93"/>
                  <a:pt x="84" y="93"/>
                  <a:pt x="84" y="93"/>
                </a:cubicBezTo>
                <a:cubicBezTo>
                  <a:pt x="84" y="93"/>
                  <a:pt x="84" y="93"/>
                  <a:pt x="84" y="93"/>
                </a:cubicBezTo>
                <a:cubicBezTo>
                  <a:pt x="84" y="93"/>
                  <a:pt x="84" y="93"/>
                  <a:pt x="84" y="93"/>
                </a:cubicBezTo>
                <a:cubicBezTo>
                  <a:pt x="84" y="93"/>
                  <a:pt x="84" y="93"/>
                  <a:pt x="84" y="93"/>
                </a:cubicBezTo>
                <a:cubicBezTo>
                  <a:pt x="84" y="92"/>
                  <a:pt x="84" y="92"/>
                  <a:pt x="84" y="92"/>
                </a:cubicBezTo>
                <a:close/>
                <a:moveTo>
                  <a:pt x="81" y="88"/>
                </a:moveTo>
                <a:cubicBezTo>
                  <a:pt x="81" y="88"/>
                  <a:pt x="81" y="88"/>
                  <a:pt x="81" y="89"/>
                </a:cubicBezTo>
                <a:cubicBezTo>
                  <a:pt x="80" y="89"/>
                  <a:pt x="80" y="89"/>
                  <a:pt x="80" y="89"/>
                </a:cubicBezTo>
                <a:cubicBezTo>
                  <a:pt x="80" y="89"/>
                  <a:pt x="80" y="89"/>
                  <a:pt x="80" y="88"/>
                </a:cubicBezTo>
                <a:cubicBezTo>
                  <a:pt x="80" y="88"/>
                  <a:pt x="80" y="88"/>
                  <a:pt x="81" y="88"/>
                </a:cubicBezTo>
                <a:close/>
                <a:moveTo>
                  <a:pt x="80" y="110"/>
                </a:moveTo>
                <a:cubicBezTo>
                  <a:pt x="80" y="110"/>
                  <a:pt x="80" y="110"/>
                  <a:pt x="80" y="110"/>
                </a:cubicBezTo>
                <a:cubicBezTo>
                  <a:pt x="80" y="110"/>
                  <a:pt x="80" y="110"/>
                  <a:pt x="80" y="110"/>
                </a:cubicBezTo>
                <a:cubicBezTo>
                  <a:pt x="80" y="110"/>
                  <a:pt x="80" y="110"/>
                  <a:pt x="80" y="110"/>
                </a:cubicBezTo>
                <a:close/>
                <a:moveTo>
                  <a:pt x="74" y="90"/>
                </a:moveTo>
                <a:cubicBezTo>
                  <a:pt x="74" y="90"/>
                  <a:pt x="74" y="90"/>
                  <a:pt x="74" y="90"/>
                </a:cubicBezTo>
                <a:cubicBezTo>
                  <a:pt x="74" y="90"/>
                  <a:pt x="74" y="90"/>
                  <a:pt x="74" y="90"/>
                </a:cubicBezTo>
                <a:cubicBezTo>
                  <a:pt x="74" y="90"/>
                  <a:pt x="74" y="90"/>
                  <a:pt x="74" y="90"/>
                </a:cubicBezTo>
                <a:close/>
                <a:moveTo>
                  <a:pt x="73" y="91"/>
                </a:moveTo>
                <a:cubicBezTo>
                  <a:pt x="73" y="91"/>
                  <a:pt x="73" y="91"/>
                  <a:pt x="73" y="91"/>
                </a:cubicBezTo>
                <a:cubicBezTo>
                  <a:pt x="73" y="92"/>
                  <a:pt x="73" y="92"/>
                  <a:pt x="73" y="92"/>
                </a:cubicBezTo>
                <a:cubicBezTo>
                  <a:pt x="73" y="92"/>
                  <a:pt x="72" y="92"/>
                  <a:pt x="72" y="92"/>
                </a:cubicBezTo>
                <a:cubicBezTo>
                  <a:pt x="72" y="91"/>
                  <a:pt x="72" y="91"/>
                  <a:pt x="73" y="91"/>
                </a:cubicBezTo>
                <a:close/>
                <a:moveTo>
                  <a:pt x="72" y="91"/>
                </a:moveTo>
                <a:cubicBezTo>
                  <a:pt x="72" y="91"/>
                  <a:pt x="73" y="91"/>
                  <a:pt x="72" y="91"/>
                </a:cubicBezTo>
                <a:cubicBezTo>
                  <a:pt x="72" y="91"/>
                  <a:pt x="72" y="91"/>
                  <a:pt x="72" y="91"/>
                </a:cubicBezTo>
                <a:cubicBezTo>
                  <a:pt x="72" y="91"/>
                  <a:pt x="72" y="91"/>
                  <a:pt x="72" y="91"/>
                </a:cubicBezTo>
                <a:close/>
                <a:moveTo>
                  <a:pt x="72" y="112"/>
                </a:moveTo>
                <a:cubicBezTo>
                  <a:pt x="72" y="112"/>
                  <a:pt x="72" y="112"/>
                  <a:pt x="72" y="112"/>
                </a:cubicBezTo>
                <a:cubicBezTo>
                  <a:pt x="72" y="112"/>
                  <a:pt x="72" y="112"/>
                  <a:pt x="72" y="112"/>
                </a:cubicBezTo>
                <a:cubicBezTo>
                  <a:pt x="72" y="112"/>
                  <a:pt x="72" y="112"/>
                  <a:pt x="72" y="112"/>
                </a:cubicBezTo>
                <a:close/>
                <a:moveTo>
                  <a:pt x="71" y="97"/>
                </a:moveTo>
                <a:cubicBezTo>
                  <a:pt x="71" y="97"/>
                  <a:pt x="71" y="97"/>
                  <a:pt x="71" y="96"/>
                </a:cubicBezTo>
                <a:cubicBezTo>
                  <a:pt x="71" y="97"/>
                  <a:pt x="71" y="97"/>
                  <a:pt x="71" y="97"/>
                </a:cubicBezTo>
                <a:cubicBezTo>
                  <a:pt x="71" y="97"/>
                  <a:pt x="71" y="97"/>
                  <a:pt x="71" y="97"/>
                </a:cubicBezTo>
                <a:close/>
                <a:moveTo>
                  <a:pt x="71" y="112"/>
                </a:moveTo>
                <a:cubicBezTo>
                  <a:pt x="70" y="112"/>
                  <a:pt x="70" y="112"/>
                  <a:pt x="70" y="112"/>
                </a:cubicBezTo>
                <a:cubicBezTo>
                  <a:pt x="70" y="112"/>
                  <a:pt x="70" y="112"/>
                  <a:pt x="70" y="112"/>
                </a:cubicBezTo>
                <a:cubicBezTo>
                  <a:pt x="70" y="112"/>
                  <a:pt x="70" y="112"/>
                  <a:pt x="69" y="113"/>
                </a:cubicBezTo>
                <a:cubicBezTo>
                  <a:pt x="69" y="112"/>
                  <a:pt x="70" y="112"/>
                  <a:pt x="71" y="112"/>
                </a:cubicBezTo>
                <a:close/>
                <a:moveTo>
                  <a:pt x="69" y="92"/>
                </a:moveTo>
                <a:cubicBezTo>
                  <a:pt x="69" y="92"/>
                  <a:pt x="69" y="92"/>
                  <a:pt x="68" y="92"/>
                </a:cubicBezTo>
                <a:cubicBezTo>
                  <a:pt x="68" y="92"/>
                  <a:pt x="68" y="92"/>
                  <a:pt x="68" y="92"/>
                </a:cubicBezTo>
                <a:cubicBezTo>
                  <a:pt x="68" y="92"/>
                  <a:pt x="69" y="92"/>
                  <a:pt x="69" y="92"/>
                </a:cubicBezTo>
                <a:close/>
                <a:moveTo>
                  <a:pt x="68" y="92"/>
                </a:moveTo>
                <a:cubicBezTo>
                  <a:pt x="68" y="93"/>
                  <a:pt x="68" y="93"/>
                  <a:pt x="68" y="93"/>
                </a:cubicBezTo>
                <a:cubicBezTo>
                  <a:pt x="68" y="93"/>
                  <a:pt x="68" y="93"/>
                  <a:pt x="68" y="92"/>
                </a:cubicBezTo>
                <a:cubicBezTo>
                  <a:pt x="68" y="93"/>
                  <a:pt x="68" y="93"/>
                  <a:pt x="68" y="93"/>
                </a:cubicBezTo>
                <a:cubicBezTo>
                  <a:pt x="68" y="93"/>
                  <a:pt x="68" y="93"/>
                  <a:pt x="68" y="93"/>
                </a:cubicBezTo>
                <a:cubicBezTo>
                  <a:pt x="67" y="93"/>
                  <a:pt x="67" y="93"/>
                  <a:pt x="67" y="93"/>
                </a:cubicBezTo>
                <a:cubicBezTo>
                  <a:pt x="67" y="93"/>
                  <a:pt x="66" y="93"/>
                  <a:pt x="66" y="93"/>
                </a:cubicBezTo>
                <a:cubicBezTo>
                  <a:pt x="66" y="93"/>
                  <a:pt x="67" y="92"/>
                  <a:pt x="68" y="92"/>
                </a:cubicBezTo>
                <a:close/>
                <a:moveTo>
                  <a:pt x="65" y="113"/>
                </a:moveTo>
                <a:cubicBezTo>
                  <a:pt x="65" y="113"/>
                  <a:pt x="65" y="112"/>
                  <a:pt x="66" y="113"/>
                </a:cubicBezTo>
                <a:cubicBezTo>
                  <a:pt x="66" y="113"/>
                  <a:pt x="66" y="113"/>
                  <a:pt x="66" y="113"/>
                </a:cubicBezTo>
                <a:cubicBezTo>
                  <a:pt x="66" y="113"/>
                  <a:pt x="66" y="113"/>
                  <a:pt x="66" y="113"/>
                </a:cubicBezTo>
                <a:cubicBezTo>
                  <a:pt x="65" y="113"/>
                  <a:pt x="65" y="113"/>
                  <a:pt x="65" y="113"/>
                </a:cubicBezTo>
                <a:cubicBezTo>
                  <a:pt x="65" y="113"/>
                  <a:pt x="65" y="113"/>
                  <a:pt x="65" y="113"/>
                </a:cubicBezTo>
                <a:close/>
                <a:moveTo>
                  <a:pt x="63" y="97"/>
                </a:moveTo>
                <a:cubicBezTo>
                  <a:pt x="63" y="97"/>
                  <a:pt x="63" y="97"/>
                  <a:pt x="63" y="97"/>
                </a:cubicBezTo>
                <a:cubicBezTo>
                  <a:pt x="63" y="97"/>
                  <a:pt x="63" y="97"/>
                  <a:pt x="63" y="97"/>
                </a:cubicBezTo>
                <a:cubicBezTo>
                  <a:pt x="63" y="97"/>
                  <a:pt x="63" y="97"/>
                  <a:pt x="62" y="97"/>
                </a:cubicBezTo>
                <a:cubicBezTo>
                  <a:pt x="62" y="97"/>
                  <a:pt x="63" y="97"/>
                  <a:pt x="63" y="97"/>
                </a:cubicBezTo>
                <a:close/>
                <a:moveTo>
                  <a:pt x="62" y="98"/>
                </a:moveTo>
                <a:cubicBezTo>
                  <a:pt x="63" y="98"/>
                  <a:pt x="63" y="98"/>
                  <a:pt x="63" y="98"/>
                </a:cubicBezTo>
                <a:cubicBezTo>
                  <a:pt x="63" y="98"/>
                  <a:pt x="63" y="98"/>
                  <a:pt x="63" y="98"/>
                </a:cubicBezTo>
                <a:cubicBezTo>
                  <a:pt x="63" y="98"/>
                  <a:pt x="63" y="98"/>
                  <a:pt x="63" y="98"/>
                </a:cubicBezTo>
                <a:cubicBezTo>
                  <a:pt x="63" y="98"/>
                  <a:pt x="62" y="98"/>
                  <a:pt x="62" y="98"/>
                </a:cubicBezTo>
                <a:close/>
                <a:moveTo>
                  <a:pt x="61" y="94"/>
                </a:moveTo>
                <a:cubicBezTo>
                  <a:pt x="61" y="94"/>
                  <a:pt x="61" y="94"/>
                  <a:pt x="61" y="94"/>
                </a:cubicBezTo>
                <a:cubicBezTo>
                  <a:pt x="61" y="94"/>
                  <a:pt x="61" y="94"/>
                  <a:pt x="61" y="94"/>
                </a:cubicBezTo>
                <a:close/>
                <a:moveTo>
                  <a:pt x="61" y="94"/>
                </a:moveTo>
                <a:cubicBezTo>
                  <a:pt x="61" y="94"/>
                  <a:pt x="61" y="94"/>
                  <a:pt x="61" y="94"/>
                </a:cubicBezTo>
                <a:cubicBezTo>
                  <a:pt x="61" y="94"/>
                  <a:pt x="61" y="95"/>
                  <a:pt x="61" y="95"/>
                </a:cubicBezTo>
                <a:cubicBezTo>
                  <a:pt x="61" y="95"/>
                  <a:pt x="61" y="95"/>
                  <a:pt x="61" y="95"/>
                </a:cubicBezTo>
                <a:cubicBezTo>
                  <a:pt x="61" y="95"/>
                  <a:pt x="61" y="95"/>
                  <a:pt x="61" y="95"/>
                </a:cubicBezTo>
                <a:cubicBezTo>
                  <a:pt x="61" y="95"/>
                  <a:pt x="61" y="94"/>
                  <a:pt x="61" y="94"/>
                </a:cubicBezTo>
                <a:close/>
                <a:moveTo>
                  <a:pt x="62" y="98"/>
                </a:moveTo>
                <a:cubicBezTo>
                  <a:pt x="62" y="98"/>
                  <a:pt x="61" y="98"/>
                  <a:pt x="61" y="98"/>
                </a:cubicBezTo>
                <a:cubicBezTo>
                  <a:pt x="61" y="98"/>
                  <a:pt x="61" y="98"/>
                  <a:pt x="62" y="98"/>
                </a:cubicBezTo>
                <a:close/>
                <a:moveTo>
                  <a:pt x="61" y="98"/>
                </a:moveTo>
                <a:cubicBezTo>
                  <a:pt x="61" y="99"/>
                  <a:pt x="60" y="99"/>
                  <a:pt x="60" y="99"/>
                </a:cubicBezTo>
                <a:cubicBezTo>
                  <a:pt x="60" y="99"/>
                  <a:pt x="60" y="99"/>
                  <a:pt x="59" y="99"/>
                </a:cubicBezTo>
                <a:cubicBezTo>
                  <a:pt x="59" y="99"/>
                  <a:pt x="59" y="99"/>
                  <a:pt x="59" y="98"/>
                </a:cubicBezTo>
                <a:cubicBezTo>
                  <a:pt x="60" y="98"/>
                  <a:pt x="60" y="98"/>
                  <a:pt x="61" y="98"/>
                </a:cubicBezTo>
                <a:close/>
                <a:moveTo>
                  <a:pt x="59" y="114"/>
                </a:moveTo>
                <a:cubicBezTo>
                  <a:pt x="59" y="114"/>
                  <a:pt x="59" y="114"/>
                  <a:pt x="59" y="114"/>
                </a:cubicBezTo>
                <a:cubicBezTo>
                  <a:pt x="59" y="114"/>
                  <a:pt x="59" y="114"/>
                  <a:pt x="59" y="114"/>
                </a:cubicBezTo>
                <a:cubicBezTo>
                  <a:pt x="59" y="114"/>
                  <a:pt x="59" y="114"/>
                  <a:pt x="59" y="114"/>
                </a:cubicBezTo>
                <a:close/>
                <a:moveTo>
                  <a:pt x="59" y="114"/>
                </a:moveTo>
                <a:cubicBezTo>
                  <a:pt x="59" y="114"/>
                  <a:pt x="59" y="114"/>
                  <a:pt x="59" y="115"/>
                </a:cubicBezTo>
                <a:cubicBezTo>
                  <a:pt x="59" y="115"/>
                  <a:pt x="59" y="115"/>
                  <a:pt x="59" y="115"/>
                </a:cubicBezTo>
                <a:cubicBezTo>
                  <a:pt x="59" y="115"/>
                  <a:pt x="59" y="115"/>
                  <a:pt x="59" y="115"/>
                </a:cubicBezTo>
                <a:cubicBezTo>
                  <a:pt x="59" y="115"/>
                  <a:pt x="59" y="114"/>
                  <a:pt x="59" y="114"/>
                </a:cubicBezTo>
                <a:close/>
                <a:moveTo>
                  <a:pt x="57" y="99"/>
                </a:moveTo>
                <a:cubicBezTo>
                  <a:pt x="57" y="99"/>
                  <a:pt x="57" y="99"/>
                  <a:pt x="57" y="100"/>
                </a:cubicBezTo>
                <a:cubicBezTo>
                  <a:pt x="57" y="99"/>
                  <a:pt x="57" y="99"/>
                  <a:pt x="56" y="99"/>
                </a:cubicBezTo>
                <a:cubicBezTo>
                  <a:pt x="56" y="99"/>
                  <a:pt x="56" y="100"/>
                  <a:pt x="56" y="100"/>
                </a:cubicBezTo>
                <a:cubicBezTo>
                  <a:pt x="56" y="100"/>
                  <a:pt x="56" y="100"/>
                  <a:pt x="56" y="100"/>
                </a:cubicBezTo>
                <a:cubicBezTo>
                  <a:pt x="56" y="99"/>
                  <a:pt x="57" y="98"/>
                  <a:pt x="57" y="99"/>
                </a:cubicBezTo>
                <a:close/>
                <a:moveTo>
                  <a:pt x="57" y="116"/>
                </a:moveTo>
                <a:cubicBezTo>
                  <a:pt x="57" y="116"/>
                  <a:pt x="57" y="116"/>
                  <a:pt x="57" y="116"/>
                </a:cubicBezTo>
                <a:cubicBezTo>
                  <a:pt x="57" y="116"/>
                  <a:pt x="56" y="116"/>
                  <a:pt x="56" y="115"/>
                </a:cubicBezTo>
                <a:cubicBezTo>
                  <a:pt x="57" y="116"/>
                  <a:pt x="57" y="116"/>
                  <a:pt x="57" y="116"/>
                </a:cubicBezTo>
                <a:close/>
                <a:moveTo>
                  <a:pt x="56" y="115"/>
                </a:moveTo>
                <a:cubicBezTo>
                  <a:pt x="56" y="116"/>
                  <a:pt x="56" y="116"/>
                  <a:pt x="56" y="116"/>
                </a:cubicBezTo>
                <a:cubicBezTo>
                  <a:pt x="56" y="116"/>
                  <a:pt x="56" y="116"/>
                  <a:pt x="56" y="116"/>
                </a:cubicBezTo>
                <a:cubicBezTo>
                  <a:pt x="56" y="116"/>
                  <a:pt x="56" y="116"/>
                  <a:pt x="56" y="115"/>
                </a:cubicBezTo>
                <a:close/>
                <a:moveTo>
                  <a:pt x="54" y="100"/>
                </a:moveTo>
                <a:cubicBezTo>
                  <a:pt x="54" y="101"/>
                  <a:pt x="53" y="101"/>
                  <a:pt x="53" y="100"/>
                </a:cubicBezTo>
                <a:cubicBezTo>
                  <a:pt x="53" y="100"/>
                  <a:pt x="53" y="100"/>
                  <a:pt x="54" y="100"/>
                </a:cubicBezTo>
                <a:close/>
                <a:moveTo>
                  <a:pt x="54" y="117"/>
                </a:moveTo>
                <a:cubicBezTo>
                  <a:pt x="53" y="117"/>
                  <a:pt x="53" y="118"/>
                  <a:pt x="52" y="118"/>
                </a:cubicBezTo>
                <a:cubicBezTo>
                  <a:pt x="52" y="117"/>
                  <a:pt x="53" y="117"/>
                  <a:pt x="54" y="117"/>
                </a:cubicBezTo>
                <a:cubicBezTo>
                  <a:pt x="54" y="117"/>
                  <a:pt x="54" y="117"/>
                  <a:pt x="54" y="117"/>
                </a:cubicBezTo>
                <a:cubicBezTo>
                  <a:pt x="54" y="117"/>
                  <a:pt x="54" y="117"/>
                  <a:pt x="54" y="117"/>
                </a:cubicBezTo>
                <a:close/>
                <a:moveTo>
                  <a:pt x="54" y="117"/>
                </a:moveTo>
                <a:cubicBezTo>
                  <a:pt x="54" y="117"/>
                  <a:pt x="54" y="117"/>
                  <a:pt x="54" y="117"/>
                </a:cubicBezTo>
                <a:cubicBezTo>
                  <a:pt x="54" y="117"/>
                  <a:pt x="54" y="117"/>
                  <a:pt x="54" y="117"/>
                </a:cubicBezTo>
                <a:close/>
                <a:moveTo>
                  <a:pt x="54" y="101"/>
                </a:moveTo>
                <a:cubicBezTo>
                  <a:pt x="54" y="101"/>
                  <a:pt x="54" y="101"/>
                  <a:pt x="54" y="100"/>
                </a:cubicBezTo>
                <a:cubicBezTo>
                  <a:pt x="54" y="100"/>
                  <a:pt x="53" y="100"/>
                  <a:pt x="53" y="100"/>
                </a:cubicBezTo>
                <a:cubicBezTo>
                  <a:pt x="53" y="100"/>
                  <a:pt x="54" y="100"/>
                  <a:pt x="54" y="99"/>
                </a:cubicBezTo>
                <a:cubicBezTo>
                  <a:pt x="54" y="100"/>
                  <a:pt x="54" y="100"/>
                  <a:pt x="54" y="100"/>
                </a:cubicBezTo>
                <a:cubicBezTo>
                  <a:pt x="55" y="99"/>
                  <a:pt x="55" y="100"/>
                  <a:pt x="56" y="99"/>
                </a:cubicBezTo>
                <a:cubicBezTo>
                  <a:pt x="56" y="99"/>
                  <a:pt x="56" y="99"/>
                  <a:pt x="56" y="100"/>
                </a:cubicBezTo>
                <a:cubicBezTo>
                  <a:pt x="55" y="99"/>
                  <a:pt x="55" y="100"/>
                  <a:pt x="55" y="100"/>
                </a:cubicBezTo>
                <a:cubicBezTo>
                  <a:pt x="55" y="100"/>
                  <a:pt x="55" y="101"/>
                  <a:pt x="55" y="101"/>
                </a:cubicBezTo>
                <a:cubicBezTo>
                  <a:pt x="55" y="101"/>
                  <a:pt x="54" y="101"/>
                  <a:pt x="54" y="101"/>
                </a:cubicBezTo>
                <a:close/>
                <a:moveTo>
                  <a:pt x="55" y="121"/>
                </a:moveTo>
                <a:cubicBezTo>
                  <a:pt x="55" y="121"/>
                  <a:pt x="55" y="121"/>
                  <a:pt x="55" y="121"/>
                </a:cubicBezTo>
                <a:cubicBezTo>
                  <a:pt x="55" y="121"/>
                  <a:pt x="55" y="121"/>
                  <a:pt x="55" y="121"/>
                </a:cubicBezTo>
                <a:cubicBezTo>
                  <a:pt x="55" y="121"/>
                  <a:pt x="55" y="121"/>
                  <a:pt x="55" y="121"/>
                </a:cubicBezTo>
                <a:cubicBezTo>
                  <a:pt x="55" y="121"/>
                  <a:pt x="55" y="121"/>
                  <a:pt x="55" y="121"/>
                </a:cubicBezTo>
                <a:cubicBezTo>
                  <a:pt x="55" y="121"/>
                  <a:pt x="55" y="121"/>
                  <a:pt x="55" y="121"/>
                </a:cubicBezTo>
                <a:close/>
                <a:moveTo>
                  <a:pt x="56" y="125"/>
                </a:moveTo>
                <a:cubicBezTo>
                  <a:pt x="55" y="125"/>
                  <a:pt x="55" y="125"/>
                  <a:pt x="55" y="125"/>
                </a:cubicBezTo>
                <a:cubicBezTo>
                  <a:pt x="55" y="125"/>
                  <a:pt x="56" y="124"/>
                  <a:pt x="56" y="124"/>
                </a:cubicBezTo>
                <a:cubicBezTo>
                  <a:pt x="56" y="124"/>
                  <a:pt x="56" y="125"/>
                  <a:pt x="56" y="125"/>
                </a:cubicBezTo>
                <a:cubicBezTo>
                  <a:pt x="56" y="125"/>
                  <a:pt x="56" y="125"/>
                  <a:pt x="56" y="125"/>
                </a:cubicBezTo>
                <a:close/>
                <a:moveTo>
                  <a:pt x="56" y="120"/>
                </a:moveTo>
                <a:cubicBezTo>
                  <a:pt x="56" y="120"/>
                  <a:pt x="57" y="120"/>
                  <a:pt x="57" y="120"/>
                </a:cubicBezTo>
                <a:cubicBezTo>
                  <a:pt x="57" y="120"/>
                  <a:pt x="56" y="120"/>
                  <a:pt x="56" y="120"/>
                </a:cubicBezTo>
                <a:close/>
                <a:moveTo>
                  <a:pt x="57" y="124"/>
                </a:moveTo>
                <a:cubicBezTo>
                  <a:pt x="57" y="124"/>
                  <a:pt x="57" y="124"/>
                  <a:pt x="56" y="124"/>
                </a:cubicBezTo>
                <a:cubicBezTo>
                  <a:pt x="57" y="124"/>
                  <a:pt x="57" y="124"/>
                  <a:pt x="57" y="124"/>
                </a:cubicBezTo>
                <a:cubicBezTo>
                  <a:pt x="57" y="124"/>
                  <a:pt x="57" y="124"/>
                  <a:pt x="57" y="124"/>
                </a:cubicBezTo>
                <a:cubicBezTo>
                  <a:pt x="57" y="124"/>
                  <a:pt x="57" y="124"/>
                  <a:pt x="57" y="124"/>
                </a:cubicBezTo>
                <a:close/>
                <a:moveTo>
                  <a:pt x="57" y="124"/>
                </a:moveTo>
                <a:cubicBezTo>
                  <a:pt x="57" y="124"/>
                  <a:pt x="57" y="124"/>
                  <a:pt x="57" y="124"/>
                </a:cubicBezTo>
                <a:cubicBezTo>
                  <a:pt x="57" y="124"/>
                  <a:pt x="57" y="124"/>
                  <a:pt x="57" y="124"/>
                </a:cubicBezTo>
                <a:cubicBezTo>
                  <a:pt x="57" y="124"/>
                  <a:pt x="57" y="124"/>
                  <a:pt x="57" y="124"/>
                </a:cubicBezTo>
                <a:cubicBezTo>
                  <a:pt x="57" y="124"/>
                  <a:pt x="57" y="124"/>
                  <a:pt x="57" y="124"/>
                </a:cubicBezTo>
                <a:close/>
                <a:moveTo>
                  <a:pt x="58" y="117"/>
                </a:moveTo>
                <a:cubicBezTo>
                  <a:pt x="57" y="117"/>
                  <a:pt x="58" y="116"/>
                  <a:pt x="58" y="116"/>
                </a:cubicBezTo>
                <a:cubicBezTo>
                  <a:pt x="57" y="116"/>
                  <a:pt x="56" y="116"/>
                  <a:pt x="55" y="116"/>
                </a:cubicBezTo>
                <a:cubicBezTo>
                  <a:pt x="56" y="116"/>
                  <a:pt x="56" y="116"/>
                  <a:pt x="57" y="116"/>
                </a:cubicBezTo>
                <a:cubicBezTo>
                  <a:pt x="57" y="116"/>
                  <a:pt x="57" y="116"/>
                  <a:pt x="57" y="116"/>
                </a:cubicBezTo>
                <a:cubicBezTo>
                  <a:pt x="57" y="116"/>
                  <a:pt x="57" y="116"/>
                  <a:pt x="57" y="116"/>
                </a:cubicBezTo>
                <a:cubicBezTo>
                  <a:pt x="57" y="116"/>
                  <a:pt x="57" y="116"/>
                  <a:pt x="58" y="116"/>
                </a:cubicBezTo>
                <a:cubicBezTo>
                  <a:pt x="57" y="115"/>
                  <a:pt x="58" y="115"/>
                  <a:pt x="58" y="115"/>
                </a:cubicBezTo>
                <a:cubicBezTo>
                  <a:pt x="58" y="115"/>
                  <a:pt x="58" y="116"/>
                  <a:pt x="58" y="116"/>
                </a:cubicBezTo>
                <a:cubicBezTo>
                  <a:pt x="58" y="116"/>
                  <a:pt x="58" y="116"/>
                  <a:pt x="58" y="116"/>
                </a:cubicBezTo>
                <a:cubicBezTo>
                  <a:pt x="58" y="116"/>
                  <a:pt x="58" y="116"/>
                  <a:pt x="58" y="117"/>
                </a:cubicBezTo>
                <a:cubicBezTo>
                  <a:pt x="58" y="117"/>
                  <a:pt x="58" y="117"/>
                  <a:pt x="58" y="117"/>
                </a:cubicBezTo>
                <a:close/>
                <a:moveTo>
                  <a:pt x="58" y="123"/>
                </a:moveTo>
                <a:cubicBezTo>
                  <a:pt x="58" y="123"/>
                  <a:pt x="58" y="123"/>
                  <a:pt x="58" y="123"/>
                </a:cubicBezTo>
                <a:cubicBezTo>
                  <a:pt x="58" y="123"/>
                  <a:pt x="58" y="123"/>
                  <a:pt x="58" y="123"/>
                </a:cubicBezTo>
                <a:cubicBezTo>
                  <a:pt x="58" y="123"/>
                  <a:pt x="58" y="123"/>
                  <a:pt x="58" y="123"/>
                </a:cubicBezTo>
                <a:cubicBezTo>
                  <a:pt x="58" y="123"/>
                  <a:pt x="59" y="123"/>
                  <a:pt x="59" y="123"/>
                </a:cubicBezTo>
                <a:cubicBezTo>
                  <a:pt x="59" y="123"/>
                  <a:pt x="59" y="123"/>
                  <a:pt x="59" y="123"/>
                </a:cubicBezTo>
                <a:cubicBezTo>
                  <a:pt x="59" y="123"/>
                  <a:pt x="59" y="123"/>
                  <a:pt x="59" y="123"/>
                </a:cubicBezTo>
                <a:cubicBezTo>
                  <a:pt x="59" y="123"/>
                  <a:pt x="58" y="123"/>
                  <a:pt x="58" y="123"/>
                </a:cubicBezTo>
                <a:close/>
                <a:moveTo>
                  <a:pt x="59" y="117"/>
                </a:moveTo>
                <a:cubicBezTo>
                  <a:pt x="59" y="117"/>
                  <a:pt x="59" y="117"/>
                  <a:pt x="59" y="117"/>
                </a:cubicBezTo>
                <a:cubicBezTo>
                  <a:pt x="59" y="117"/>
                  <a:pt x="58" y="117"/>
                  <a:pt x="58" y="117"/>
                </a:cubicBezTo>
                <a:cubicBezTo>
                  <a:pt x="58" y="117"/>
                  <a:pt x="59" y="117"/>
                  <a:pt x="60" y="117"/>
                </a:cubicBezTo>
                <a:cubicBezTo>
                  <a:pt x="60" y="117"/>
                  <a:pt x="60" y="117"/>
                  <a:pt x="59" y="117"/>
                </a:cubicBezTo>
                <a:close/>
                <a:moveTo>
                  <a:pt x="60" y="116"/>
                </a:moveTo>
                <a:cubicBezTo>
                  <a:pt x="59" y="116"/>
                  <a:pt x="60" y="116"/>
                  <a:pt x="59" y="116"/>
                </a:cubicBezTo>
                <a:cubicBezTo>
                  <a:pt x="59" y="116"/>
                  <a:pt x="59" y="116"/>
                  <a:pt x="59" y="117"/>
                </a:cubicBezTo>
                <a:cubicBezTo>
                  <a:pt x="59" y="116"/>
                  <a:pt x="59" y="116"/>
                  <a:pt x="59" y="116"/>
                </a:cubicBezTo>
                <a:cubicBezTo>
                  <a:pt x="59" y="116"/>
                  <a:pt x="59" y="116"/>
                  <a:pt x="58" y="116"/>
                </a:cubicBezTo>
                <a:cubicBezTo>
                  <a:pt x="59" y="116"/>
                  <a:pt x="59" y="116"/>
                  <a:pt x="59" y="116"/>
                </a:cubicBezTo>
                <a:cubicBezTo>
                  <a:pt x="59" y="116"/>
                  <a:pt x="59" y="116"/>
                  <a:pt x="59" y="116"/>
                </a:cubicBezTo>
                <a:cubicBezTo>
                  <a:pt x="60" y="115"/>
                  <a:pt x="60" y="115"/>
                  <a:pt x="60" y="115"/>
                </a:cubicBezTo>
                <a:cubicBezTo>
                  <a:pt x="60" y="116"/>
                  <a:pt x="60" y="116"/>
                  <a:pt x="60" y="116"/>
                </a:cubicBezTo>
                <a:cubicBezTo>
                  <a:pt x="60" y="116"/>
                  <a:pt x="60" y="116"/>
                  <a:pt x="60" y="116"/>
                </a:cubicBezTo>
                <a:close/>
                <a:moveTo>
                  <a:pt x="60" y="123"/>
                </a:moveTo>
                <a:cubicBezTo>
                  <a:pt x="60" y="123"/>
                  <a:pt x="60" y="123"/>
                  <a:pt x="61" y="123"/>
                </a:cubicBezTo>
                <a:cubicBezTo>
                  <a:pt x="61" y="123"/>
                  <a:pt x="61" y="123"/>
                  <a:pt x="61" y="123"/>
                </a:cubicBezTo>
                <a:cubicBezTo>
                  <a:pt x="60" y="123"/>
                  <a:pt x="60" y="123"/>
                  <a:pt x="60" y="123"/>
                </a:cubicBezTo>
                <a:close/>
                <a:moveTo>
                  <a:pt x="62" y="118"/>
                </a:moveTo>
                <a:cubicBezTo>
                  <a:pt x="62" y="118"/>
                  <a:pt x="63" y="118"/>
                  <a:pt x="63" y="117"/>
                </a:cubicBezTo>
                <a:cubicBezTo>
                  <a:pt x="63" y="117"/>
                  <a:pt x="62" y="118"/>
                  <a:pt x="63" y="118"/>
                </a:cubicBezTo>
                <a:cubicBezTo>
                  <a:pt x="63" y="118"/>
                  <a:pt x="63" y="117"/>
                  <a:pt x="64" y="118"/>
                </a:cubicBezTo>
                <a:cubicBezTo>
                  <a:pt x="64" y="118"/>
                  <a:pt x="64" y="118"/>
                  <a:pt x="64" y="118"/>
                </a:cubicBezTo>
                <a:cubicBezTo>
                  <a:pt x="63" y="118"/>
                  <a:pt x="63" y="118"/>
                  <a:pt x="63" y="118"/>
                </a:cubicBezTo>
                <a:cubicBezTo>
                  <a:pt x="63" y="118"/>
                  <a:pt x="63" y="118"/>
                  <a:pt x="63" y="118"/>
                </a:cubicBezTo>
                <a:cubicBezTo>
                  <a:pt x="63" y="118"/>
                  <a:pt x="62" y="118"/>
                  <a:pt x="62" y="118"/>
                </a:cubicBezTo>
                <a:close/>
                <a:moveTo>
                  <a:pt x="63" y="123"/>
                </a:moveTo>
                <a:cubicBezTo>
                  <a:pt x="63" y="123"/>
                  <a:pt x="63" y="123"/>
                  <a:pt x="63" y="123"/>
                </a:cubicBezTo>
                <a:cubicBezTo>
                  <a:pt x="63" y="123"/>
                  <a:pt x="63" y="123"/>
                  <a:pt x="63" y="123"/>
                </a:cubicBezTo>
                <a:cubicBezTo>
                  <a:pt x="63" y="123"/>
                  <a:pt x="63" y="123"/>
                  <a:pt x="63" y="123"/>
                </a:cubicBezTo>
                <a:close/>
                <a:moveTo>
                  <a:pt x="63" y="122"/>
                </a:moveTo>
                <a:cubicBezTo>
                  <a:pt x="63" y="122"/>
                  <a:pt x="63" y="122"/>
                  <a:pt x="63" y="122"/>
                </a:cubicBezTo>
                <a:cubicBezTo>
                  <a:pt x="63" y="122"/>
                  <a:pt x="63" y="122"/>
                  <a:pt x="62" y="122"/>
                </a:cubicBezTo>
                <a:cubicBezTo>
                  <a:pt x="63" y="122"/>
                  <a:pt x="63" y="122"/>
                  <a:pt x="63" y="122"/>
                </a:cubicBezTo>
                <a:close/>
                <a:moveTo>
                  <a:pt x="63" y="124"/>
                </a:moveTo>
                <a:cubicBezTo>
                  <a:pt x="63" y="124"/>
                  <a:pt x="63" y="124"/>
                  <a:pt x="63" y="124"/>
                </a:cubicBezTo>
                <a:cubicBezTo>
                  <a:pt x="63" y="124"/>
                  <a:pt x="62" y="124"/>
                  <a:pt x="62" y="124"/>
                </a:cubicBezTo>
                <a:cubicBezTo>
                  <a:pt x="63" y="123"/>
                  <a:pt x="63" y="123"/>
                  <a:pt x="64" y="123"/>
                </a:cubicBezTo>
                <a:cubicBezTo>
                  <a:pt x="64" y="123"/>
                  <a:pt x="64" y="123"/>
                  <a:pt x="64" y="123"/>
                </a:cubicBezTo>
                <a:cubicBezTo>
                  <a:pt x="63" y="124"/>
                  <a:pt x="63" y="124"/>
                  <a:pt x="63" y="124"/>
                </a:cubicBezTo>
                <a:close/>
                <a:moveTo>
                  <a:pt x="66" y="123"/>
                </a:moveTo>
                <a:cubicBezTo>
                  <a:pt x="66" y="122"/>
                  <a:pt x="67" y="122"/>
                  <a:pt x="67" y="122"/>
                </a:cubicBezTo>
                <a:cubicBezTo>
                  <a:pt x="67" y="123"/>
                  <a:pt x="66" y="123"/>
                  <a:pt x="66" y="123"/>
                </a:cubicBezTo>
                <a:close/>
                <a:moveTo>
                  <a:pt x="66" y="117"/>
                </a:moveTo>
                <a:cubicBezTo>
                  <a:pt x="66" y="117"/>
                  <a:pt x="66" y="117"/>
                  <a:pt x="66" y="117"/>
                </a:cubicBezTo>
                <a:cubicBezTo>
                  <a:pt x="66" y="117"/>
                  <a:pt x="66" y="117"/>
                  <a:pt x="66" y="117"/>
                </a:cubicBezTo>
                <a:cubicBezTo>
                  <a:pt x="66" y="117"/>
                  <a:pt x="66" y="117"/>
                  <a:pt x="66" y="117"/>
                </a:cubicBezTo>
                <a:cubicBezTo>
                  <a:pt x="66" y="117"/>
                  <a:pt x="66" y="117"/>
                  <a:pt x="66" y="117"/>
                </a:cubicBezTo>
                <a:close/>
                <a:moveTo>
                  <a:pt x="66" y="117"/>
                </a:moveTo>
                <a:cubicBezTo>
                  <a:pt x="66" y="117"/>
                  <a:pt x="67" y="118"/>
                  <a:pt x="67" y="118"/>
                </a:cubicBezTo>
                <a:cubicBezTo>
                  <a:pt x="66" y="118"/>
                  <a:pt x="66" y="118"/>
                  <a:pt x="66" y="117"/>
                </a:cubicBezTo>
                <a:close/>
                <a:moveTo>
                  <a:pt x="67" y="117"/>
                </a:moveTo>
                <a:cubicBezTo>
                  <a:pt x="67" y="117"/>
                  <a:pt x="67" y="117"/>
                  <a:pt x="67" y="117"/>
                </a:cubicBezTo>
                <a:cubicBezTo>
                  <a:pt x="67" y="117"/>
                  <a:pt x="67" y="117"/>
                  <a:pt x="67" y="118"/>
                </a:cubicBezTo>
                <a:cubicBezTo>
                  <a:pt x="67" y="118"/>
                  <a:pt x="67" y="118"/>
                  <a:pt x="67" y="117"/>
                </a:cubicBezTo>
                <a:close/>
                <a:moveTo>
                  <a:pt x="68" y="117"/>
                </a:moveTo>
                <a:cubicBezTo>
                  <a:pt x="68" y="117"/>
                  <a:pt x="68" y="117"/>
                  <a:pt x="68" y="117"/>
                </a:cubicBezTo>
                <a:cubicBezTo>
                  <a:pt x="67" y="117"/>
                  <a:pt x="67" y="117"/>
                  <a:pt x="67" y="117"/>
                </a:cubicBezTo>
                <a:cubicBezTo>
                  <a:pt x="68" y="117"/>
                  <a:pt x="68" y="117"/>
                  <a:pt x="68" y="117"/>
                </a:cubicBezTo>
                <a:cubicBezTo>
                  <a:pt x="68" y="117"/>
                  <a:pt x="68" y="117"/>
                  <a:pt x="68" y="117"/>
                </a:cubicBezTo>
                <a:close/>
                <a:moveTo>
                  <a:pt x="69" y="117"/>
                </a:moveTo>
                <a:cubicBezTo>
                  <a:pt x="69" y="117"/>
                  <a:pt x="69" y="117"/>
                  <a:pt x="68" y="117"/>
                </a:cubicBezTo>
                <a:cubicBezTo>
                  <a:pt x="69" y="117"/>
                  <a:pt x="69" y="117"/>
                  <a:pt x="69" y="117"/>
                </a:cubicBezTo>
                <a:cubicBezTo>
                  <a:pt x="69" y="117"/>
                  <a:pt x="69" y="117"/>
                  <a:pt x="69" y="117"/>
                </a:cubicBezTo>
                <a:close/>
                <a:moveTo>
                  <a:pt x="69" y="122"/>
                </a:moveTo>
                <a:cubicBezTo>
                  <a:pt x="69" y="122"/>
                  <a:pt x="69" y="122"/>
                  <a:pt x="69" y="122"/>
                </a:cubicBezTo>
                <a:cubicBezTo>
                  <a:pt x="69" y="122"/>
                  <a:pt x="69" y="122"/>
                  <a:pt x="69" y="122"/>
                </a:cubicBezTo>
                <a:cubicBezTo>
                  <a:pt x="69" y="122"/>
                  <a:pt x="69" y="122"/>
                  <a:pt x="69" y="122"/>
                </a:cubicBezTo>
                <a:close/>
                <a:moveTo>
                  <a:pt x="69" y="123"/>
                </a:moveTo>
                <a:cubicBezTo>
                  <a:pt x="69" y="122"/>
                  <a:pt x="69" y="122"/>
                  <a:pt x="69" y="122"/>
                </a:cubicBezTo>
                <a:cubicBezTo>
                  <a:pt x="69" y="122"/>
                  <a:pt x="70" y="122"/>
                  <a:pt x="70" y="122"/>
                </a:cubicBezTo>
                <a:cubicBezTo>
                  <a:pt x="70" y="122"/>
                  <a:pt x="70" y="122"/>
                  <a:pt x="70" y="122"/>
                </a:cubicBezTo>
                <a:cubicBezTo>
                  <a:pt x="70" y="123"/>
                  <a:pt x="69" y="123"/>
                  <a:pt x="69" y="123"/>
                </a:cubicBezTo>
                <a:close/>
                <a:moveTo>
                  <a:pt x="69" y="117"/>
                </a:moveTo>
                <a:cubicBezTo>
                  <a:pt x="69" y="117"/>
                  <a:pt x="69" y="117"/>
                  <a:pt x="69" y="117"/>
                </a:cubicBezTo>
                <a:cubicBezTo>
                  <a:pt x="70" y="117"/>
                  <a:pt x="70" y="117"/>
                  <a:pt x="70" y="117"/>
                </a:cubicBezTo>
                <a:cubicBezTo>
                  <a:pt x="70" y="117"/>
                  <a:pt x="70" y="117"/>
                  <a:pt x="70" y="117"/>
                </a:cubicBezTo>
                <a:cubicBezTo>
                  <a:pt x="69" y="117"/>
                  <a:pt x="69" y="117"/>
                  <a:pt x="69" y="117"/>
                </a:cubicBezTo>
                <a:close/>
                <a:moveTo>
                  <a:pt x="70" y="117"/>
                </a:moveTo>
                <a:cubicBezTo>
                  <a:pt x="70" y="117"/>
                  <a:pt x="70" y="117"/>
                  <a:pt x="70" y="117"/>
                </a:cubicBezTo>
                <a:cubicBezTo>
                  <a:pt x="70" y="117"/>
                  <a:pt x="70" y="117"/>
                  <a:pt x="70" y="117"/>
                </a:cubicBezTo>
                <a:cubicBezTo>
                  <a:pt x="70" y="117"/>
                  <a:pt x="70" y="117"/>
                  <a:pt x="70" y="117"/>
                </a:cubicBezTo>
                <a:close/>
                <a:moveTo>
                  <a:pt x="71" y="117"/>
                </a:moveTo>
                <a:cubicBezTo>
                  <a:pt x="71" y="117"/>
                  <a:pt x="71" y="117"/>
                  <a:pt x="71" y="117"/>
                </a:cubicBezTo>
                <a:cubicBezTo>
                  <a:pt x="71" y="117"/>
                  <a:pt x="71" y="117"/>
                  <a:pt x="71" y="116"/>
                </a:cubicBezTo>
                <a:cubicBezTo>
                  <a:pt x="71" y="116"/>
                  <a:pt x="71" y="116"/>
                  <a:pt x="72" y="116"/>
                </a:cubicBezTo>
                <a:cubicBezTo>
                  <a:pt x="71" y="116"/>
                  <a:pt x="71" y="117"/>
                  <a:pt x="71" y="117"/>
                </a:cubicBezTo>
                <a:close/>
                <a:moveTo>
                  <a:pt x="73" y="114"/>
                </a:moveTo>
                <a:cubicBezTo>
                  <a:pt x="73" y="114"/>
                  <a:pt x="73" y="114"/>
                  <a:pt x="73" y="114"/>
                </a:cubicBezTo>
                <a:cubicBezTo>
                  <a:pt x="73" y="114"/>
                  <a:pt x="73" y="114"/>
                  <a:pt x="73" y="114"/>
                </a:cubicBezTo>
                <a:cubicBezTo>
                  <a:pt x="73" y="114"/>
                  <a:pt x="73" y="114"/>
                  <a:pt x="73" y="114"/>
                </a:cubicBezTo>
                <a:close/>
                <a:moveTo>
                  <a:pt x="74" y="121"/>
                </a:moveTo>
                <a:cubicBezTo>
                  <a:pt x="74" y="121"/>
                  <a:pt x="74" y="121"/>
                  <a:pt x="75" y="120"/>
                </a:cubicBezTo>
                <a:cubicBezTo>
                  <a:pt x="75" y="120"/>
                  <a:pt x="75" y="120"/>
                  <a:pt x="75" y="120"/>
                </a:cubicBezTo>
                <a:cubicBezTo>
                  <a:pt x="74" y="121"/>
                  <a:pt x="74" y="121"/>
                  <a:pt x="74" y="121"/>
                </a:cubicBezTo>
                <a:close/>
                <a:moveTo>
                  <a:pt x="86" y="111"/>
                </a:moveTo>
                <a:cubicBezTo>
                  <a:pt x="86" y="111"/>
                  <a:pt x="86" y="111"/>
                  <a:pt x="86" y="111"/>
                </a:cubicBezTo>
                <a:cubicBezTo>
                  <a:pt x="86" y="111"/>
                  <a:pt x="86" y="111"/>
                  <a:pt x="86" y="111"/>
                </a:cubicBezTo>
                <a:cubicBezTo>
                  <a:pt x="86" y="111"/>
                  <a:pt x="86" y="111"/>
                  <a:pt x="86" y="111"/>
                </a:cubicBezTo>
                <a:close/>
                <a:moveTo>
                  <a:pt x="86" y="111"/>
                </a:moveTo>
                <a:cubicBezTo>
                  <a:pt x="86" y="111"/>
                  <a:pt x="86" y="111"/>
                  <a:pt x="86" y="111"/>
                </a:cubicBezTo>
                <a:cubicBezTo>
                  <a:pt x="87" y="111"/>
                  <a:pt x="87" y="111"/>
                  <a:pt x="87" y="111"/>
                </a:cubicBezTo>
                <a:cubicBezTo>
                  <a:pt x="87" y="111"/>
                  <a:pt x="87" y="111"/>
                  <a:pt x="86" y="111"/>
                </a:cubicBezTo>
                <a:close/>
                <a:moveTo>
                  <a:pt x="85" y="110"/>
                </a:moveTo>
                <a:cubicBezTo>
                  <a:pt x="85" y="111"/>
                  <a:pt x="85" y="111"/>
                  <a:pt x="84" y="111"/>
                </a:cubicBezTo>
                <a:cubicBezTo>
                  <a:pt x="84" y="111"/>
                  <a:pt x="85" y="110"/>
                  <a:pt x="84" y="110"/>
                </a:cubicBezTo>
                <a:cubicBezTo>
                  <a:pt x="84" y="110"/>
                  <a:pt x="84" y="111"/>
                  <a:pt x="84" y="111"/>
                </a:cubicBezTo>
                <a:cubicBezTo>
                  <a:pt x="84" y="110"/>
                  <a:pt x="84" y="110"/>
                  <a:pt x="84" y="110"/>
                </a:cubicBezTo>
                <a:cubicBezTo>
                  <a:pt x="84" y="111"/>
                  <a:pt x="84" y="110"/>
                  <a:pt x="83" y="111"/>
                </a:cubicBezTo>
                <a:cubicBezTo>
                  <a:pt x="83" y="111"/>
                  <a:pt x="83" y="111"/>
                  <a:pt x="83" y="111"/>
                </a:cubicBezTo>
                <a:cubicBezTo>
                  <a:pt x="83" y="111"/>
                  <a:pt x="82" y="112"/>
                  <a:pt x="81" y="111"/>
                </a:cubicBezTo>
                <a:cubicBezTo>
                  <a:pt x="81" y="112"/>
                  <a:pt x="81" y="112"/>
                  <a:pt x="81" y="112"/>
                </a:cubicBezTo>
                <a:cubicBezTo>
                  <a:pt x="81" y="112"/>
                  <a:pt x="81" y="112"/>
                  <a:pt x="80" y="112"/>
                </a:cubicBezTo>
                <a:cubicBezTo>
                  <a:pt x="80" y="112"/>
                  <a:pt x="80" y="112"/>
                  <a:pt x="80" y="112"/>
                </a:cubicBezTo>
                <a:cubicBezTo>
                  <a:pt x="78" y="111"/>
                  <a:pt x="77" y="113"/>
                  <a:pt x="74" y="113"/>
                </a:cubicBezTo>
                <a:cubicBezTo>
                  <a:pt x="74" y="113"/>
                  <a:pt x="74" y="114"/>
                  <a:pt x="73" y="113"/>
                </a:cubicBezTo>
                <a:cubicBezTo>
                  <a:pt x="73" y="113"/>
                  <a:pt x="73" y="114"/>
                  <a:pt x="73" y="114"/>
                </a:cubicBezTo>
                <a:cubicBezTo>
                  <a:pt x="73" y="114"/>
                  <a:pt x="73" y="114"/>
                  <a:pt x="73" y="114"/>
                </a:cubicBezTo>
                <a:cubicBezTo>
                  <a:pt x="73" y="114"/>
                  <a:pt x="73" y="113"/>
                  <a:pt x="73" y="113"/>
                </a:cubicBezTo>
                <a:cubicBezTo>
                  <a:pt x="72" y="113"/>
                  <a:pt x="73" y="114"/>
                  <a:pt x="72" y="114"/>
                </a:cubicBezTo>
                <a:cubicBezTo>
                  <a:pt x="72" y="114"/>
                  <a:pt x="72" y="114"/>
                  <a:pt x="72" y="114"/>
                </a:cubicBezTo>
                <a:cubicBezTo>
                  <a:pt x="72" y="114"/>
                  <a:pt x="72" y="114"/>
                  <a:pt x="72" y="114"/>
                </a:cubicBezTo>
                <a:cubicBezTo>
                  <a:pt x="72" y="114"/>
                  <a:pt x="72" y="114"/>
                  <a:pt x="72" y="114"/>
                </a:cubicBezTo>
                <a:cubicBezTo>
                  <a:pt x="72" y="114"/>
                  <a:pt x="72" y="114"/>
                  <a:pt x="71" y="115"/>
                </a:cubicBezTo>
                <a:cubicBezTo>
                  <a:pt x="72" y="114"/>
                  <a:pt x="72" y="114"/>
                  <a:pt x="72" y="114"/>
                </a:cubicBezTo>
                <a:cubicBezTo>
                  <a:pt x="71" y="114"/>
                  <a:pt x="71" y="114"/>
                  <a:pt x="71" y="114"/>
                </a:cubicBezTo>
                <a:cubicBezTo>
                  <a:pt x="71" y="114"/>
                  <a:pt x="71" y="114"/>
                  <a:pt x="71" y="115"/>
                </a:cubicBezTo>
                <a:cubicBezTo>
                  <a:pt x="71" y="115"/>
                  <a:pt x="71" y="115"/>
                  <a:pt x="71" y="115"/>
                </a:cubicBezTo>
                <a:cubicBezTo>
                  <a:pt x="71" y="114"/>
                  <a:pt x="71" y="114"/>
                  <a:pt x="71" y="114"/>
                </a:cubicBezTo>
                <a:cubicBezTo>
                  <a:pt x="71" y="114"/>
                  <a:pt x="70" y="114"/>
                  <a:pt x="70" y="114"/>
                </a:cubicBezTo>
                <a:cubicBezTo>
                  <a:pt x="70" y="114"/>
                  <a:pt x="70" y="114"/>
                  <a:pt x="70" y="114"/>
                </a:cubicBezTo>
                <a:cubicBezTo>
                  <a:pt x="70" y="115"/>
                  <a:pt x="70" y="115"/>
                  <a:pt x="69" y="115"/>
                </a:cubicBezTo>
                <a:cubicBezTo>
                  <a:pt x="69" y="115"/>
                  <a:pt x="69" y="115"/>
                  <a:pt x="69" y="115"/>
                </a:cubicBezTo>
                <a:cubicBezTo>
                  <a:pt x="69" y="115"/>
                  <a:pt x="68" y="115"/>
                  <a:pt x="68" y="115"/>
                </a:cubicBezTo>
                <a:cubicBezTo>
                  <a:pt x="68" y="115"/>
                  <a:pt x="68" y="115"/>
                  <a:pt x="68" y="115"/>
                </a:cubicBezTo>
                <a:cubicBezTo>
                  <a:pt x="68" y="116"/>
                  <a:pt x="68" y="116"/>
                  <a:pt x="68" y="116"/>
                </a:cubicBezTo>
                <a:cubicBezTo>
                  <a:pt x="68" y="117"/>
                  <a:pt x="67" y="117"/>
                  <a:pt x="67" y="117"/>
                </a:cubicBezTo>
                <a:cubicBezTo>
                  <a:pt x="67" y="117"/>
                  <a:pt x="67" y="117"/>
                  <a:pt x="67" y="117"/>
                </a:cubicBezTo>
                <a:cubicBezTo>
                  <a:pt x="67" y="117"/>
                  <a:pt x="67" y="117"/>
                  <a:pt x="67" y="117"/>
                </a:cubicBezTo>
                <a:cubicBezTo>
                  <a:pt x="67" y="117"/>
                  <a:pt x="67" y="117"/>
                  <a:pt x="67" y="117"/>
                </a:cubicBezTo>
                <a:cubicBezTo>
                  <a:pt x="67" y="117"/>
                  <a:pt x="67" y="117"/>
                  <a:pt x="67" y="117"/>
                </a:cubicBezTo>
                <a:cubicBezTo>
                  <a:pt x="67" y="116"/>
                  <a:pt x="67" y="116"/>
                  <a:pt x="67" y="116"/>
                </a:cubicBezTo>
                <a:cubicBezTo>
                  <a:pt x="66" y="116"/>
                  <a:pt x="66" y="116"/>
                  <a:pt x="66" y="116"/>
                </a:cubicBezTo>
                <a:cubicBezTo>
                  <a:pt x="67" y="116"/>
                  <a:pt x="67" y="116"/>
                  <a:pt x="67" y="115"/>
                </a:cubicBezTo>
                <a:cubicBezTo>
                  <a:pt x="66" y="115"/>
                  <a:pt x="66" y="115"/>
                  <a:pt x="66" y="115"/>
                </a:cubicBezTo>
                <a:cubicBezTo>
                  <a:pt x="66" y="115"/>
                  <a:pt x="66" y="115"/>
                  <a:pt x="66" y="115"/>
                </a:cubicBezTo>
                <a:cubicBezTo>
                  <a:pt x="66" y="115"/>
                  <a:pt x="66" y="116"/>
                  <a:pt x="66" y="116"/>
                </a:cubicBezTo>
                <a:cubicBezTo>
                  <a:pt x="66" y="116"/>
                  <a:pt x="66" y="116"/>
                  <a:pt x="66" y="115"/>
                </a:cubicBezTo>
                <a:cubicBezTo>
                  <a:pt x="66" y="116"/>
                  <a:pt x="66" y="116"/>
                  <a:pt x="66" y="117"/>
                </a:cubicBezTo>
                <a:cubicBezTo>
                  <a:pt x="66" y="117"/>
                  <a:pt x="66" y="117"/>
                  <a:pt x="65" y="117"/>
                </a:cubicBezTo>
                <a:cubicBezTo>
                  <a:pt x="65" y="117"/>
                  <a:pt x="65" y="117"/>
                  <a:pt x="65" y="116"/>
                </a:cubicBezTo>
                <a:cubicBezTo>
                  <a:pt x="65" y="116"/>
                  <a:pt x="66" y="116"/>
                  <a:pt x="66" y="116"/>
                </a:cubicBezTo>
                <a:cubicBezTo>
                  <a:pt x="66" y="116"/>
                  <a:pt x="66" y="116"/>
                  <a:pt x="66" y="116"/>
                </a:cubicBezTo>
                <a:cubicBezTo>
                  <a:pt x="66" y="116"/>
                  <a:pt x="66" y="115"/>
                  <a:pt x="66" y="115"/>
                </a:cubicBezTo>
                <a:cubicBezTo>
                  <a:pt x="66" y="115"/>
                  <a:pt x="66" y="115"/>
                  <a:pt x="66" y="115"/>
                </a:cubicBezTo>
                <a:cubicBezTo>
                  <a:pt x="65" y="115"/>
                  <a:pt x="63" y="114"/>
                  <a:pt x="63" y="116"/>
                </a:cubicBezTo>
                <a:cubicBezTo>
                  <a:pt x="62" y="116"/>
                  <a:pt x="63" y="115"/>
                  <a:pt x="62" y="115"/>
                </a:cubicBezTo>
                <a:cubicBezTo>
                  <a:pt x="62" y="116"/>
                  <a:pt x="61" y="115"/>
                  <a:pt x="60" y="116"/>
                </a:cubicBezTo>
                <a:cubicBezTo>
                  <a:pt x="60" y="116"/>
                  <a:pt x="60" y="116"/>
                  <a:pt x="60" y="116"/>
                </a:cubicBezTo>
                <a:cubicBezTo>
                  <a:pt x="60" y="116"/>
                  <a:pt x="60" y="115"/>
                  <a:pt x="60" y="115"/>
                </a:cubicBezTo>
                <a:cubicBezTo>
                  <a:pt x="60" y="115"/>
                  <a:pt x="60" y="115"/>
                  <a:pt x="60" y="115"/>
                </a:cubicBezTo>
                <a:cubicBezTo>
                  <a:pt x="60" y="115"/>
                  <a:pt x="60" y="115"/>
                  <a:pt x="60" y="115"/>
                </a:cubicBezTo>
                <a:cubicBezTo>
                  <a:pt x="61" y="116"/>
                  <a:pt x="62" y="115"/>
                  <a:pt x="62" y="115"/>
                </a:cubicBezTo>
                <a:cubicBezTo>
                  <a:pt x="62" y="115"/>
                  <a:pt x="62" y="115"/>
                  <a:pt x="63" y="115"/>
                </a:cubicBezTo>
                <a:cubicBezTo>
                  <a:pt x="63" y="114"/>
                  <a:pt x="64" y="114"/>
                  <a:pt x="65" y="114"/>
                </a:cubicBezTo>
                <a:cubicBezTo>
                  <a:pt x="65" y="114"/>
                  <a:pt x="65" y="114"/>
                  <a:pt x="65" y="115"/>
                </a:cubicBezTo>
                <a:cubicBezTo>
                  <a:pt x="65" y="115"/>
                  <a:pt x="66" y="114"/>
                  <a:pt x="66" y="114"/>
                </a:cubicBezTo>
                <a:cubicBezTo>
                  <a:pt x="66" y="114"/>
                  <a:pt x="65" y="114"/>
                  <a:pt x="65" y="114"/>
                </a:cubicBezTo>
                <a:cubicBezTo>
                  <a:pt x="66" y="114"/>
                  <a:pt x="66" y="114"/>
                  <a:pt x="66" y="113"/>
                </a:cubicBezTo>
                <a:cubicBezTo>
                  <a:pt x="67" y="114"/>
                  <a:pt x="67" y="113"/>
                  <a:pt x="68" y="113"/>
                </a:cubicBezTo>
                <a:cubicBezTo>
                  <a:pt x="68" y="113"/>
                  <a:pt x="68" y="113"/>
                  <a:pt x="68" y="113"/>
                </a:cubicBezTo>
                <a:cubicBezTo>
                  <a:pt x="68" y="113"/>
                  <a:pt x="68" y="113"/>
                  <a:pt x="68" y="113"/>
                </a:cubicBezTo>
                <a:cubicBezTo>
                  <a:pt x="68" y="112"/>
                  <a:pt x="69" y="112"/>
                  <a:pt x="69" y="113"/>
                </a:cubicBezTo>
                <a:cubicBezTo>
                  <a:pt x="69" y="113"/>
                  <a:pt x="68" y="112"/>
                  <a:pt x="68" y="113"/>
                </a:cubicBezTo>
                <a:cubicBezTo>
                  <a:pt x="68" y="113"/>
                  <a:pt x="68" y="113"/>
                  <a:pt x="68" y="113"/>
                </a:cubicBezTo>
                <a:cubicBezTo>
                  <a:pt x="68" y="113"/>
                  <a:pt x="68" y="113"/>
                  <a:pt x="68" y="113"/>
                </a:cubicBezTo>
                <a:cubicBezTo>
                  <a:pt x="68" y="113"/>
                  <a:pt x="68" y="113"/>
                  <a:pt x="68" y="113"/>
                </a:cubicBezTo>
                <a:cubicBezTo>
                  <a:pt x="68" y="113"/>
                  <a:pt x="68" y="114"/>
                  <a:pt x="68" y="114"/>
                </a:cubicBezTo>
                <a:cubicBezTo>
                  <a:pt x="69" y="114"/>
                  <a:pt x="69" y="114"/>
                  <a:pt x="69" y="113"/>
                </a:cubicBezTo>
                <a:cubicBezTo>
                  <a:pt x="69" y="113"/>
                  <a:pt x="69" y="113"/>
                  <a:pt x="69" y="113"/>
                </a:cubicBezTo>
                <a:cubicBezTo>
                  <a:pt x="69" y="113"/>
                  <a:pt x="69" y="113"/>
                  <a:pt x="69" y="113"/>
                </a:cubicBezTo>
                <a:cubicBezTo>
                  <a:pt x="70" y="113"/>
                  <a:pt x="70" y="112"/>
                  <a:pt x="70" y="113"/>
                </a:cubicBezTo>
                <a:cubicBezTo>
                  <a:pt x="70" y="113"/>
                  <a:pt x="71" y="113"/>
                  <a:pt x="71" y="113"/>
                </a:cubicBezTo>
                <a:cubicBezTo>
                  <a:pt x="71" y="113"/>
                  <a:pt x="71" y="113"/>
                  <a:pt x="71" y="113"/>
                </a:cubicBezTo>
                <a:cubicBezTo>
                  <a:pt x="71" y="113"/>
                  <a:pt x="71" y="113"/>
                  <a:pt x="71" y="113"/>
                </a:cubicBezTo>
                <a:cubicBezTo>
                  <a:pt x="72" y="113"/>
                  <a:pt x="72" y="113"/>
                  <a:pt x="73" y="112"/>
                </a:cubicBezTo>
                <a:cubicBezTo>
                  <a:pt x="73" y="112"/>
                  <a:pt x="73" y="112"/>
                  <a:pt x="73" y="112"/>
                </a:cubicBezTo>
                <a:cubicBezTo>
                  <a:pt x="73" y="113"/>
                  <a:pt x="73" y="113"/>
                  <a:pt x="73" y="113"/>
                </a:cubicBezTo>
                <a:cubicBezTo>
                  <a:pt x="73" y="113"/>
                  <a:pt x="73" y="113"/>
                  <a:pt x="74" y="113"/>
                </a:cubicBezTo>
                <a:cubicBezTo>
                  <a:pt x="73" y="112"/>
                  <a:pt x="73" y="112"/>
                  <a:pt x="73" y="112"/>
                </a:cubicBezTo>
                <a:cubicBezTo>
                  <a:pt x="73" y="112"/>
                  <a:pt x="74" y="112"/>
                  <a:pt x="74" y="112"/>
                </a:cubicBezTo>
                <a:cubicBezTo>
                  <a:pt x="74" y="112"/>
                  <a:pt x="74" y="112"/>
                  <a:pt x="74" y="112"/>
                </a:cubicBezTo>
                <a:cubicBezTo>
                  <a:pt x="74" y="112"/>
                  <a:pt x="74" y="112"/>
                  <a:pt x="74" y="111"/>
                </a:cubicBezTo>
                <a:cubicBezTo>
                  <a:pt x="74" y="112"/>
                  <a:pt x="74" y="113"/>
                  <a:pt x="75" y="112"/>
                </a:cubicBezTo>
                <a:cubicBezTo>
                  <a:pt x="75" y="112"/>
                  <a:pt x="75" y="112"/>
                  <a:pt x="75" y="111"/>
                </a:cubicBezTo>
                <a:cubicBezTo>
                  <a:pt x="75" y="111"/>
                  <a:pt x="75" y="111"/>
                  <a:pt x="75" y="111"/>
                </a:cubicBezTo>
                <a:cubicBezTo>
                  <a:pt x="75" y="112"/>
                  <a:pt x="76" y="111"/>
                  <a:pt x="76" y="111"/>
                </a:cubicBezTo>
                <a:cubicBezTo>
                  <a:pt x="76" y="112"/>
                  <a:pt x="76" y="112"/>
                  <a:pt x="77" y="112"/>
                </a:cubicBezTo>
                <a:cubicBezTo>
                  <a:pt x="77" y="111"/>
                  <a:pt x="77" y="112"/>
                  <a:pt x="77" y="111"/>
                </a:cubicBezTo>
                <a:cubicBezTo>
                  <a:pt x="77" y="111"/>
                  <a:pt x="77" y="112"/>
                  <a:pt x="77" y="111"/>
                </a:cubicBezTo>
                <a:cubicBezTo>
                  <a:pt x="77" y="111"/>
                  <a:pt x="77" y="111"/>
                  <a:pt x="77" y="111"/>
                </a:cubicBezTo>
                <a:cubicBezTo>
                  <a:pt x="77" y="111"/>
                  <a:pt x="78" y="111"/>
                  <a:pt x="78" y="110"/>
                </a:cubicBezTo>
                <a:cubicBezTo>
                  <a:pt x="78" y="110"/>
                  <a:pt x="78" y="110"/>
                  <a:pt x="78" y="110"/>
                </a:cubicBezTo>
                <a:cubicBezTo>
                  <a:pt x="78" y="110"/>
                  <a:pt x="78" y="110"/>
                  <a:pt x="78" y="110"/>
                </a:cubicBezTo>
                <a:cubicBezTo>
                  <a:pt x="79" y="111"/>
                  <a:pt x="80" y="111"/>
                  <a:pt x="80" y="111"/>
                </a:cubicBezTo>
                <a:cubicBezTo>
                  <a:pt x="80" y="110"/>
                  <a:pt x="81" y="110"/>
                  <a:pt x="82" y="110"/>
                </a:cubicBezTo>
                <a:cubicBezTo>
                  <a:pt x="82" y="110"/>
                  <a:pt x="82" y="110"/>
                  <a:pt x="82" y="110"/>
                </a:cubicBezTo>
                <a:cubicBezTo>
                  <a:pt x="82" y="110"/>
                  <a:pt x="82" y="110"/>
                  <a:pt x="82" y="110"/>
                </a:cubicBezTo>
                <a:cubicBezTo>
                  <a:pt x="82" y="110"/>
                  <a:pt x="82" y="110"/>
                  <a:pt x="83" y="110"/>
                </a:cubicBezTo>
                <a:cubicBezTo>
                  <a:pt x="83" y="110"/>
                  <a:pt x="83" y="110"/>
                  <a:pt x="83" y="110"/>
                </a:cubicBezTo>
                <a:cubicBezTo>
                  <a:pt x="83" y="110"/>
                  <a:pt x="82" y="110"/>
                  <a:pt x="82" y="111"/>
                </a:cubicBezTo>
                <a:cubicBezTo>
                  <a:pt x="83" y="111"/>
                  <a:pt x="83" y="110"/>
                  <a:pt x="84" y="110"/>
                </a:cubicBezTo>
                <a:cubicBezTo>
                  <a:pt x="84" y="110"/>
                  <a:pt x="84" y="110"/>
                  <a:pt x="84" y="110"/>
                </a:cubicBezTo>
                <a:cubicBezTo>
                  <a:pt x="84" y="110"/>
                  <a:pt x="84" y="110"/>
                  <a:pt x="84" y="110"/>
                </a:cubicBezTo>
                <a:cubicBezTo>
                  <a:pt x="84" y="110"/>
                  <a:pt x="84" y="110"/>
                  <a:pt x="84" y="109"/>
                </a:cubicBezTo>
                <a:cubicBezTo>
                  <a:pt x="84" y="109"/>
                  <a:pt x="84" y="109"/>
                  <a:pt x="85" y="109"/>
                </a:cubicBezTo>
                <a:cubicBezTo>
                  <a:pt x="85" y="109"/>
                  <a:pt x="85" y="109"/>
                  <a:pt x="85" y="109"/>
                </a:cubicBezTo>
                <a:cubicBezTo>
                  <a:pt x="85" y="109"/>
                  <a:pt x="85" y="109"/>
                  <a:pt x="85" y="109"/>
                </a:cubicBezTo>
                <a:cubicBezTo>
                  <a:pt x="85" y="109"/>
                  <a:pt x="85" y="109"/>
                  <a:pt x="86" y="109"/>
                </a:cubicBezTo>
                <a:cubicBezTo>
                  <a:pt x="86" y="109"/>
                  <a:pt x="86" y="109"/>
                  <a:pt x="86" y="110"/>
                </a:cubicBezTo>
                <a:cubicBezTo>
                  <a:pt x="86" y="109"/>
                  <a:pt x="86" y="110"/>
                  <a:pt x="86" y="110"/>
                </a:cubicBezTo>
                <a:cubicBezTo>
                  <a:pt x="86" y="110"/>
                  <a:pt x="86" y="110"/>
                  <a:pt x="86" y="110"/>
                </a:cubicBezTo>
                <a:cubicBezTo>
                  <a:pt x="86" y="110"/>
                  <a:pt x="87" y="110"/>
                  <a:pt x="86" y="110"/>
                </a:cubicBezTo>
                <a:cubicBezTo>
                  <a:pt x="87" y="109"/>
                  <a:pt x="89" y="109"/>
                  <a:pt x="90" y="109"/>
                </a:cubicBezTo>
                <a:cubicBezTo>
                  <a:pt x="90" y="109"/>
                  <a:pt x="90" y="109"/>
                  <a:pt x="90" y="108"/>
                </a:cubicBezTo>
                <a:cubicBezTo>
                  <a:pt x="90" y="108"/>
                  <a:pt x="90" y="108"/>
                  <a:pt x="90" y="108"/>
                </a:cubicBezTo>
                <a:cubicBezTo>
                  <a:pt x="90" y="108"/>
                  <a:pt x="90" y="108"/>
                  <a:pt x="90" y="108"/>
                </a:cubicBezTo>
                <a:cubicBezTo>
                  <a:pt x="90" y="108"/>
                  <a:pt x="90" y="108"/>
                  <a:pt x="90" y="108"/>
                </a:cubicBezTo>
                <a:cubicBezTo>
                  <a:pt x="90" y="108"/>
                  <a:pt x="90" y="108"/>
                  <a:pt x="90" y="108"/>
                </a:cubicBezTo>
                <a:cubicBezTo>
                  <a:pt x="90" y="108"/>
                  <a:pt x="90" y="108"/>
                  <a:pt x="90" y="108"/>
                </a:cubicBezTo>
                <a:cubicBezTo>
                  <a:pt x="90" y="108"/>
                  <a:pt x="90" y="108"/>
                  <a:pt x="90" y="108"/>
                </a:cubicBezTo>
                <a:cubicBezTo>
                  <a:pt x="90" y="108"/>
                  <a:pt x="90" y="108"/>
                  <a:pt x="91" y="109"/>
                </a:cubicBezTo>
                <a:cubicBezTo>
                  <a:pt x="91" y="109"/>
                  <a:pt x="90" y="109"/>
                  <a:pt x="91" y="109"/>
                </a:cubicBezTo>
                <a:cubicBezTo>
                  <a:pt x="91" y="109"/>
                  <a:pt x="91" y="109"/>
                  <a:pt x="91" y="109"/>
                </a:cubicBezTo>
                <a:cubicBezTo>
                  <a:pt x="91" y="109"/>
                  <a:pt x="91" y="109"/>
                  <a:pt x="91" y="109"/>
                </a:cubicBezTo>
                <a:cubicBezTo>
                  <a:pt x="91" y="108"/>
                  <a:pt x="91" y="108"/>
                  <a:pt x="91" y="108"/>
                </a:cubicBezTo>
                <a:cubicBezTo>
                  <a:pt x="91" y="109"/>
                  <a:pt x="91" y="109"/>
                  <a:pt x="92" y="109"/>
                </a:cubicBezTo>
                <a:cubicBezTo>
                  <a:pt x="92" y="109"/>
                  <a:pt x="92" y="109"/>
                  <a:pt x="92" y="109"/>
                </a:cubicBezTo>
                <a:cubicBezTo>
                  <a:pt x="92" y="109"/>
                  <a:pt x="93" y="109"/>
                  <a:pt x="93" y="109"/>
                </a:cubicBezTo>
                <a:cubicBezTo>
                  <a:pt x="93" y="109"/>
                  <a:pt x="93" y="109"/>
                  <a:pt x="93" y="109"/>
                </a:cubicBezTo>
                <a:cubicBezTo>
                  <a:pt x="93" y="109"/>
                  <a:pt x="93" y="109"/>
                  <a:pt x="93" y="109"/>
                </a:cubicBezTo>
                <a:cubicBezTo>
                  <a:pt x="93" y="109"/>
                  <a:pt x="93" y="109"/>
                  <a:pt x="93" y="109"/>
                </a:cubicBezTo>
                <a:cubicBezTo>
                  <a:pt x="93" y="109"/>
                  <a:pt x="93" y="109"/>
                  <a:pt x="93" y="109"/>
                </a:cubicBezTo>
                <a:cubicBezTo>
                  <a:pt x="93" y="109"/>
                  <a:pt x="93" y="109"/>
                  <a:pt x="93" y="109"/>
                </a:cubicBezTo>
                <a:cubicBezTo>
                  <a:pt x="93" y="109"/>
                  <a:pt x="93" y="109"/>
                  <a:pt x="92" y="109"/>
                </a:cubicBezTo>
                <a:cubicBezTo>
                  <a:pt x="92" y="109"/>
                  <a:pt x="92" y="109"/>
                  <a:pt x="92" y="109"/>
                </a:cubicBezTo>
                <a:cubicBezTo>
                  <a:pt x="92" y="109"/>
                  <a:pt x="92" y="109"/>
                  <a:pt x="92" y="109"/>
                </a:cubicBezTo>
                <a:cubicBezTo>
                  <a:pt x="91" y="109"/>
                  <a:pt x="91" y="109"/>
                  <a:pt x="90" y="109"/>
                </a:cubicBezTo>
                <a:cubicBezTo>
                  <a:pt x="90" y="109"/>
                  <a:pt x="90" y="109"/>
                  <a:pt x="91" y="109"/>
                </a:cubicBezTo>
                <a:cubicBezTo>
                  <a:pt x="90" y="109"/>
                  <a:pt x="90" y="110"/>
                  <a:pt x="89" y="110"/>
                </a:cubicBezTo>
                <a:cubicBezTo>
                  <a:pt x="89" y="110"/>
                  <a:pt x="89" y="110"/>
                  <a:pt x="90" y="110"/>
                </a:cubicBezTo>
                <a:cubicBezTo>
                  <a:pt x="90" y="109"/>
                  <a:pt x="88" y="109"/>
                  <a:pt x="89" y="110"/>
                </a:cubicBezTo>
                <a:cubicBezTo>
                  <a:pt x="88" y="110"/>
                  <a:pt x="86" y="111"/>
                  <a:pt x="85" y="110"/>
                </a:cubicBezTo>
                <a:close/>
                <a:moveTo>
                  <a:pt x="69" y="113"/>
                </a:moveTo>
                <a:cubicBezTo>
                  <a:pt x="69" y="113"/>
                  <a:pt x="69" y="113"/>
                  <a:pt x="69" y="113"/>
                </a:cubicBezTo>
                <a:cubicBezTo>
                  <a:pt x="69" y="113"/>
                  <a:pt x="69" y="113"/>
                  <a:pt x="69" y="113"/>
                </a:cubicBezTo>
                <a:cubicBezTo>
                  <a:pt x="69" y="113"/>
                  <a:pt x="69" y="113"/>
                  <a:pt x="69" y="113"/>
                </a:cubicBezTo>
                <a:close/>
                <a:moveTo>
                  <a:pt x="91" y="118"/>
                </a:moveTo>
                <a:cubicBezTo>
                  <a:pt x="91" y="118"/>
                  <a:pt x="91" y="118"/>
                  <a:pt x="91" y="118"/>
                </a:cubicBezTo>
                <a:cubicBezTo>
                  <a:pt x="91" y="119"/>
                  <a:pt x="91" y="119"/>
                  <a:pt x="91" y="119"/>
                </a:cubicBezTo>
                <a:cubicBezTo>
                  <a:pt x="91" y="119"/>
                  <a:pt x="91" y="119"/>
                  <a:pt x="91" y="119"/>
                </a:cubicBezTo>
                <a:cubicBezTo>
                  <a:pt x="90" y="119"/>
                  <a:pt x="91" y="119"/>
                  <a:pt x="91" y="118"/>
                </a:cubicBezTo>
                <a:close/>
                <a:moveTo>
                  <a:pt x="90" y="117"/>
                </a:moveTo>
                <a:cubicBezTo>
                  <a:pt x="90" y="117"/>
                  <a:pt x="91" y="117"/>
                  <a:pt x="91" y="117"/>
                </a:cubicBezTo>
                <a:cubicBezTo>
                  <a:pt x="91" y="117"/>
                  <a:pt x="91" y="118"/>
                  <a:pt x="90" y="117"/>
                </a:cubicBezTo>
                <a:close/>
                <a:moveTo>
                  <a:pt x="88" y="119"/>
                </a:moveTo>
                <a:cubicBezTo>
                  <a:pt x="88" y="120"/>
                  <a:pt x="88" y="120"/>
                  <a:pt x="88" y="120"/>
                </a:cubicBezTo>
                <a:cubicBezTo>
                  <a:pt x="88" y="120"/>
                  <a:pt x="88" y="120"/>
                  <a:pt x="88" y="120"/>
                </a:cubicBezTo>
                <a:cubicBezTo>
                  <a:pt x="88" y="120"/>
                  <a:pt x="88" y="119"/>
                  <a:pt x="88" y="119"/>
                </a:cubicBezTo>
                <a:close/>
                <a:moveTo>
                  <a:pt x="88" y="118"/>
                </a:moveTo>
                <a:cubicBezTo>
                  <a:pt x="88" y="118"/>
                  <a:pt x="88" y="118"/>
                  <a:pt x="88" y="118"/>
                </a:cubicBezTo>
                <a:cubicBezTo>
                  <a:pt x="88" y="118"/>
                  <a:pt x="88" y="118"/>
                  <a:pt x="88" y="118"/>
                </a:cubicBezTo>
                <a:cubicBezTo>
                  <a:pt x="88" y="118"/>
                  <a:pt x="88" y="118"/>
                  <a:pt x="88" y="118"/>
                </a:cubicBezTo>
                <a:close/>
                <a:moveTo>
                  <a:pt x="88" y="119"/>
                </a:moveTo>
                <a:cubicBezTo>
                  <a:pt x="88" y="119"/>
                  <a:pt x="88" y="118"/>
                  <a:pt x="88" y="118"/>
                </a:cubicBezTo>
                <a:lnTo>
                  <a:pt x="88" y="119"/>
                </a:lnTo>
                <a:close/>
                <a:moveTo>
                  <a:pt x="88" y="118"/>
                </a:moveTo>
                <a:cubicBezTo>
                  <a:pt x="88" y="118"/>
                  <a:pt x="88" y="118"/>
                  <a:pt x="88" y="118"/>
                </a:cubicBezTo>
                <a:cubicBezTo>
                  <a:pt x="88" y="118"/>
                  <a:pt x="88" y="118"/>
                  <a:pt x="88" y="118"/>
                </a:cubicBezTo>
                <a:cubicBezTo>
                  <a:pt x="88" y="118"/>
                  <a:pt x="88" y="118"/>
                  <a:pt x="88" y="118"/>
                </a:cubicBezTo>
                <a:close/>
                <a:moveTo>
                  <a:pt x="89" y="119"/>
                </a:moveTo>
                <a:cubicBezTo>
                  <a:pt x="89" y="119"/>
                  <a:pt x="89" y="120"/>
                  <a:pt x="89" y="120"/>
                </a:cubicBezTo>
                <a:cubicBezTo>
                  <a:pt x="89" y="120"/>
                  <a:pt x="89" y="119"/>
                  <a:pt x="89" y="119"/>
                </a:cubicBezTo>
                <a:cubicBezTo>
                  <a:pt x="89" y="120"/>
                  <a:pt x="89" y="120"/>
                  <a:pt x="89" y="120"/>
                </a:cubicBezTo>
                <a:cubicBezTo>
                  <a:pt x="88" y="120"/>
                  <a:pt x="88" y="119"/>
                  <a:pt x="89" y="119"/>
                </a:cubicBezTo>
                <a:close/>
                <a:moveTo>
                  <a:pt x="87" y="120"/>
                </a:moveTo>
                <a:cubicBezTo>
                  <a:pt x="87" y="119"/>
                  <a:pt x="87" y="119"/>
                  <a:pt x="88" y="119"/>
                </a:cubicBezTo>
                <a:cubicBezTo>
                  <a:pt x="88" y="119"/>
                  <a:pt x="88" y="119"/>
                  <a:pt x="88" y="119"/>
                </a:cubicBezTo>
                <a:cubicBezTo>
                  <a:pt x="87" y="120"/>
                  <a:pt x="87" y="119"/>
                  <a:pt x="87" y="120"/>
                </a:cubicBezTo>
                <a:cubicBezTo>
                  <a:pt x="87" y="120"/>
                  <a:pt x="87" y="120"/>
                  <a:pt x="87" y="120"/>
                </a:cubicBezTo>
                <a:close/>
                <a:moveTo>
                  <a:pt x="84" y="135"/>
                </a:moveTo>
                <a:cubicBezTo>
                  <a:pt x="84" y="135"/>
                  <a:pt x="84" y="135"/>
                  <a:pt x="83" y="135"/>
                </a:cubicBezTo>
                <a:cubicBezTo>
                  <a:pt x="84" y="135"/>
                  <a:pt x="84" y="135"/>
                  <a:pt x="84" y="135"/>
                </a:cubicBezTo>
                <a:cubicBezTo>
                  <a:pt x="85" y="135"/>
                  <a:pt x="86" y="134"/>
                  <a:pt x="86" y="136"/>
                </a:cubicBezTo>
                <a:cubicBezTo>
                  <a:pt x="86" y="135"/>
                  <a:pt x="86" y="135"/>
                  <a:pt x="86" y="135"/>
                </a:cubicBezTo>
                <a:cubicBezTo>
                  <a:pt x="86" y="135"/>
                  <a:pt x="86" y="135"/>
                  <a:pt x="86" y="135"/>
                </a:cubicBezTo>
                <a:cubicBezTo>
                  <a:pt x="87" y="135"/>
                  <a:pt x="87" y="135"/>
                  <a:pt x="87" y="135"/>
                </a:cubicBezTo>
                <a:cubicBezTo>
                  <a:pt x="87" y="135"/>
                  <a:pt x="87" y="135"/>
                  <a:pt x="87" y="135"/>
                </a:cubicBezTo>
                <a:cubicBezTo>
                  <a:pt x="87" y="135"/>
                  <a:pt x="87" y="135"/>
                  <a:pt x="87" y="135"/>
                </a:cubicBezTo>
                <a:cubicBezTo>
                  <a:pt x="87" y="135"/>
                  <a:pt x="87" y="135"/>
                  <a:pt x="88" y="135"/>
                </a:cubicBezTo>
                <a:cubicBezTo>
                  <a:pt x="88" y="135"/>
                  <a:pt x="88" y="135"/>
                  <a:pt x="88" y="135"/>
                </a:cubicBezTo>
                <a:cubicBezTo>
                  <a:pt x="88" y="135"/>
                  <a:pt x="88" y="135"/>
                  <a:pt x="88" y="135"/>
                </a:cubicBezTo>
                <a:cubicBezTo>
                  <a:pt x="88" y="135"/>
                  <a:pt x="88" y="135"/>
                  <a:pt x="88" y="135"/>
                </a:cubicBezTo>
                <a:cubicBezTo>
                  <a:pt x="88" y="135"/>
                  <a:pt x="88" y="135"/>
                  <a:pt x="88" y="135"/>
                </a:cubicBezTo>
                <a:cubicBezTo>
                  <a:pt x="88" y="134"/>
                  <a:pt x="89" y="134"/>
                  <a:pt x="89" y="134"/>
                </a:cubicBezTo>
                <a:cubicBezTo>
                  <a:pt x="90" y="134"/>
                  <a:pt x="91" y="134"/>
                  <a:pt x="91" y="133"/>
                </a:cubicBezTo>
                <a:cubicBezTo>
                  <a:pt x="91" y="133"/>
                  <a:pt x="91" y="133"/>
                  <a:pt x="91" y="133"/>
                </a:cubicBezTo>
                <a:cubicBezTo>
                  <a:pt x="91" y="133"/>
                  <a:pt x="91" y="133"/>
                  <a:pt x="91" y="133"/>
                </a:cubicBezTo>
                <a:cubicBezTo>
                  <a:pt x="91" y="133"/>
                  <a:pt x="91" y="133"/>
                  <a:pt x="92" y="132"/>
                </a:cubicBezTo>
                <a:cubicBezTo>
                  <a:pt x="92" y="133"/>
                  <a:pt x="91" y="133"/>
                  <a:pt x="91" y="133"/>
                </a:cubicBezTo>
                <a:cubicBezTo>
                  <a:pt x="92" y="133"/>
                  <a:pt x="92" y="133"/>
                  <a:pt x="93" y="133"/>
                </a:cubicBezTo>
                <a:cubicBezTo>
                  <a:pt x="92" y="134"/>
                  <a:pt x="92" y="134"/>
                  <a:pt x="91" y="134"/>
                </a:cubicBezTo>
                <a:cubicBezTo>
                  <a:pt x="91" y="134"/>
                  <a:pt x="90" y="134"/>
                  <a:pt x="90" y="134"/>
                </a:cubicBezTo>
                <a:cubicBezTo>
                  <a:pt x="90" y="134"/>
                  <a:pt x="91" y="135"/>
                  <a:pt x="91" y="135"/>
                </a:cubicBezTo>
                <a:cubicBezTo>
                  <a:pt x="91" y="135"/>
                  <a:pt x="91" y="135"/>
                  <a:pt x="91" y="135"/>
                </a:cubicBezTo>
                <a:cubicBezTo>
                  <a:pt x="91" y="135"/>
                  <a:pt x="90" y="136"/>
                  <a:pt x="90" y="136"/>
                </a:cubicBezTo>
                <a:cubicBezTo>
                  <a:pt x="90" y="136"/>
                  <a:pt x="90" y="136"/>
                  <a:pt x="90" y="136"/>
                </a:cubicBezTo>
                <a:cubicBezTo>
                  <a:pt x="90" y="136"/>
                  <a:pt x="90" y="136"/>
                  <a:pt x="90" y="136"/>
                </a:cubicBezTo>
                <a:cubicBezTo>
                  <a:pt x="90" y="136"/>
                  <a:pt x="89" y="136"/>
                  <a:pt x="89" y="136"/>
                </a:cubicBezTo>
                <a:cubicBezTo>
                  <a:pt x="89" y="136"/>
                  <a:pt x="90" y="136"/>
                  <a:pt x="89" y="136"/>
                </a:cubicBezTo>
                <a:cubicBezTo>
                  <a:pt x="89" y="135"/>
                  <a:pt x="88" y="136"/>
                  <a:pt x="87" y="136"/>
                </a:cubicBezTo>
                <a:cubicBezTo>
                  <a:pt x="87" y="136"/>
                  <a:pt x="86" y="136"/>
                  <a:pt x="86" y="135"/>
                </a:cubicBezTo>
                <a:cubicBezTo>
                  <a:pt x="86" y="136"/>
                  <a:pt x="86" y="136"/>
                  <a:pt x="86" y="136"/>
                </a:cubicBezTo>
                <a:cubicBezTo>
                  <a:pt x="86" y="136"/>
                  <a:pt x="86" y="136"/>
                  <a:pt x="86" y="136"/>
                </a:cubicBezTo>
                <a:cubicBezTo>
                  <a:pt x="86" y="136"/>
                  <a:pt x="85" y="136"/>
                  <a:pt x="85" y="136"/>
                </a:cubicBezTo>
                <a:cubicBezTo>
                  <a:pt x="85" y="136"/>
                  <a:pt x="85" y="136"/>
                  <a:pt x="84" y="136"/>
                </a:cubicBezTo>
                <a:cubicBezTo>
                  <a:pt x="85" y="136"/>
                  <a:pt x="86" y="136"/>
                  <a:pt x="85" y="135"/>
                </a:cubicBezTo>
                <a:cubicBezTo>
                  <a:pt x="85" y="135"/>
                  <a:pt x="84" y="136"/>
                  <a:pt x="84" y="135"/>
                </a:cubicBezTo>
                <a:close/>
                <a:moveTo>
                  <a:pt x="82" y="161"/>
                </a:moveTo>
                <a:cubicBezTo>
                  <a:pt x="82" y="161"/>
                  <a:pt x="82" y="161"/>
                  <a:pt x="82" y="161"/>
                </a:cubicBezTo>
                <a:cubicBezTo>
                  <a:pt x="82" y="161"/>
                  <a:pt x="82" y="161"/>
                  <a:pt x="82" y="161"/>
                </a:cubicBezTo>
                <a:cubicBezTo>
                  <a:pt x="82" y="161"/>
                  <a:pt x="82" y="161"/>
                  <a:pt x="82" y="161"/>
                </a:cubicBezTo>
                <a:close/>
                <a:moveTo>
                  <a:pt x="81" y="170"/>
                </a:moveTo>
                <a:cubicBezTo>
                  <a:pt x="82" y="171"/>
                  <a:pt x="82" y="171"/>
                  <a:pt x="82" y="171"/>
                </a:cubicBezTo>
                <a:cubicBezTo>
                  <a:pt x="82" y="171"/>
                  <a:pt x="82" y="171"/>
                  <a:pt x="82" y="172"/>
                </a:cubicBezTo>
                <a:cubicBezTo>
                  <a:pt x="81" y="171"/>
                  <a:pt x="81" y="171"/>
                  <a:pt x="81" y="172"/>
                </a:cubicBezTo>
                <a:cubicBezTo>
                  <a:pt x="81" y="172"/>
                  <a:pt x="80" y="171"/>
                  <a:pt x="80" y="171"/>
                </a:cubicBezTo>
                <a:cubicBezTo>
                  <a:pt x="80" y="171"/>
                  <a:pt x="81" y="171"/>
                  <a:pt x="81" y="170"/>
                </a:cubicBezTo>
                <a:close/>
                <a:moveTo>
                  <a:pt x="80" y="162"/>
                </a:moveTo>
                <a:cubicBezTo>
                  <a:pt x="80" y="162"/>
                  <a:pt x="80" y="163"/>
                  <a:pt x="80" y="163"/>
                </a:cubicBezTo>
                <a:cubicBezTo>
                  <a:pt x="80" y="163"/>
                  <a:pt x="80" y="163"/>
                  <a:pt x="80" y="163"/>
                </a:cubicBezTo>
                <a:cubicBezTo>
                  <a:pt x="80" y="163"/>
                  <a:pt x="80" y="162"/>
                  <a:pt x="80" y="162"/>
                </a:cubicBezTo>
                <a:close/>
                <a:moveTo>
                  <a:pt x="79" y="140"/>
                </a:moveTo>
                <a:cubicBezTo>
                  <a:pt x="79" y="140"/>
                  <a:pt x="79" y="140"/>
                  <a:pt x="79" y="140"/>
                </a:cubicBezTo>
                <a:cubicBezTo>
                  <a:pt x="79" y="140"/>
                  <a:pt x="79" y="140"/>
                  <a:pt x="79" y="140"/>
                </a:cubicBezTo>
                <a:cubicBezTo>
                  <a:pt x="79" y="140"/>
                  <a:pt x="79" y="140"/>
                  <a:pt x="79" y="140"/>
                </a:cubicBezTo>
                <a:close/>
                <a:moveTo>
                  <a:pt x="78" y="139"/>
                </a:moveTo>
                <a:cubicBezTo>
                  <a:pt x="79" y="140"/>
                  <a:pt x="78" y="140"/>
                  <a:pt x="78" y="140"/>
                </a:cubicBezTo>
                <a:cubicBezTo>
                  <a:pt x="78" y="140"/>
                  <a:pt x="78" y="140"/>
                  <a:pt x="78" y="140"/>
                </a:cubicBezTo>
                <a:cubicBezTo>
                  <a:pt x="78" y="140"/>
                  <a:pt x="78" y="140"/>
                  <a:pt x="78" y="140"/>
                </a:cubicBezTo>
                <a:cubicBezTo>
                  <a:pt x="78" y="140"/>
                  <a:pt x="78" y="140"/>
                  <a:pt x="78" y="140"/>
                </a:cubicBezTo>
                <a:cubicBezTo>
                  <a:pt x="78" y="140"/>
                  <a:pt x="78" y="140"/>
                  <a:pt x="77" y="140"/>
                </a:cubicBezTo>
                <a:cubicBezTo>
                  <a:pt x="78" y="140"/>
                  <a:pt x="78" y="140"/>
                  <a:pt x="78" y="139"/>
                </a:cubicBezTo>
                <a:close/>
                <a:moveTo>
                  <a:pt x="77" y="172"/>
                </a:moveTo>
                <a:cubicBezTo>
                  <a:pt x="78" y="172"/>
                  <a:pt x="78" y="171"/>
                  <a:pt x="79" y="171"/>
                </a:cubicBezTo>
                <a:cubicBezTo>
                  <a:pt x="79" y="172"/>
                  <a:pt x="78" y="172"/>
                  <a:pt x="77" y="172"/>
                </a:cubicBezTo>
                <a:cubicBezTo>
                  <a:pt x="77" y="172"/>
                  <a:pt x="77" y="173"/>
                  <a:pt x="77" y="172"/>
                </a:cubicBezTo>
                <a:cubicBezTo>
                  <a:pt x="77" y="172"/>
                  <a:pt x="77" y="172"/>
                  <a:pt x="77" y="172"/>
                </a:cubicBezTo>
                <a:close/>
                <a:moveTo>
                  <a:pt x="76" y="163"/>
                </a:moveTo>
                <a:cubicBezTo>
                  <a:pt x="77" y="163"/>
                  <a:pt x="77" y="164"/>
                  <a:pt x="76" y="164"/>
                </a:cubicBezTo>
                <a:cubicBezTo>
                  <a:pt x="76" y="164"/>
                  <a:pt x="76" y="164"/>
                  <a:pt x="76" y="164"/>
                </a:cubicBezTo>
                <a:cubicBezTo>
                  <a:pt x="76" y="164"/>
                  <a:pt x="76" y="164"/>
                  <a:pt x="76" y="164"/>
                </a:cubicBezTo>
                <a:cubicBezTo>
                  <a:pt x="76" y="163"/>
                  <a:pt x="76" y="163"/>
                  <a:pt x="76" y="163"/>
                </a:cubicBezTo>
                <a:close/>
                <a:moveTo>
                  <a:pt x="75" y="140"/>
                </a:moveTo>
                <a:cubicBezTo>
                  <a:pt x="76" y="141"/>
                  <a:pt x="76" y="141"/>
                  <a:pt x="76" y="141"/>
                </a:cubicBezTo>
                <a:cubicBezTo>
                  <a:pt x="76" y="141"/>
                  <a:pt x="76" y="141"/>
                  <a:pt x="76" y="141"/>
                </a:cubicBezTo>
                <a:cubicBezTo>
                  <a:pt x="75" y="141"/>
                  <a:pt x="75" y="141"/>
                  <a:pt x="75" y="140"/>
                </a:cubicBezTo>
                <a:close/>
                <a:moveTo>
                  <a:pt x="75" y="141"/>
                </a:moveTo>
                <a:cubicBezTo>
                  <a:pt x="75" y="141"/>
                  <a:pt x="75" y="142"/>
                  <a:pt x="75" y="142"/>
                </a:cubicBezTo>
                <a:cubicBezTo>
                  <a:pt x="75" y="142"/>
                  <a:pt x="74" y="141"/>
                  <a:pt x="74" y="142"/>
                </a:cubicBezTo>
                <a:cubicBezTo>
                  <a:pt x="75" y="142"/>
                  <a:pt x="75" y="142"/>
                  <a:pt x="75" y="142"/>
                </a:cubicBezTo>
                <a:cubicBezTo>
                  <a:pt x="75" y="142"/>
                  <a:pt x="74" y="142"/>
                  <a:pt x="74" y="142"/>
                </a:cubicBezTo>
                <a:cubicBezTo>
                  <a:pt x="74" y="142"/>
                  <a:pt x="74" y="142"/>
                  <a:pt x="74" y="142"/>
                </a:cubicBezTo>
                <a:cubicBezTo>
                  <a:pt x="74" y="142"/>
                  <a:pt x="74" y="142"/>
                  <a:pt x="74" y="142"/>
                </a:cubicBezTo>
                <a:cubicBezTo>
                  <a:pt x="74" y="141"/>
                  <a:pt x="75" y="142"/>
                  <a:pt x="75" y="141"/>
                </a:cubicBezTo>
                <a:close/>
                <a:moveTo>
                  <a:pt x="75" y="162"/>
                </a:moveTo>
                <a:cubicBezTo>
                  <a:pt x="75" y="162"/>
                  <a:pt x="75" y="162"/>
                  <a:pt x="75" y="162"/>
                </a:cubicBezTo>
                <a:cubicBezTo>
                  <a:pt x="75" y="163"/>
                  <a:pt x="75" y="163"/>
                  <a:pt x="75" y="163"/>
                </a:cubicBezTo>
                <a:cubicBezTo>
                  <a:pt x="74" y="163"/>
                  <a:pt x="74" y="163"/>
                  <a:pt x="74" y="163"/>
                </a:cubicBezTo>
                <a:cubicBezTo>
                  <a:pt x="74" y="163"/>
                  <a:pt x="74" y="163"/>
                  <a:pt x="75" y="162"/>
                </a:cubicBezTo>
                <a:close/>
                <a:moveTo>
                  <a:pt x="73" y="141"/>
                </a:moveTo>
                <a:cubicBezTo>
                  <a:pt x="73" y="141"/>
                  <a:pt x="73" y="141"/>
                  <a:pt x="73" y="141"/>
                </a:cubicBezTo>
                <a:cubicBezTo>
                  <a:pt x="73" y="141"/>
                  <a:pt x="73" y="141"/>
                  <a:pt x="73" y="141"/>
                </a:cubicBezTo>
                <a:close/>
                <a:moveTo>
                  <a:pt x="73" y="141"/>
                </a:moveTo>
                <a:cubicBezTo>
                  <a:pt x="73" y="141"/>
                  <a:pt x="73" y="141"/>
                  <a:pt x="73" y="141"/>
                </a:cubicBezTo>
                <a:cubicBezTo>
                  <a:pt x="73" y="141"/>
                  <a:pt x="73" y="142"/>
                  <a:pt x="73" y="142"/>
                </a:cubicBezTo>
                <a:cubicBezTo>
                  <a:pt x="73" y="141"/>
                  <a:pt x="73" y="141"/>
                  <a:pt x="73" y="141"/>
                </a:cubicBezTo>
                <a:close/>
                <a:moveTo>
                  <a:pt x="74" y="166"/>
                </a:moveTo>
                <a:cubicBezTo>
                  <a:pt x="73" y="166"/>
                  <a:pt x="73" y="166"/>
                  <a:pt x="73" y="166"/>
                </a:cubicBezTo>
                <a:cubicBezTo>
                  <a:pt x="74" y="166"/>
                  <a:pt x="74" y="166"/>
                  <a:pt x="74" y="166"/>
                </a:cubicBezTo>
                <a:cubicBezTo>
                  <a:pt x="74" y="166"/>
                  <a:pt x="74" y="166"/>
                  <a:pt x="74" y="166"/>
                </a:cubicBezTo>
                <a:cubicBezTo>
                  <a:pt x="74" y="166"/>
                  <a:pt x="74" y="166"/>
                  <a:pt x="74" y="166"/>
                </a:cubicBezTo>
                <a:cubicBezTo>
                  <a:pt x="75" y="166"/>
                  <a:pt x="75" y="166"/>
                  <a:pt x="75" y="166"/>
                </a:cubicBezTo>
                <a:cubicBezTo>
                  <a:pt x="75" y="166"/>
                  <a:pt x="74" y="166"/>
                  <a:pt x="74" y="166"/>
                </a:cubicBezTo>
                <a:cubicBezTo>
                  <a:pt x="74" y="166"/>
                  <a:pt x="74" y="166"/>
                  <a:pt x="74" y="166"/>
                </a:cubicBezTo>
                <a:cubicBezTo>
                  <a:pt x="74" y="166"/>
                  <a:pt x="73" y="166"/>
                  <a:pt x="73" y="166"/>
                </a:cubicBezTo>
                <a:cubicBezTo>
                  <a:pt x="73" y="166"/>
                  <a:pt x="73" y="166"/>
                  <a:pt x="73" y="167"/>
                </a:cubicBezTo>
                <a:cubicBezTo>
                  <a:pt x="73" y="167"/>
                  <a:pt x="73" y="167"/>
                  <a:pt x="73" y="167"/>
                </a:cubicBezTo>
                <a:cubicBezTo>
                  <a:pt x="72" y="166"/>
                  <a:pt x="73" y="166"/>
                  <a:pt x="74" y="166"/>
                </a:cubicBezTo>
                <a:close/>
                <a:moveTo>
                  <a:pt x="72" y="147"/>
                </a:moveTo>
                <a:cubicBezTo>
                  <a:pt x="73" y="147"/>
                  <a:pt x="73" y="148"/>
                  <a:pt x="72" y="147"/>
                </a:cubicBezTo>
                <a:cubicBezTo>
                  <a:pt x="72" y="147"/>
                  <a:pt x="72" y="147"/>
                  <a:pt x="72" y="147"/>
                </a:cubicBezTo>
                <a:close/>
                <a:moveTo>
                  <a:pt x="72" y="163"/>
                </a:moveTo>
                <a:cubicBezTo>
                  <a:pt x="72" y="163"/>
                  <a:pt x="72" y="163"/>
                  <a:pt x="72" y="163"/>
                </a:cubicBezTo>
                <a:cubicBezTo>
                  <a:pt x="72" y="163"/>
                  <a:pt x="72" y="163"/>
                  <a:pt x="72" y="163"/>
                </a:cubicBezTo>
                <a:close/>
                <a:moveTo>
                  <a:pt x="71" y="164"/>
                </a:moveTo>
                <a:cubicBezTo>
                  <a:pt x="71" y="164"/>
                  <a:pt x="71" y="164"/>
                  <a:pt x="71" y="164"/>
                </a:cubicBezTo>
                <a:cubicBezTo>
                  <a:pt x="71" y="164"/>
                  <a:pt x="72" y="164"/>
                  <a:pt x="72" y="164"/>
                </a:cubicBezTo>
                <a:cubicBezTo>
                  <a:pt x="72" y="164"/>
                  <a:pt x="71" y="164"/>
                  <a:pt x="71" y="164"/>
                </a:cubicBezTo>
                <a:cubicBezTo>
                  <a:pt x="71" y="164"/>
                  <a:pt x="71" y="164"/>
                  <a:pt x="71" y="164"/>
                </a:cubicBezTo>
                <a:cubicBezTo>
                  <a:pt x="71" y="164"/>
                  <a:pt x="71" y="164"/>
                  <a:pt x="71" y="164"/>
                </a:cubicBezTo>
                <a:cubicBezTo>
                  <a:pt x="71" y="164"/>
                  <a:pt x="71" y="164"/>
                  <a:pt x="71" y="164"/>
                </a:cubicBezTo>
                <a:close/>
                <a:moveTo>
                  <a:pt x="71" y="165"/>
                </a:moveTo>
                <a:cubicBezTo>
                  <a:pt x="71" y="165"/>
                  <a:pt x="71" y="165"/>
                  <a:pt x="70" y="165"/>
                </a:cubicBezTo>
                <a:cubicBezTo>
                  <a:pt x="70" y="165"/>
                  <a:pt x="70" y="165"/>
                  <a:pt x="70" y="164"/>
                </a:cubicBezTo>
                <a:cubicBezTo>
                  <a:pt x="71" y="164"/>
                  <a:pt x="71" y="165"/>
                  <a:pt x="71" y="165"/>
                </a:cubicBezTo>
                <a:close/>
                <a:moveTo>
                  <a:pt x="71" y="165"/>
                </a:moveTo>
                <a:cubicBezTo>
                  <a:pt x="71" y="165"/>
                  <a:pt x="71" y="165"/>
                  <a:pt x="71" y="165"/>
                </a:cubicBezTo>
                <a:cubicBezTo>
                  <a:pt x="71" y="165"/>
                  <a:pt x="71" y="165"/>
                  <a:pt x="71" y="165"/>
                </a:cubicBezTo>
                <a:cubicBezTo>
                  <a:pt x="71" y="165"/>
                  <a:pt x="71" y="165"/>
                  <a:pt x="70" y="165"/>
                </a:cubicBezTo>
                <a:cubicBezTo>
                  <a:pt x="71" y="165"/>
                  <a:pt x="71" y="165"/>
                  <a:pt x="71" y="165"/>
                </a:cubicBezTo>
                <a:close/>
                <a:moveTo>
                  <a:pt x="70" y="166"/>
                </a:moveTo>
                <a:cubicBezTo>
                  <a:pt x="70" y="166"/>
                  <a:pt x="70" y="166"/>
                  <a:pt x="70" y="166"/>
                </a:cubicBezTo>
                <a:cubicBezTo>
                  <a:pt x="70" y="166"/>
                  <a:pt x="70" y="166"/>
                  <a:pt x="70" y="165"/>
                </a:cubicBezTo>
                <a:cubicBezTo>
                  <a:pt x="70" y="166"/>
                  <a:pt x="71" y="166"/>
                  <a:pt x="71" y="166"/>
                </a:cubicBezTo>
                <a:cubicBezTo>
                  <a:pt x="70" y="166"/>
                  <a:pt x="70" y="166"/>
                  <a:pt x="70" y="166"/>
                </a:cubicBezTo>
                <a:close/>
                <a:moveTo>
                  <a:pt x="71" y="166"/>
                </a:moveTo>
                <a:cubicBezTo>
                  <a:pt x="71" y="166"/>
                  <a:pt x="71" y="166"/>
                  <a:pt x="71" y="166"/>
                </a:cubicBezTo>
                <a:cubicBezTo>
                  <a:pt x="71" y="166"/>
                  <a:pt x="72" y="166"/>
                  <a:pt x="72" y="166"/>
                </a:cubicBezTo>
                <a:cubicBezTo>
                  <a:pt x="72" y="166"/>
                  <a:pt x="72" y="166"/>
                  <a:pt x="72" y="166"/>
                </a:cubicBezTo>
                <a:cubicBezTo>
                  <a:pt x="72" y="166"/>
                  <a:pt x="72" y="166"/>
                  <a:pt x="72" y="166"/>
                </a:cubicBezTo>
                <a:cubicBezTo>
                  <a:pt x="72" y="166"/>
                  <a:pt x="72" y="166"/>
                  <a:pt x="72" y="166"/>
                </a:cubicBezTo>
                <a:cubicBezTo>
                  <a:pt x="72" y="167"/>
                  <a:pt x="71" y="166"/>
                  <a:pt x="71" y="166"/>
                </a:cubicBezTo>
                <a:close/>
                <a:moveTo>
                  <a:pt x="68" y="173"/>
                </a:moveTo>
                <a:cubicBezTo>
                  <a:pt x="68" y="173"/>
                  <a:pt x="68" y="173"/>
                  <a:pt x="68" y="173"/>
                </a:cubicBezTo>
                <a:cubicBezTo>
                  <a:pt x="68" y="173"/>
                  <a:pt x="68" y="173"/>
                  <a:pt x="68" y="173"/>
                </a:cubicBezTo>
                <a:cubicBezTo>
                  <a:pt x="68" y="173"/>
                  <a:pt x="68" y="173"/>
                  <a:pt x="68" y="173"/>
                </a:cubicBezTo>
                <a:cubicBezTo>
                  <a:pt x="68" y="173"/>
                  <a:pt x="68" y="173"/>
                  <a:pt x="68" y="173"/>
                </a:cubicBezTo>
                <a:close/>
                <a:moveTo>
                  <a:pt x="58" y="184"/>
                </a:moveTo>
                <a:cubicBezTo>
                  <a:pt x="58" y="184"/>
                  <a:pt x="57" y="184"/>
                  <a:pt x="57" y="184"/>
                </a:cubicBezTo>
                <a:cubicBezTo>
                  <a:pt x="57" y="183"/>
                  <a:pt x="58" y="183"/>
                  <a:pt x="58" y="184"/>
                </a:cubicBezTo>
                <a:close/>
                <a:moveTo>
                  <a:pt x="55" y="177"/>
                </a:moveTo>
                <a:cubicBezTo>
                  <a:pt x="55" y="178"/>
                  <a:pt x="56" y="177"/>
                  <a:pt x="56" y="177"/>
                </a:cubicBezTo>
                <a:cubicBezTo>
                  <a:pt x="56" y="178"/>
                  <a:pt x="57" y="177"/>
                  <a:pt x="57" y="178"/>
                </a:cubicBezTo>
                <a:cubicBezTo>
                  <a:pt x="57" y="178"/>
                  <a:pt x="56" y="178"/>
                  <a:pt x="56" y="178"/>
                </a:cubicBezTo>
                <a:cubicBezTo>
                  <a:pt x="55" y="180"/>
                  <a:pt x="56" y="181"/>
                  <a:pt x="55" y="181"/>
                </a:cubicBezTo>
                <a:cubicBezTo>
                  <a:pt x="55" y="180"/>
                  <a:pt x="55" y="178"/>
                  <a:pt x="54" y="178"/>
                </a:cubicBezTo>
                <a:cubicBezTo>
                  <a:pt x="54" y="178"/>
                  <a:pt x="54" y="178"/>
                  <a:pt x="55" y="177"/>
                </a:cubicBezTo>
                <a:close/>
                <a:moveTo>
                  <a:pt x="54" y="182"/>
                </a:moveTo>
                <a:cubicBezTo>
                  <a:pt x="53" y="183"/>
                  <a:pt x="53" y="183"/>
                  <a:pt x="53" y="183"/>
                </a:cubicBezTo>
                <a:cubicBezTo>
                  <a:pt x="53" y="182"/>
                  <a:pt x="53" y="182"/>
                  <a:pt x="54" y="182"/>
                </a:cubicBezTo>
                <a:close/>
                <a:moveTo>
                  <a:pt x="51" y="183"/>
                </a:moveTo>
                <a:cubicBezTo>
                  <a:pt x="51" y="183"/>
                  <a:pt x="51" y="183"/>
                  <a:pt x="50" y="183"/>
                </a:cubicBezTo>
                <a:cubicBezTo>
                  <a:pt x="51" y="182"/>
                  <a:pt x="51" y="182"/>
                  <a:pt x="51" y="182"/>
                </a:cubicBezTo>
                <a:cubicBezTo>
                  <a:pt x="51" y="183"/>
                  <a:pt x="51" y="183"/>
                  <a:pt x="51" y="183"/>
                </a:cubicBezTo>
                <a:close/>
                <a:moveTo>
                  <a:pt x="51" y="176"/>
                </a:moveTo>
                <a:cubicBezTo>
                  <a:pt x="51" y="176"/>
                  <a:pt x="51" y="177"/>
                  <a:pt x="51" y="177"/>
                </a:cubicBezTo>
                <a:cubicBezTo>
                  <a:pt x="51" y="177"/>
                  <a:pt x="51" y="177"/>
                  <a:pt x="51" y="177"/>
                </a:cubicBezTo>
                <a:cubicBezTo>
                  <a:pt x="51" y="176"/>
                  <a:pt x="51" y="176"/>
                  <a:pt x="51" y="176"/>
                </a:cubicBezTo>
                <a:close/>
                <a:moveTo>
                  <a:pt x="46" y="177"/>
                </a:moveTo>
                <a:cubicBezTo>
                  <a:pt x="46" y="178"/>
                  <a:pt x="47" y="178"/>
                  <a:pt x="47" y="178"/>
                </a:cubicBezTo>
                <a:cubicBezTo>
                  <a:pt x="46" y="178"/>
                  <a:pt x="46" y="178"/>
                  <a:pt x="46" y="178"/>
                </a:cubicBezTo>
                <a:cubicBezTo>
                  <a:pt x="46" y="178"/>
                  <a:pt x="46" y="177"/>
                  <a:pt x="46" y="177"/>
                </a:cubicBezTo>
                <a:close/>
                <a:moveTo>
                  <a:pt x="44" y="180"/>
                </a:moveTo>
                <a:cubicBezTo>
                  <a:pt x="45" y="180"/>
                  <a:pt x="45" y="180"/>
                  <a:pt x="45" y="180"/>
                </a:cubicBezTo>
                <a:cubicBezTo>
                  <a:pt x="45" y="180"/>
                  <a:pt x="44" y="180"/>
                  <a:pt x="45" y="179"/>
                </a:cubicBezTo>
                <a:cubicBezTo>
                  <a:pt x="45" y="179"/>
                  <a:pt x="45" y="180"/>
                  <a:pt x="46" y="180"/>
                </a:cubicBezTo>
                <a:cubicBezTo>
                  <a:pt x="45" y="181"/>
                  <a:pt x="45" y="181"/>
                  <a:pt x="45" y="181"/>
                </a:cubicBezTo>
                <a:cubicBezTo>
                  <a:pt x="45" y="180"/>
                  <a:pt x="44" y="181"/>
                  <a:pt x="44" y="180"/>
                </a:cubicBezTo>
                <a:close/>
                <a:moveTo>
                  <a:pt x="44" y="174"/>
                </a:moveTo>
                <a:cubicBezTo>
                  <a:pt x="44" y="175"/>
                  <a:pt x="44" y="175"/>
                  <a:pt x="44" y="175"/>
                </a:cubicBezTo>
                <a:cubicBezTo>
                  <a:pt x="44" y="175"/>
                  <a:pt x="44" y="175"/>
                  <a:pt x="44" y="174"/>
                </a:cubicBezTo>
                <a:close/>
                <a:moveTo>
                  <a:pt x="44" y="178"/>
                </a:moveTo>
                <a:cubicBezTo>
                  <a:pt x="44" y="178"/>
                  <a:pt x="44" y="178"/>
                  <a:pt x="44" y="179"/>
                </a:cubicBezTo>
                <a:cubicBezTo>
                  <a:pt x="43" y="178"/>
                  <a:pt x="43" y="178"/>
                  <a:pt x="43" y="178"/>
                </a:cubicBezTo>
                <a:cubicBezTo>
                  <a:pt x="44" y="178"/>
                  <a:pt x="44" y="178"/>
                  <a:pt x="44" y="178"/>
                </a:cubicBezTo>
                <a:close/>
                <a:moveTo>
                  <a:pt x="43" y="178"/>
                </a:moveTo>
                <a:cubicBezTo>
                  <a:pt x="43" y="178"/>
                  <a:pt x="42" y="179"/>
                  <a:pt x="42" y="179"/>
                </a:cubicBezTo>
                <a:cubicBezTo>
                  <a:pt x="42" y="179"/>
                  <a:pt x="42" y="179"/>
                  <a:pt x="42" y="179"/>
                </a:cubicBezTo>
                <a:cubicBezTo>
                  <a:pt x="42" y="178"/>
                  <a:pt x="42" y="178"/>
                  <a:pt x="43" y="178"/>
                </a:cubicBezTo>
                <a:close/>
                <a:moveTo>
                  <a:pt x="41" y="178"/>
                </a:moveTo>
                <a:cubicBezTo>
                  <a:pt x="41" y="178"/>
                  <a:pt x="41" y="179"/>
                  <a:pt x="41" y="179"/>
                </a:cubicBezTo>
                <a:cubicBezTo>
                  <a:pt x="41" y="179"/>
                  <a:pt x="41" y="179"/>
                  <a:pt x="41" y="179"/>
                </a:cubicBezTo>
                <a:cubicBezTo>
                  <a:pt x="41" y="179"/>
                  <a:pt x="41" y="179"/>
                  <a:pt x="41" y="179"/>
                </a:cubicBezTo>
                <a:cubicBezTo>
                  <a:pt x="41" y="179"/>
                  <a:pt x="41" y="179"/>
                  <a:pt x="41" y="179"/>
                </a:cubicBezTo>
                <a:cubicBezTo>
                  <a:pt x="41" y="179"/>
                  <a:pt x="41" y="179"/>
                  <a:pt x="41" y="178"/>
                </a:cubicBezTo>
                <a:close/>
                <a:moveTo>
                  <a:pt x="38" y="185"/>
                </a:moveTo>
                <a:cubicBezTo>
                  <a:pt x="38" y="185"/>
                  <a:pt x="38" y="185"/>
                  <a:pt x="38" y="185"/>
                </a:cubicBezTo>
                <a:cubicBezTo>
                  <a:pt x="38" y="185"/>
                  <a:pt x="38" y="184"/>
                  <a:pt x="38" y="185"/>
                </a:cubicBezTo>
                <a:close/>
                <a:moveTo>
                  <a:pt x="38" y="184"/>
                </a:moveTo>
                <a:cubicBezTo>
                  <a:pt x="39" y="184"/>
                  <a:pt x="39" y="184"/>
                  <a:pt x="39" y="184"/>
                </a:cubicBezTo>
                <a:cubicBezTo>
                  <a:pt x="39" y="184"/>
                  <a:pt x="38" y="183"/>
                  <a:pt x="38" y="183"/>
                </a:cubicBezTo>
                <a:cubicBezTo>
                  <a:pt x="39" y="183"/>
                  <a:pt x="39" y="183"/>
                  <a:pt x="39" y="183"/>
                </a:cubicBezTo>
                <a:cubicBezTo>
                  <a:pt x="38" y="184"/>
                  <a:pt x="40" y="183"/>
                  <a:pt x="40" y="184"/>
                </a:cubicBezTo>
                <a:cubicBezTo>
                  <a:pt x="39" y="184"/>
                  <a:pt x="39" y="185"/>
                  <a:pt x="38" y="184"/>
                </a:cubicBezTo>
                <a:close/>
                <a:moveTo>
                  <a:pt x="38" y="181"/>
                </a:moveTo>
                <a:cubicBezTo>
                  <a:pt x="39" y="181"/>
                  <a:pt x="39" y="181"/>
                  <a:pt x="39" y="181"/>
                </a:cubicBezTo>
                <a:cubicBezTo>
                  <a:pt x="39" y="181"/>
                  <a:pt x="39" y="180"/>
                  <a:pt x="39" y="180"/>
                </a:cubicBezTo>
                <a:cubicBezTo>
                  <a:pt x="39" y="180"/>
                  <a:pt x="39" y="180"/>
                  <a:pt x="39" y="180"/>
                </a:cubicBezTo>
                <a:cubicBezTo>
                  <a:pt x="40" y="180"/>
                  <a:pt x="40" y="180"/>
                  <a:pt x="40" y="180"/>
                </a:cubicBezTo>
                <a:cubicBezTo>
                  <a:pt x="40" y="180"/>
                  <a:pt x="40" y="180"/>
                  <a:pt x="40" y="180"/>
                </a:cubicBezTo>
                <a:cubicBezTo>
                  <a:pt x="40" y="180"/>
                  <a:pt x="40" y="180"/>
                  <a:pt x="40" y="180"/>
                </a:cubicBezTo>
                <a:cubicBezTo>
                  <a:pt x="40" y="180"/>
                  <a:pt x="40" y="180"/>
                  <a:pt x="40" y="180"/>
                </a:cubicBezTo>
                <a:cubicBezTo>
                  <a:pt x="41" y="180"/>
                  <a:pt x="41" y="180"/>
                  <a:pt x="41" y="181"/>
                </a:cubicBezTo>
                <a:cubicBezTo>
                  <a:pt x="41" y="180"/>
                  <a:pt x="41" y="180"/>
                  <a:pt x="42" y="179"/>
                </a:cubicBezTo>
                <a:cubicBezTo>
                  <a:pt x="43" y="180"/>
                  <a:pt x="43" y="180"/>
                  <a:pt x="44" y="180"/>
                </a:cubicBezTo>
                <a:cubicBezTo>
                  <a:pt x="44" y="181"/>
                  <a:pt x="43" y="181"/>
                  <a:pt x="42" y="181"/>
                </a:cubicBezTo>
                <a:cubicBezTo>
                  <a:pt x="42" y="181"/>
                  <a:pt x="42" y="181"/>
                  <a:pt x="42" y="181"/>
                </a:cubicBezTo>
                <a:cubicBezTo>
                  <a:pt x="41" y="182"/>
                  <a:pt x="41" y="181"/>
                  <a:pt x="41" y="181"/>
                </a:cubicBezTo>
                <a:cubicBezTo>
                  <a:pt x="41" y="181"/>
                  <a:pt x="39" y="182"/>
                  <a:pt x="38" y="181"/>
                </a:cubicBezTo>
                <a:close/>
                <a:moveTo>
                  <a:pt x="43" y="182"/>
                </a:moveTo>
                <a:cubicBezTo>
                  <a:pt x="42" y="182"/>
                  <a:pt x="41" y="183"/>
                  <a:pt x="42" y="182"/>
                </a:cubicBezTo>
                <a:cubicBezTo>
                  <a:pt x="42" y="182"/>
                  <a:pt x="42" y="182"/>
                  <a:pt x="43" y="182"/>
                </a:cubicBezTo>
                <a:close/>
                <a:moveTo>
                  <a:pt x="41" y="184"/>
                </a:moveTo>
                <a:cubicBezTo>
                  <a:pt x="41" y="184"/>
                  <a:pt x="41" y="184"/>
                  <a:pt x="40" y="183"/>
                </a:cubicBezTo>
                <a:cubicBezTo>
                  <a:pt x="41" y="183"/>
                  <a:pt x="42" y="183"/>
                  <a:pt x="42" y="183"/>
                </a:cubicBezTo>
                <a:cubicBezTo>
                  <a:pt x="42" y="184"/>
                  <a:pt x="41" y="184"/>
                  <a:pt x="41" y="184"/>
                </a:cubicBezTo>
                <a:close/>
                <a:moveTo>
                  <a:pt x="42" y="184"/>
                </a:moveTo>
                <a:cubicBezTo>
                  <a:pt x="42" y="183"/>
                  <a:pt x="43" y="183"/>
                  <a:pt x="43" y="183"/>
                </a:cubicBezTo>
                <a:cubicBezTo>
                  <a:pt x="43" y="183"/>
                  <a:pt x="43" y="184"/>
                  <a:pt x="42" y="184"/>
                </a:cubicBezTo>
                <a:close/>
                <a:moveTo>
                  <a:pt x="40" y="190"/>
                </a:moveTo>
                <a:cubicBezTo>
                  <a:pt x="40" y="190"/>
                  <a:pt x="40" y="189"/>
                  <a:pt x="41" y="189"/>
                </a:cubicBezTo>
                <a:cubicBezTo>
                  <a:pt x="41" y="190"/>
                  <a:pt x="40" y="191"/>
                  <a:pt x="40" y="190"/>
                </a:cubicBezTo>
                <a:close/>
                <a:moveTo>
                  <a:pt x="42" y="190"/>
                </a:moveTo>
                <a:cubicBezTo>
                  <a:pt x="41" y="189"/>
                  <a:pt x="41" y="189"/>
                  <a:pt x="41" y="189"/>
                </a:cubicBezTo>
                <a:cubicBezTo>
                  <a:pt x="41" y="189"/>
                  <a:pt x="41" y="189"/>
                  <a:pt x="41" y="189"/>
                </a:cubicBezTo>
                <a:cubicBezTo>
                  <a:pt x="42" y="188"/>
                  <a:pt x="41" y="188"/>
                  <a:pt x="41" y="188"/>
                </a:cubicBezTo>
                <a:cubicBezTo>
                  <a:pt x="42" y="189"/>
                  <a:pt x="42" y="188"/>
                  <a:pt x="42" y="188"/>
                </a:cubicBezTo>
                <a:cubicBezTo>
                  <a:pt x="42" y="189"/>
                  <a:pt x="42" y="189"/>
                  <a:pt x="42" y="190"/>
                </a:cubicBezTo>
                <a:close/>
                <a:moveTo>
                  <a:pt x="44" y="187"/>
                </a:moveTo>
                <a:cubicBezTo>
                  <a:pt x="44" y="187"/>
                  <a:pt x="43" y="187"/>
                  <a:pt x="43" y="187"/>
                </a:cubicBezTo>
                <a:cubicBezTo>
                  <a:pt x="43" y="187"/>
                  <a:pt x="44" y="186"/>
                  <a:pt x="44" y="186"/>
                </a:cubicBezTo>
                <a:cubicBezTo>
                  <a:pt x="44" y="186"/>
                  <a:pt x="44" y="186"/>
                  <a:pt x="44" y="186"/>
                </a:cubicBezTo>
                <a:lnTo>
                  <a:pt x="44" y="187"/>
                </a:lnTo>
                <a:close/>
                <a:moveTo>
                  <a:pt x="44" y="182"/>
                </a:moveTo>
                <a:cubicBezTo>
                  <a:pt x="44" y="181"/>
                  <a:pt x="44" y="181"/>
                  <a:pt x="44" y="181"/>
                </a:cubicBezTo>
                <a:cubicBezTo>
                  <a:pt x="44" y="181"/>
                  <a:pt x="44" y="181"/>
                  <a:pt x="45" y="181"/>
                </a:cubicBezTo>
                <a:cubicBezTo>
                  <a:pt x="44" y="182"/>
                  <a:pt x="44" y="182"/>
                  <a:pt x="44" y="182"/>
                </a:cubicBezTo>
                <a:close/>
                <a:moveTo>
                  <a:pt x="45" y="183"/>
                </a:moveTo>
                <a:cubicBezTo>
                  <a:pt x="45" y="182"/>
                  <a:pt x="45" y="182"/>
                  <a:pt x="45" y="182"/>
                </a:cubicBezTo>
                <a:cubicBezTo>
                  <a:pt x="46" y="182"/>
                  <a:pt x="45" y="182"/>
                  <a:pt x="46" y="182"/>
                </a:cubicBezTo>
                <a:cubicBezTo>
                  <a:pt x="45" y="183"/>
                  <a:pt x="45" y="183"/>
                  <a:pt x="45" y="183"/>
                </a:cubicBezTo>
                <a:close/>
                <a:moveTo>
                  <a:pt x="45" y="187"/>
                </a:moveTo>
                <a:cubicBezTo>
                  <a:pt x="45" y="186"/>
                  <a:pt x="47" y="186"/>
                  <a:pt x="47" y="187"/>
                </a:cubicBezTo>
                <a:cubicBezTo>
                  <a:pt x="46" y="186"/>
                  <a:pt x="46" y="187"/>
                  <a:pt x="45" y="187"/>
                </a:cubicBezTo>
                <a:close/>
                <a:moveTo>
                  <a:pt x="47" y="182"/>
                </a:moveTo>
                <a:cubicBezTo>
                  <a:pt x="47" y="182"/>
                  <a:pt x="46" y="182"/>
                  <a:pt x="46" y="181"/>
                </a:cubicBezTo>
                <a:cubicBezTo>
                  <a:pt x="47" y="182"/>
                  <a:pt x="48" y="181"/>
                  <a:pt x="48" y="181"/>
                </a:cubicBezTo>
                <a:cubicBezTo>
                  <a:pt x="48" y="181"/>
                  <a:pt x="47" y="182"/>
                  <a:pt x="47" y="182"/>
                </a:cubicBezTo>
                <a:close/>
                <a:moveTo>
                  <a:pt x="47" y="177"/>
                </a:moveTo>
                <a:cubicBezTo>
                  <a:pt x="48" y="177"/>
                  <a:pt x="48" y="177"/>
                  <a:pt x="49" y="177"/>
                </a:cubicBezTo>
                <a:cubicBezTo>
                  <a:pt x="49" y="177"/>
                  <a:pt x="49" y="177"/>
                  <a:pt x="49" y="177"/>
                </a:cubicBezTo>
                <a:cubicBezTo>
                  <a:pt x="49" y="178"/>
                  <a:pt x="48" y="177"/>
                  <a:pt x="48" y="178"/>
                </a:cubicBezTo>
                <a:cubicBezTo>
                  <a:pt x="48" y="177"/>
                  <a:pt x="47" y="177"/>
                  <a:pt x="47" y="177"/>
                </a:cubicBezTo>
                <a:close/>
                <a:moveTo>
                  <a:pt x="47" y="186"/>
                </a:moveTo>
                <a:cubicBezTo>
                  <a:pt x="48" y="185"/>
                  <a:pt x="47" y="185"/>
                  <a:pt x="48" y="185"/>
                </a:cubicBezTo>
                <a:cubicBezTo>
                  <a:pt x="48" y="185"/>
                  <a:pt x="48" y="186"/>
                  <a:pt x="47" y="186"/>
                </a:cubicBezTo>
                <a:close/>
                <a:moveTo>
                  <a:pt x="48" y="188"/>
                </a:moveTo>
                <a:cubicBezTo>
                  <a:pt x="48" y="187"/>
                  <a:pt x="49" y="187"/>
                  <a:pt x="48" y="187"/>
                </a:cubicBezTo>
                <a:cubicBezTo>
                  <a:pt x="48" y="188"/>
                  <a:pt x="48" y="188"/>
                  <a:pt x="48" y="188"/>
                </a:cubicBezTo>
                <a:cubicBezTo>
                  <a:pt x="47" y="188"/>
                  <a:pt x="48" y="187"/>
                  <a:pt x="48" y="187"/>
                </a:cubicBezTo>
                <a:cubicBezTo>
                  <a:pt x="48" y="187"/>
                  <a:pt x="48" y="187"/>
                  <a:pt x="49" y="187"/>
                </a:cubicBezTo>
                <a:cubicBezTo>
                  <a:pt x="49" y="187"/>
                  <a:pt x="48" y="186"/>
                  <a:pt x="48" y="186"/>
                </a:cubicBezTo>
                <a:cubicBezTo>
                  <a:pt x="49" y="186"/>
                  <a:pt x="49" y="186"/>
                  <a:pt x="49" y="186"/>
                </a:cubicBezTo>
                <a:cubicBezTo>
                  <a:pt x="49" y="187"/>
                  <a:pt x="49" y="187"/>
                  <a:pt x="49" y="187"/>
                </a:cubicBezTo>
                <a:cubicBezTo>
                  <a:pt x="49" y="187"/>
                  <a:pt x="49" y="188"/>
                  <a:pt x="48" y="188"/>
                </a:cubicBezTo>
                <a:close/>
                <a:moveTo>
                  <a:pt x="49" y="177"/>
                </a:moveTo>
                <a:cubicBezTo>
                  <a:pt x="49" y="177"/>
                  <a:pt x="49" y="177"/>
                  <a:pt x="49" y="177"/>
                </a:cubicBezTo>
                <a:cubicBezTo>
                  <a:pt x="50" y="177"/>
                  <a:pt x="50" y="177"/>
                  <a:pt x="50" y="177"/>
                </a:cubicBezTo>
                <a:cubicBezTo>
                  <a:pt x="50" y="177"/>
                  <a:pt x="50" y="177"/>
                  <a:pt x="49" y="177"/>
                </a:cubicBezTo>
                <a:close/>
                <a:moveTo>
                  <a:pt x="50" y="173"/>
                </a:moveTo>
                <a:cubicBezTo>
                  <a:pt x="50" y="173"/>
                  <a:pt x="50" y="173"/>
                  <a:pt x="50" y="173"/>
                </a:cubicBezTo>
                <a:cubicBezTo>
                  <a:pt x="49" y="173"/>
                  <a:pt x="49" y="173"/>
                  <a:pt x="48" y="173"/>
                </a:cubicBezTo>
                <a:cubicBezTo>
                  <a:pt x="48" y="174"/>
                  <a:pt x="49" y="173"/>
                  <a:pt x="49" y="173"/>
                </a:cubicBezTo>
                <a:cubicBezTo>
                  <a:pt x="49" y="174"/>
                  <a:pt x="48" y="174"/>
                  <a:pt x="48" y="174"/>
                </a:cubicBezTo>
                <a:cubicBezTo>
                  <a:pt x="48" y="174"/>
                  <a:pt x="48" y="174"/>
                  <a:pt x="48" y="174"/>
                </a:cubicBezTo>
                <a:cubicBezTo>
                  <a:pt x="48" y="174"/>
                  <a:pt x="48" y="174"/>
                  <a:pt x="48" y="174"/>
                </a:cubicBezTo>
                <a:cubicBezTo>
                  <a:pt x="48" y="174"/>
                  <a:pt x="48" y="174"/>
                  <a:pt x="47" y="174"/>
                </a:cubicBezTo>
                <a:cubicBezTo>
                  <a:pt x="47" y="174"/>
                  <a:pt x="47" y="174"/>
                  <a:pt x="47" y="174"/>
                </a:cubicBezTo>
                <a:cubicBezTo>
                  <a:pt x="47" y="174"/>
                  <a:pt x="47" y="173"/>
                  <a:pt x="47" y="173"/>
                </a:cubicBezTo>
                <a:cubicBezTo>
                  <a:pt x="47" y="173"/>
                  <a:pt x="47" y="174"/>
                  <a:pt x="48" y="174"/>
                </a:cubicBezTo>
                <a:cubicBezTo>
                  <a:pt x="48" y="173"/>
                  <a:pt x="49" y="173"/>
                  <a:pt x="49" y="173"/>
                </a:cubicBezTo>
                <a:cubicBezTo>
                  <a:pt x="49" y="173"/>
                  <a:pt x="49" y="173"/>
                  <a:pt x="49" y="173"/>
                </a:cubicBezTo>
                <a:cubicBezTo>
                  <a:pt x="50" y="173"/>
                  <a:pt x="50" y="173"/>
                  <a:pt x="50" y="173"/>
                </a:cubicBezTo>
                <a:cubicBezTo>
                  <a:pt x="50" y="173"/>
                  <a:pt x="50" y="173"/>
                  <a:pt x="50" y="173"/>
                </a:cubicBezTo>
                <a:cubicBezTo>
                  <a:pt x="51" y="173"/>
                  <a:pt x="50" y="173"/>
                  <a:pt x="51" y="173"/>
                </a:cubicBezTo>
                <a:cubicBezTo>
                  <a:pt x="50" y="173"/>
                  <a:pt x="50" y="173"/>
                  <a:pt x="50" y="173"/>
                </a:cubicBezTo>
                <a:cubicBezTo>
                  <a:pt x="50" y="173"/>
                  <a:pt x="50" y="173"/>
                  <a:pt x="50" y="173"/>
                </a:cubicBezTo>
                <a:close/>
                <a:moveTo>
                  <a:pt x="50" y="177"/>
                </a:moveTo>
                <a:cubicBezTo>
                  <a:pt x="50" y="177"/>
                  <a:pt x="50" y="177"/>
                  <a:pt x="50" y="177"/>
                </a:cubicBezTo>
                <a:cubicBezTo>
                  <a:pt x="50" y="177"/>
                  <a:pt x="51" y="177"/>
                  <a:pt x="50" y="177"/>
                </a:cubicBezTo>
                <a:cubicBezTo>
                  <a:pt x="50" y="177"/>
                  <a:pt x="50" y="177"/>
                  <a:pt x="50" y="177"/>
                </a:cubicBezTo>
                <a:close/>
                <a:moveTo>
                  <a:pt x="42" y="205"/>
                </a:moveTo>
                <a:cubicBezTo>
                  <a:pt x="43" y="205"/>
                  <a:pt x="43" y="205"/>
                  <a:pt x="44" y="205"/>
                </a:cubicBezTo>
                <a:cubicBezTo>
                  <a:pt x="43" y="205"/>
                  <a:pt x="44" y="205"/>
                  <a:pt x="44" y="204"/>
                </a:cubicBezTo>
                <a:cubicBezTo>
                  <a:pt x="44" y="204"/>
                  <a:pt x="44" y="204"/>
                  <a:pt x="44" y="204"/>
                </a:cubicBezTo>
                <a:cubicBezTo>
                  <a:pt x="44" y="204"/>
                  <a:pt x="44" y="205"/>
                  <a:pt x="44" y="205"/>
                </a:cubicBezTo>
                <a:cubicBezTo>
                  <a:pt x="44" y="205"/>
                  <a:pt x="43" y="206"/>
                  <a:pt x="42" y="206"/>
                </a:cubicBezTo>
                <a:cubicBezTo>
                  <a:pt x="42" y="206"/>
                  <a:pt x="42" y="206"/>
                  <a:pt x="42" y="205"/>
                </a:cubicBezTo>
                <a:close/>
                <a:moveTo>
                  <a:pt x="39" y="238"/>
                </a:moveTo>
                <a:cubicBezTo>
                  <a:pt x="39" y="238"/>
                  <a:pt x="39" y="238"/>
                  <a:pt x="39" y="238"/>
                </a:cubicBezTo>
                <a:cubicBezTo>
                  <a:pt x="39" y="238"/>
                  <a:pt x="39" y="238"/>
                  <a:pt x="39" y="238"/>
                </a:cubicBezTo>
                <a:cubicBezTo>
                  <a:pt x="39" y="238"/>
                  <a:pt x="39" y="238"/>
                  <a:pt x="40" y="238"/>
                </a:cubicBezTo>
                <a:cubicBezTo>
                  <a:pt x="39" y="238"/>
                  <a:pt x="39" y="238"/>
                  <a:pt x="39" y="238"/>
                </a:cubicBezTo>
                <a:cubicBezTo>
                  <a:pt x="39" y="238"/>
                  <a:pt x="39" y="238"/>
                  <a:pt x="39" y="238"/>
                </a:cubicBezTo>
                <a:close/>
                <a:moveTo>
                  <a:pt x="37" y="233"/>
                </a:moveTo>
                <a:cubicBezTo>
                  <a:pt x="36" y="233"/>
                  <a:pt x="36" y="233"/>
                  <a:pt x="36" y="233"/>
                </a:cubicBezTo>
                <a:cubicBezTo>
                  <a:pt x="36" y="233"/>
                  <a:pt x="36" y="233"/>
                  <a:pt x="36" y="232"/>
                </a:cubicBezTo>
                <a:cubicBezTo>
                  <a:pt x="36" y="232"/>
                  <a:pt x="37" y="232"/>
                  <a:pt x="37" y="232"/>
                </a:cubicBezTo>
                <a:cubicBezTo>
                  <a:pt x="37" y="232"/>
                  <a:pt x="37" y="232"/>
                  <a:pt x="37" y="233"/>
                </a:cubicBezTo>
                <a:close/>
                <a:moveTo>
                  <a:pt x="41" y="205"/>
                </a:moveTo>
                <a:cubicBezTo>
                  <a:pt x="41" y="205"/>
                  <a:pt x="41" y="205"/>
                  <a:pt x="41" y="205"/>
                </a:cubicBezTo>
                <a:cubicBezTo>
                  <a:pt x="41" y="205"/>
                  <a:pt x="41" y="205"/>
                  <a:pt x="41" y="205"/>
                </a:cubicBezTo>
                <a:cubicBezTo>
                  <a:pt x="41" y="205"/>
                  <a:pt x="41" y="205"/>
                  <a:pt x="41" y="205"/>
                </a:cubicBezTo>
                <a:close/>
                <a:moveTo>
                  <a:pt x="40" y="206"/>
                </a:moveTo>
                <a:cubicBezTo>
                  <a:pt x="40" y="206"/>
                  <a:pt x="40" y="206"/>
                  <a:pt x="40" y="206"/>
                </a:cubicBezTo>
                <a:cubicBezTo>
                  <a:pt x="40" y="206"/>
                  <a:pt x="40" y="206"/>
                  <a:pt x="40" y="206"/>
                </a:cubicBezTo>
                <a:cubicBezTo>
                  <a:pt x="40" y="206"/>
                  <a:pt x="40" y="206"/>
                  <a:pt x="40" y="206"/>
                </a:cubicBezTo>
                <a:cubicBezTo>
                  <a:pt x="40" y="206"/>
                  <a:pt x="40" y="206"/>
                  <a:pt x="40" y="206"/>
                </a:cubicBezTo>
                <a:close/>
                <a:moveTo>
                  <a:pt x="40" y="206"/>
                </a:moveTo>
                <a:cubicBezTo>
                  <a:pt x="40" y="206"/>
                  <a:pt x="39" y="206"/>
                  <a:pt x="40" y="206"/>
                </a:cubicBezTo>
                <a:cubicBezTo>
                  <a:pt x="39" y="207"/>
                  <a:pt x="39" y="207"/>
                  <a:pt x="39" y="207"/>
                </a:cubicBezTo>
                <a:cubicBezTo>
                  <a:pt x="39" y="207"/>
                  <a:pt x="38" y="207"/>
                  <a:pt x="39" y="206"/>
                </a:cubicBezTo>
                <a:cubicBezTo>
                  <a:pt x="39" y="206"/>
                  <a:pt x="39" y="206"/>
                  <a:pt x="40" y="206"/>
                </a:cubicBezTo>
                <a:close/>
                <a:moveTo>
                  <a:pt x="38" y="206"/>
                </a:moveTo>
                <a:cubicBezTo>
                  <a:pt x="38" y="207"/>
                  <a:pt x="38" y="207"/>
                  <a:pt x="38" y="207"/>
                </a:cubicBezTo>
                <a:cubicBezTo>
                  <a:pt x="37" y="207"/>
                  <a:pt x="37" y="209"/>
                  <a:pt x="35" y="209"/>
                </a:cubicBezTo>
                <a:cubicBezTo>
                  <a:pt x="36" y="208"/>
                  <a:pt x="37" y="208"/>
                  <a:pt x="38" y="206"/>
                </a:cubicBezTo>
                <a:close/>
                <a:moveTo>
                  <a:pt x="34" y="233"/>
                </a:moveTo>
                <a:cubicBezTo>
                  <a:pt x="34" y="233"/>
                  <a:pt x="34" y="233"/>
                  <a:pt x="33" y="233"/>
                </a:cubicBezTo>
                <a:cubicBezTo>
                  <a:pt x="34" y="232"/>
                  <a:pt x="34" y="232"/>
                  <a:pt x="34" y="233"/>
                </a:cubicBezTo>
                <a:close/>
                <a:moveTo>
                  <a:pt x="33" y="220"/>
                </a:moveTo>
                <a:cubicBezTo>
                  <a:pt x="32" y="220"/>
                  <a:pt x="32" y="221"/>
                  <a:pt x="32" y="221"/>
                </a:cubicBezTo>
                <a:cubicBezTo>
                  <a:pt x="31" y="221"/>
                  <a:pt x="32" y="221"/>
                  <a:pt x="32" y="220"/>
                </a:cubicBezTo>
                <a:cubicBezTo>
                  <a:pt x="31" y="221"/>
                  <a:pt x="31" y="221"/>
                  <a:pt x="31" y="220"/>
                </a:cubicBezTo>
                <a:cubicBezTo>
                  <a:pt x="32" y="220"/>
                  <a:pt x="32" y="220"/>
                  <a:pt x="32" y="219"/>
                </a:cubicBezTo>
                <a:cubicBezTo>
                  <a:pt x="32" y="219"/>
                  <a:pt x="32" y="220"/>
                  <a:pt x="33" y="220"/>
                </a:cubicBezTo>
                <a:close/>
                <a:moveTo>
                  <a:pt x="32" y="211"/>
                </a:moveTo>
                <a:cubicBezTo>
                  <a:pt x="32" y="211"/>
                  <a:pt x="32" y="211"/>
                  <a:pt x="32" y="211"/>
                </a:cubicBezTo>
                <a:cubicBezTo>
                  <a:pt x="32" y="211"/>
                  <a:pt x="31" y="212"/>
                  <a:pt x="31" y="212"/>
                </a:cubicBezTo>
                <a:cubicBezTo>
                  <a:pt x="31" y="212"/>
                  <a:pt x="31" y="211"/>
                  <a:pt x="32" y="211"/>
                </a:cubicBezTo>
                <a:close/>
                <a:moveTo>
                  <a:pt x="30" y="220"/>
                </a:moveTo>
                <a:cubicBezTo>
                  <a:pt x="30" y="219"/>
                  <a:pt x="31" y="219"/>
                  <a:pt x="31" y="219"/>
                </a:cubicBezTo>
                <a:cubicBezTo>
                  <a:pt x="31" y="220"/>
                  <a:pt x="31" y="220"/>
                  <a:pt x="30" y="220"/>
                </a:cubicBezTo>
                <a:close/>
                <a:moveTo>
                  <a:pt x="31" y="236"/>
                </a:moveTo>
                <a:cubicBezTo>
                  <a:pt x="31" y="236"/>
                  <a:pt x="31" y="236"/>
                  <a:pt x="31" y="236"/>
                </a:cubicBezTo>
                <a:cubicBezTo>
                  <a:pt x="31" y="236"/>
                  <a:pt x="31" y="236"/>
                  <a:pt x="31" y="236"/>
                </a:cubicBezTo>
                <a:cubicBezTo>
                  <a:pt x="31" y="236"/>
                  <a:pt x="31" y="236"/>
                  <a:pt x="31" y="236"/>
                </a:cubicBezTo>
                <a:close/>
                <a:moveTo>
                  <a:pt x="32" y="235"/>
                </a:moveTo>
                <a:cubicBezTo>
                  <a:pt x="32" y="235"/>
                  <a:pt x="31" y="235"/>
                  <a:pt x="31" y="235"/>
                </a:cubicBezTo>
                <a:cubicBezTo>
                  <a:pt x="31" y="235"/>
                  <a:pt x="32" y="234"/>
                  <a:pt x="32" y="234"/>
                </a:cubicBezTo>
                <a:cubicBezTo>
                  <a:pt x="31" y="234"/>
                  <a:pt x="31" y="235"/>
                  <a:pt x="31" y="235"/>
                </a:cubicBezTo>
                <a:cubicBezTo>
                  <a:pt x="31" y="235"/>
                  <a:pt x="31" y="234"/>
                  <a:pt x="31" y="234"/>
                </a:cubicBezTo>
                <a:cubicBezTo>
                  <a:pt x="30" y="235"/>
                  <a:pt x="30" y="235"/>
                  <a:pt x="31" y="235"/>
                </a:cubicBezTo>
                <a:cubicBezTo>
                  <a:pt x="31" y="235"/>
                  <a:pt x="31" y="235"/>
                  <a:pt x="30" y="236"/>
                </a:cubicBezTo>
                <a:cubicBezTo>
                  <a:pt x="30" y="235"/>
                  <a:pt x="30" y="234"/>
                  <a:pt x="30" y="233"/>
                </a:cubicBezTo>
                <a:cubicBezTo>
                  <a:pt x="31" y="234"/>
                  <a:pt x="32" y="232"/>
                  <a:pt x="33" y="233"/>
                </a:cubicBezTo>
                <a:cubicBezTo>
                  <a:pt x="33" y="233"/>
                  <a:pt x="32" y="233"/>
                  <a:pt x="33" y="234"/>
                </a:cubicBezTo>
                <a:cubicBezTo>
                  <a:pt x="33" y="233"/>
                  <a:pt x="34" y="233"/>
                  <a:pt x="34" y="233"/>
                </a:cubicBezTo>
                <a:cubicBezTo>
                  <a:pt x="34" y="233"/>
                  <a:pt x="34" y="234"/>
                  <a:pt x="34" y="234"/>
                </a:cubicBezTo>
                <a:cubicBezTo>
                  <a:pt x="34" y="234"/>
                  <a:pt x="33" y="234"/>
                  <a:pt x="33" y="234"/>
                </a:cubicBezTo>
                <a:cubicBezTo>
                  <a:pt x="33" y="234"/>
                  <a:pt x="33" y="234"/>
                  <a:pt x="33" y="234"/>
                </a:cubicBezTo>
                <a:cubicBezTo>
                  <a:pt x="32" y="234"/>
                  <a:pt x="32" y="234"/>
                  <a:pt x="32" y="235"/>
                </a:cubicBezTo>
                <a:cubicBezTo>
                  <a:pt x="32" y="234"/>
                  <a:pt x="32" y="235"/>
                  <a:pt x="33" y="235"/>
                </a:cubicBezTo>
                <a:cubicBezTo>
                  <a:pt x="33" y="235"/>
                  <a:pt x="33" y="235"/>
                  <a:pt x="32" y="235"/>
                </a:cubicBezTo>
                <a:cubicBezTo>
                  <a:pt x="32" y="235"/>
                  <a:pt x="32" y="235"/>
                  <a:pt x="32" y="235"/>
                </a:cubicBezTo>
                <a:close/>
                <a:moveTo>
                  <a:pt x="47" y="238"/>
                </a:moveTo>
                <a:cubicBezTo>
                  <a:pt x="47" y="238"/>
                  <a:pt x="47" y="238"/>
                  <a:pt x="47" y="238"/>
                </a:cubicBezTo>
                <a:cubicBezTo>
                  <a:pt x="47" y="238"/>
                  <a:pt x="47" y="238"/>
                  <a:pt x="47" y="238"/>
                </a:cubicBezTo>
                <a:cubicBezTo>
                  <a:pt x="47" y="238"/>
                  <a:pt x="47" y="238"/>
                  <a:pt x="47" y="238"/>
                </a:cubicBezTo>
                <a:cubicBezTo>
                  <a:pt x="47" y="238"/>
                  <a:pt x="47" y="238"/>
                  <a:pt x="47" y="238"/>
                </a:cubicBezTo>
                <a:cubicBezTo>
                  <a:pt x="47" y="238"/>
                  <a:pt x="47" y="238"/>
                  <a:pt x="47" y="238"/>
                </a:cubicBezTo>
                <a:cubicBezTo>
                  <a:pt x="48" y="239"/>
                  <a:pt x="48" y="239"/>
                  <a:pt x="48" y="239"/>
                </a:cubicBezTo>
                <a:cubicBezTo>
                  <a:pt x="48" y="239"/>
                  <a:pt x="48" y="239"/>
                  <a:pt x="48" y="239"/>
                </a:cubicBezTo>
                <a:cubicBezTo>
                  <a:pt x="48" y="239"/>
                  <a:pt x="48" y="239"/>
                  <a:pt x="48" y="239"/>
                </a:cubicBezTo>
                <a:cubicBezTo>
                  <a:pt x="48" y="239"/>
                  <a:pt x="48" y="239"/>
                  <a:pt x="47" y="239"/>
                </a:cubicBezTo>
                <a:cubicBezTo>
                  <a:pt x="47" y="239"/>
                  <a:pt x="47" y="239"/>
                  <a:pt x="47" y="239"/>
                </a:cubicBezTo>
                <a:cubicBezTo>
                  <a:pt x="47" y="238"/>
                  <a:pt x="47" y="239"/>
                  <a:pt x="47" y="239"/>
                </a:cubicBezTo>
                <a:cubicBezTo>
                  <a:pt x="47" y="239"/>
                  <a:pt x="47" y="239"/>
                  <a:pt x="47" y="238"/>
                </a:cubicBezTo>
                <a:close/>
                <a:moveTo>
                  <a:pt x="44" y="240"/>
                </a:moveTo>
                <a:cubicBezTo>
                  <a:pt x="44" y="240"/>
                  <a:pt x="44" y="241"/>
                  <a:pt x="44" y="241"/>
                </a:cubicBezTo>
                <a:cubicBezTo>
                  <a:pt x="44" y="241"/>
                  <a:pt x="44" y="240"/>
                  <a:pt x="44" y="240"/>
                </a:cubicBezTo>
                <a:cubicBezTo>
                  <a:pt x="44" y="240"/>
                  <a:pt x="44" y="240"/>
                  <a:pt x="44" y="240"/>
                </a:cubicBezTo>
                <a:close/>
                <a:moveTo>
                  <a:pt x="43" y="248"/>
                </a:moveTo>
                <a:cubicBezTo>
                  <a:pt x="43" y="248"/>
                  <a:pt x="43" y="248"/>
                  <a:pt x="44" y="248"/>
                </a:cubicBezTo>
                <a:cubicBezTo>
                  <a:pt x="43" y="248"/>
                  <a:pt x="43" y="249"/>
                  <a:pt x="43" y="248"/>
                </a:cubicBezTo>
                <a:close/>
                <a:moveTo>
                  <a:pt x="45" y="264"/>
                </a:moveTo>
                <a:cubicBezTo>
                  <a:pt x="45" y="264"/>
                  <a:pt x="45" y="264"/>
                  <a:pt x="45" y="264"/>
                </a:cubicBezTo>
                <a:cubicBezTo>
                  <a:pt x="44" y="264"/>
                  <a:pt x="45" y="263"/>
                  <a:pt x="46" y="264"/>
                </a:cubicBezTo>
                <a:cubicBezTo>
                  <a:pt x="46" y="264"/>
                  <a:pt x="46" y="264"/>
                  <a:pt x="45" y="264"/>
                </a:cubicBezTo>
                <a:close/>
                <a:moveTo>
                  <a:pt x="44" y="264"/>
                </a:moveTo>
                <a:cubicBezTo>
                  <a:pt x="44" y="263"/>
                  <a:pt x="44" y="264"/>
                  <a:pt x="43" y="264"/>
                </a:cubicBezTo>
                <a:cubicBezTo>
                  <a:pt x="43" y="264"/>
                  <a:pt x="43" y="264"/>
                  <a:pt x="42" y="263"/>
                </a:cubicBezTo>
                <a:cubicBezTo>
                  <a:pt x="42" y="263"/>
                  <a:pt x="42" y="264"/>
                  <a:pt x="43" y="265"/>
                </a:cubicBezTo>
                <a:cubicBezTo>
                  <a:pt x="41" y="264"/>
                  <a:pt x="41" y="263"/>
                  <a:pt x="42" y="262"/>
                </a:cubicBezTo>
                <a:cubicBezTo>
                  <a:pt x="43" y="263"/>
                  <a:pt x="44" y="261"/>
                  <a:pt x="45" y="262"/>
                </a:cubicBezTo>
                <a:cubicBezTo>
                  <a:pt x="45" y="262"/>
                  <a:pt x="44" y="262"/>
                  <a:pt x="45" y="262"/>
                </a:cubicBezTo>
                <a:cubicBezTo>
                  <a:pt x="45" y="262"/>
                  <a:pt x="46" y="262"/>
                  <a:pt x="46" y="263"/>
                </a:cubicBezTo>
                <a:cubicBezTo>
                  <a:pt x="45" y="263"/>
                  <a:pt x="45" y="263"/>
                  <a:pt x="44" y="264"/>
                </a:cubicBezTo>
                <a:close/>
                <a:moveTo>
                  <a:pt x="45" y="262"/>
                </a:moveTo>
                <a:cubicBezTo>
                  <a:pt x="45" y="261"/>
                  <a:pt x="46" y="261"/>
                  <a:pt x="46" y="262"/>
                </a:cubicBezTo>
                <a:cubicBezTo>
                  <a:pt x="46" y="262"/>
                  <a:pt x="45" y="262"/>
                  <a:pt x="45" y="262"/>
                </a:cubicBezTo>
                <a:close/>
                <a:moveTo>
                  <a:pt x="48" y="262"/>
                </a:moveTo>
                <a:cubicBezTo>
                  <a:pt x="48" y="261"/>
                  <a:pt x="49" y="261"/>
                  <a:pt x="50" y="261"/>
                </a:cubicBezTo>
                <a:cubicBezTo>
                  <a:pt x="49" y="261"/>
                  <a:pt x="48" y="262"/>
                  <a:pt x="48" y="262"/>
                </a:cubicBezTo>
                <a:close/>
                <a:moveTo>
                  <a:pt x="51" y="261"/>
                </a:moveTo>
                <a:cubicBezTo>
                  <a:pt x="52" y="262"/>
                  <a:pt x="52" y="262"/>
                  <a:pt x="52" y="262"/>
                </a:cubicBezTo>
                <a:cubicBezTo>
                  <a:pt x="52" y="261"/>
                  <a:pt x="52" y="261"/>
                  <a:pt x="52" y="261"/>
                </a:cubicBezTo>
                <a:cubicBezTo>
                  <a:pt x="52" y="261"/>
                  <a:pt x="52" y="261"/>
                  <a:pt x="52" y="261"/>
                </a:cubicBezTo>
                <a:cubicBezTo>
                  <a:pt x="52" y="262"/>
                  <a:pt x="51" y="262"/>
                  <a:pt x="51" y="261"/>
                </a:cubicBezTo>
                <a:close/>
                <a:moveTo>
                  <a:pt x="56" y="267"/>
                </a:moveTo>
                <a:cubicBezTo>
                  <a:pt x="56" y="267"/>
                  <a:pt x="56" y="267"/>
                  <a:pt x="56" y="266"/>
                </a:cubicBezTo>
                <a:cubicBezTo>
                  <a:pt x="56" y="266"/>
                  <a:pt x="56" y="266"/>
                  <a:pt x="56" y="266"/>
                </a:cubicBezTo>
                <a:cubicBezTo>
                  <a:pt x="56" y="266"/>
                  <a:pt x="56" y="265"/>
                  <a:pt x="56" y="265"/>
                </a:cubicBezTo>
                <a:cubicBezTo>
                  <a:pt x="56" y="265"/>
                  <a:pt x="56" y="265"/>
                  <a:pt x="57" y="265"/>
                </a:cubicBezTo>
                <a:cubicBezTo>
                  <a:pt x="57" y="267"/>
                  <a:pt x="59" y="264"/>
                  <a:pt x="60" y="264"/>
                </a:cubicBezTo>
                <a:cubicBezTo>
                  <a:pt x="60" y="265"/>
                  <a:pt x="60" y="266"/>
                  <a:pt x="59" y="266"/>
                </a:cubicBezTo>
                <a:cubicBezTo>
                  <a:pt x="59" y="266"/>
                  <a:pt x="59" y="265"/>
                  <a:pt x="59" y="265"/>
                </a:cubicBezTo>
                <a:cubicBezTo>
                  <a:pt x="60" y="265"/>
                  <a:pt x="59" y="265"/>
                  <a:pt x="59" y="265"/>
                </a:cubicBezTo>
                <a:cubicBezTo>
                  <a:pt x="59" y="265"/>
                  <a:pt x="59" y="266"/>
                  <a:pt x="59" y="266"/>
                </a:cubicBezTo>
                <a:cubicBezTo>
                  <a:pt x="58" y="266"/>
                  <a:pt x="58" y="266"/>
                  <a:pt x="58" y="267"/>
                </a:cubicBezTo>
                <a:cubicBezTo>
                  <a:pt x="58" y="267"/>
                  <a:pt x="58" y="267"/>
                  <a:pt x="58" y="267"/>
                </a:cubicBezTo>
                <a:cubicBezTo>
                  <a:pt x="58" y="267"/>
                  <a:pt x="57" y="268"/>
                  <a:pt x="56" y="267"/>
                </a:cubicBezTo>
                <a:close/>
                <a:moveTo>
                  <a:pt x="58" y="273"/>
                </a:moveTo>
                <a:cubicBezTo>
                  <a:pt x="58" y="272"/>
                  <a:pt x="59" y="273"/>
                  <a:pt x="59" y="273"/>
                </a:cubicBezTo>
                <a:cubicBezTo>
                  <a:pt x="58" y="273"/>
                  <a:pt x="58" y="274"/>
                  <a:pt x="58" y="273"/>
                </a:cubicBezTo>
                <a:close/>
                <a:moveTo>
                  <a:pt x="59" y="266"/>
                </a:moveTo>
                <a:cubicBezTo>
                  <a:pt x="59" y="266"/>
                  <a:pt x="59" y="266"/>
                  <a:pt x="59" y="267"/>
                </a:cubicBezTo>
                <a:cubicBezTo>
                  <a:pt x="59" y="267"/>
                  <a:pt x="59" y="267"/>
                  <a:pt x="59" y="266"/>
                </a:cubicBezTo>
                <a:close/>
                <a:moveTo>
                  <a:pt x="62" y="266"/>
                </a:moveTo>
                <a:cubicBezTo>
                  <a:pt x="62" y="266"/>
                  <a:pt x="62" y="266"/>
                  <a:pt x="62" y="266"/>
                </a:cubicBezTo>
                <a:cubicBezTo>
                  <a:pt x="62" y="266"/>
                  <a:pt x="62" y="265"/>
                  <a:pt x="62" y="265"/>
                </a:cubicBezTo>
                <a:cubicBezTo>
                  <a:pt x="63" y="265"/>
                  <a:pt x="63" y="266"/>
                  <a:pt x="63" y="266"/>
                </a:cubicBezTo>
                <a:cubicBezTo>
                  <a:pt x="62" y="266"/>
                  <a:pt x="62" y="266"/>
                  <a:pt x="62" y="266"/>
                </a:cubicBezTo>
                <a:close/>
                <a:moveTo>
                  <a:pt x="64" y="265"/>
                </a:moveTo>
                <a:cubicBezTo>
                  <a:pt x="64" y="265"/>
                  <a:pt x="64" y="265"/>
                  <a:pt x="64" y="265"/>
                </a:cubicBezTo>
                <a:cubicBezTo>
                  <a:pt x="64" y="265"/>
                  <a:pt x="64" y="265"/>
                  <a:pt x="64" y="265"/>
                </a:cubicBezTo>
                <a:close/>
                <a:moveTo>
                  <a:pt x="65" y="265"/>
                </a:moveTo>
                <a:cubicBezTo>
                  <a:pt x="65" y="265"/>
                  <a:pt x="65" y="265"/>
                  <a:pt x="65" y="265"/>
                </a:cubicBezTo>
                <a:cubicBezTo>
                  <a:pt x="66" y="263"/>
                  <a:pt x="66" y="263"/>
                  <a:pt x="66" y="263"/>
                </a:cubicBezTo>
                <a:cubicBezTo>
                  <a:pt x="66" y="264"/>
                  <a:pt x="66" y="264"/>
                  <a:pt x="66" y="264"/>
                </a:cubicBezTo>
                <a:cubicBezTo>
                  <a:pt x="66" y="264"/>
                  <a:pt x="65" y="265"/>
                  <a:pt x="65" y="265"/>
                </a:cubicBezTo>
                <a:close/>
                <a:moveTo>
                  <a:pt x="67" y="264"/>
                </a:moveTo>
                <a:cubicBezTo>
                  <a:pt x="67" y="264"/>
                  <a:pt x="68" y="264"/>
                  <a:pt x="68" y="264"/>
                </a:cubicBezTo>
                <a:cubicBezTo>
                  <a:pt x="68" y="264"/>
                  <a:pt x="68" y="264"/>
                  <a:pt x="68" y="264"/>
                </a:cubicBezTo>
                <a:cubicBezTo>
                  <a:pt x="68" y="264"/>
                  <a:pt x="67" y="264"/>
                  <a:pt x="67" y="264"/>
                </a:cubicBezTo>
                <a:close/>
                <a:moveTo>
                  <a:pt x="69" y="263"/>
                </a:moveTo>
                <a:cubicBezTo>
                  <a:pt x="69" y="264"/>
                  <a:pt x="68" y="264"/>
                  <a:pt x="69" y="264"/>
                </a:cubicBezTo>
                <a:cubicBezTo>
                  <a:pt x="68" y="264"/>
                  <a:pt x="68" y="264"/>
                  <a:pt x="68" y="264"/>
                </a:cubicBezTo>
                <a:cubicBezTo>
                  <a:pt x="68" y="264"/>
                  <a:pt x="69" y="264"/>
                  <a:pt x="68" y="263"/>
                </a:cubicBezTo>
                <a:cubicBezTo>
                  <a:pt x="68" y="263"/>
                  <a:pt x="68" y="263"/>
                  <a:pt x="68" y="263"/>
                </a:cubicBezTo>
                <a:cubicBezTo>
                  <a:pt x="69" y="263"/>
                  <a:pt x="69" y="263"/>
                  <a:pt x="70" y="263"/>
                </a:cubicBezTo>
                <a:cubicBezTo>
                  <a:pt x="70" y="263"/>
                  <a:pt x="69" y="263"/>
                  <a:pt x="69" y="263"/>
                </a:cubicBezTo>
                <a:close/>
                <a:moveTo>
                  <a:pt x="76" y="274"/>
                </a:moveTo>
                <a:cubicBezTo>
                  <a:pt x="76" y="273"/>
                  <a:pt x="76" y="274"/>
                  <a:pt x="77" y="274"/>
                </a:cubicBezTo>
                <a:cubicBezTo>
                  <a:pt x="77" y="274"/>
                  <a:pt x="76" y="275"/>
                  <a:pt x="76" y="274"/>
                </a:cubicBezTo>
                <a:close/>
                <a:moveTo>
                  <a:pt x="79" y="273"/>
                </a:moveTo>
                <a:cubicBezTo>
                  <a:pt x="79" y="273"/>
                  <a:pt x="80" y="272"/>
                  <a:pt x="80" y="273"/>
                </a:cubicBezTo>
                <a:cubicBezTo>
                  <a:pt x="80" y="273"/>
                  <a:pt x="79" y="273"/>
                  <a:pt x="79" y="273"/>
                </a:cubicBezTo>
                <a:close/>
                <a:moveTo>
                  <a:pt x="85" y="273"/>
                </a:moveTo>
                <a:cubicBezTo>
                  <a:pt x="86" y="272"/>
                  <a:pt x="86" y="273"/>
                  <a:pt x="87" y="273"/>
                </a:cubicBezTo>
                <a:cubicBezTo>
                  <a:pt x="87" y="273"/>
                  <a:pt x="86" y="273"/>
                  <a:pt x="85" y="273"/>
                </a:cubicBezTo>
                <a:close/>
                <a:moveTo>
                  <a:pt x="100" y="284"/>
                </a:moveTo>
                <a:cubicBezTo>
                  <a:pt x="100" y="284"/>
                  <a:pt x="101" y="283"/>
                  <a:pt x="101" y="284"/>
                </a:cubicBezTo>
                <a:cubicBezTo>
                  <a:pt x="101" y="284"/>
                  <a:pt x="101" y="285"/>
                  <a:pt x="100" y="284"/>
                </a:cubicBezTo>
                <a:close/>
                <a:moveTo>
                  <a:pt x="102" y="300"/>
                </a:moveTo>
                <a:cubicBezTo>
                  <a:pt x="102" y="299"/>
                  <a:pt x="102" y="299"/>
                  <a:pt x="101" y="300"/>
                </a:cubicBezTo>
                <a:cubicBezTo>
                  <a:pt x="101" y="299"/>
                  <a:pt x="101" y="299"/>
                  <a:pt x="101" y="299"/>
                </a:cubicBezTo>
                <a:cubicBezTo>
                  <a:pt x="100" y="299"/>
                  <a:pt x="101" y="300"/>
                  <a:pt x="101" y="300"/>
                </a:cubicBezTo>
                <a:cubicBezTo>
                  <a:pt x="100" y="300"/>
                  <a:pt x="100" y="299"/>
                  <a:pt x="100" y="298"/>
                </a:cubicBezTo>
                <a:cubicBezTo>
                  <a:pt x="101" y="299"/>
                  <a:pt x="102" y="297"/>
                  <a:pt x="102" y="297"/>
                </a:cubicBezTo>
                <a:cubicBezTo>
                  <a:pt x="103" y="298"/>
                  <a:pt x="102" y="298"/>
                  <a:pt x="102" y="298"/>
                </a:cubicBezTo>
                <a:cubicBezTo>
                  <a:pt x="103" y="298"/>
                  <a:pt x="103" y="298"/>
                  <a:pt x="103" y="298"/>
                </a:cubicBezTo>
                <a:cubicBezTo>
                  <a:pt x="103" y="299"/>
                  <a:pt x="103" y="299"/>
                  <a:pt x="102" y="300"/>
                </a:cubicBezTo>
                <a:close/>
                <a:moveTo>
                  <a:pt x="103" y="300"/>
                </a:moveTo>
                <a:cubicBezTo>
                  <a:pt x="103" y="300"/>
                  <a:pt x="103" y="300"/>
                  <a:pt x="103" y="300"/>
                </a:cubicBezTo>
                <a:cubicBezTo>
                  <a:pt x="102" y="300"/>
                  <a:pt x="103" y="299"/>
                  <a:pt x="103" y="299"/>
                </a:cubicBezTo>
                <a:cubicBezTo>
                  <a:pt x="103" y="300"/>
                  <a:pt x="103" y="300"/>
                  <a:pt x="103" y="300"/>
                </a:cubicBezTo>
                <a:close/>
                <a:moveTo>
                  <a:pt x="103" y="297"/>
                </a:moveTo>
                <a:cubicBezTo>
                  <a:pt x="103" y="297"/>
                  <a:pt x="103" y="297"/>
                  <a:pt x="103" y="297"/>
                </a:cubicBezTo>
                <a:cubicBezTo>
                  <a:pt x="103" y="298"/>
                  <a:pt x="103" y="298"/>
                  <a:pt x="103" y="297"/>
                </a:cubicBezTo>
                <a:close/>
                <a:moveTo>
                  <a:pt x="105" y="297"/>
                </a:moveTo>
                <a:cubicBezTo>
                  <a:pt x="105" y="297"/>
                  <a:pt x="106" y="297"/>
                  <a:pt x="106" y="297"/>
                </a:cubicBezTo>
                <a:cubicBezTo>
                  <a:pt x="106" y="297"/>
                  <a:pt x="105" y="298"/>
                  <a:pt x="105" y="297"/>
                </a:cubicBezTo>
                <a:close/>
                <a:moveTo>
                  <a:pt x="108" y="297"/>
                </a:moveTo>
                <a:cubicBezTo>
                  <a:pt x="108" y="298"/>
                  <a:pt x="108" y="297"/>
                  <a:pt x="108" y="297"/>
                </a:cubicBezTo>
                <a:cubicBezTo>
                  <a:pt x="108" y="298"/>
                  <a:pt x="108" y="298"/>
                  <a:pt x="108" y="297"/>
                </a:cubicBezTo>
                <a:close/>
                <a:moveTo>
                  <a:pt x="121" y="299"/>
                </a:moveTo>
                <a:cubicBezTo>
                  <a:pt x="121" y="300"/>
                  <a:pt x="120" y="300"/>
                  <a:pt x="120" y="300"/>
                </a:cubicBezTo>
                <a:cubicBezTo>
                  <a:pt x="120" y="299"/>
                  <a:pt x="120" y="298"/>
                  <a:pt x="120" y="298"/>
                </a:cubicBezTo>
                <a:cubicBezTo>
                  <a:pt x="120" y="298"/>
                  <a:pt x="120" y="297"/>
                  <a:pt x="121" y="298"/>
                </a:cubicBezTo>
                <a:cubicBezTo>
                  <a:pt x="120" y="298"/>
                  <a:pt x="120" y="299"/>
                  <a:pt x="121" y="299"/>
                </a:cubicBezTo>
                <a:close/>
                <a:moveTo>
                  <a:pt x="128" y="294"/>
                </a:moveTo>
                <a:cubicBezTo>
                  <a:pt x="128" y="294"/>
                  <a:pt x="128" y="293"/>
                  <a:pt x="129" y="293"/>
                </a:cubicBezTo>
                <a:cubicBezTo>
                  <a:pt x="128" y="294"/>
                  <a:pt x="128" y="294"/>
                  <a:pt x="128" y="294"/>
                </a:cubicBezTo>
                <a:close/>
                <a:moveTo>
                  <a:pt x="146" y="289"/>
                </a:moveTo>
                <a:cubicBezTo>
                  <a:pt x="147" y="289"/>
                  <a:pt x="147" y="289"/>
                  <a:pt x="147" y="289"/>
                </a:cubicBezTo>
                <a:cubicBezTo>
                  <a:pt x="147" y="289"/>
                  <a:pt x="147" y="289"/>
                  <a:pt x="147" y="289"/>
                </a:cubicBezTo>
                <a:cubicBezTo>
                  <a:pt x="147" y="290"/>
                  <a:pt x="146" y="289"/>
                  <a:pt x="146" y="289"/>
                </a:cubicBezTo>
                <a:close/>
                <a:moveTo>
                  <a:pt x="147" y="289"/>
                </a:moveTo>
                <a:cubicBezTo>
                  <a:pt x="147" y="288"/>
                  <a:pt x="148" y="288"/>
                  <a:pt x="148" y="288"/>
                </a:cubicBezTo>
                <a:cubicBezTo>
                  <a:pt x="148" y="289"/>
                  <a:pt x="147" y="289"/>
                  <a:pt x="147" y="289"/>
                </a:cubicBezTo>
                <a:close/>
                <a:moveTo>
                  <a:pt x="148" y="288"/>
                </a:moveTo>
                <a:cubicBezTo>
                  <a:pt x="149" y="288"/>
                  <a:pt x="149" y="288"/>
                  <a:pt x="150" y="288"/>
                </a:cubicBezTo>
                <a:cubicBezTo>
                  <a:pt x="149" y="289"/>
                  <a:pt x="149" y="289"/>
                  <a:pt x="148" y="288"/>
                </a:cubicBezTo>
                <a:close/>
                <a:moveTo>
                  <a:pt x="167" y="283"/>
                </a:moveTo>
                <a:cubicBezTo>
                  <a:pt x="167" y="283"/>
                  <a:pt x="167" y="283"/>
                  <a:pt x="168" y="283"/>
                </a:cubicBezTo>
                <a:cubicBezTo>
                  <a:pt x="168" y="283"/>
                  <a:pt x="167" y="283"/>
                  <a:pt x="167" y="283"/>
                </a:cubicBezTo>
                <a:close/>
                <a:moveTo>
                  <a:pt x="178" y="280"/>
                </a:moveTo>
                <a:cubicBezTo>
                  <a:pt x="179" y="280"/>
                  <a:pt x="179" y="279"/>
                  <a:pt x="179" y="279"/>
                </a:cubicBezTo>
                <a:cubicBezTo>
                  <a:pt x="179" y="280"/>
                  <a:pt x="178" y="281"/>
                  <a:pt x="178" y="280"/>
                </a:cubicBezTo>
                <a:close/>
                <a:moveTo>
                  <a:pt x="180" y="280"/>
                </a:moveTo>
                <a:cubicBezTo>
                  <a:pt x="180" y="280"/>
                  <a:pt x="180" y="280"/>
                  <a:pt x="180" y="280"/>
                </a:cubicBezTo>
                <a:cubicBezTo>
                  <a:pt x="180" y="279"/>
                  <a:pt x="180" y="279"/>
                  <a:pt x="180" y="279"/>
                </a:cubicBezTo>
                <a:cubicBezTo>
                  <a:pt x="180" y="279"/>
                  <a:pt x="180" y="279"/>
                  <a:pt x="180" y="279"/>
                </a:cubicBezTo>
                <a:cubicBezTo>
                  <a:pt x="181" y="279"/>
                  <a:pt x="180" y="280"/>
                  <a:pt x="181" y="280"/>
                </a:cubicBezTo>
                <a:cubicBezTo>
                  <a:pt x="180" y="280"/>
                  <a:pt x="180" y="280"/>
                  <a:pt x="180" y="280"/>
                </a:cubicBezTo>
                <a:close/>
                <a:moveTo>
                  <a:pt x="190" y="277"/>
                </a:moveTo>
                <a:cubicBezTo>
                  <a:pt x="191" y="278"/>
                  <a:pt x="191" y="276"/>
                  <a:pt x="191" y="277"/>
                </a:cubicBezTo>
                <a:cubicBezTo>
                  <a:pt x="191" y="277"/>
                  <a:pt x="190" y="278"/>
                  <a:pt x="190" y="277"/>
                </a:cubicBezTo>
                <a:close/>
                <a:moveTo>
                  <a:pt x="193" y="278"/>
                </a:moveTo>
                <a:cubicBezTo>
                  <a:pt x="193" y="278"/>
                  <a:pt x="193" y="277"/>
                  <a:pt x="193" y="277"/>
                </a:cubicBezTo>
                <a:cubicBezTo>
                  <a:pt x="193" y="277"/>
                  <a:pt x="193" y="277"/>
                  <a:pt x="193" y="277"/>
                </a:cubicBezTo>
                <a:cubicBezTo>
                  <a:pt x="193" y="278"/>
                  <a:pt x="193" y="278"/>
                  <a:pt x="193" y="278"/>
                </a:cubicBezTo>
                <a:close/>
                <a:moveTo>
                  <a:pt x="194" y="277"/>
                </a:moveTo>
                <a:cubicBezTo>
                  <a:pt x="194" y="277"/>
                  <a:pt x="194" y="277"/>
                  <a:pt x="194" y="277"/>
                </a:cubicBezTo>
                <a:cubicBezTo>
                  <a:pt x="194" y="277"/>
                  <a:pt x="194" y="277"/>
                  <a:pt x="194" y="277"/>
                </a:cubicBezTo>
                <a:cubicBezTo>
                  <a:pt x="194" y="277"/>
                  <a:pt x="194" y="277"/>
                  <a:pt x="194" y="277"/>
                </a:cubicBezTo>
                <a:cubicBezTo>
                  <a:pt x="194" y="277"/>
                  <a:pt x="194" y="277"/>
                  <a:pt x="194" y="277"/>
                </a:cubicBezTo>
                <a:cubicBezTo>
                  <a:pt x="193" y="277"/>
                  <a:pt x="193" y="277"/>
                  <a:pt x="193" y="277"/>
                </a:cubicBezTo>
                <a:cubicBezTo>
                  <a:pt x="193" y="276"/>
                  <a:pt x="194" y="276"/>
                  <a:pt x="194" y="276"/>
                </a:cubicBezTo>
                <a:cubicBezTo>
                  <a:pt x="194" y="276"/>
                  <a:pt x="194" y="276"/>
                  <a:pt x="194" y="276"/>
                </a:cubicBezTo>
                <a:cubicBezTo>
                  <a:pt x="194" y="276"/>
                  <a:pt x="194" y="276"/>
                  <a:pt x="194" y="276"/>
                </a:cubicBezTo>
                <a:cubicBezTo>
                  <a:pt x="194" y="276"/>
                  <a:pt x="194" y="276"/>
                  <a:pt x="194" y="277"/>
                </a:cubicBezTo>
                <a:close/>
                <a:moveTo>
                  <a:pt x="196" y="276"/>
                </a:moveTo>
                <a:cubicBezTo>
                  <a:pt x="196" y="276"/>
                  <a:pt x="196" y="276"/>
                  <a:pt x="196" y="276"/>
                </a:cubicBezTo>
                <a:cubicBezTo>
                  <a:pt x="196" y="276"/>
                  <a:pt x="196" y="276"/>
                  <a:pt x="196" y="276"/>
                </a:cubicBezTo>
                <a:close/>
                <a:moveTo>
                  <a:pt x="197" y="286"/>
                </a:moveTo>
                <a:cubicBezTo>
                  <a:pt x="197" y="287"/>
                  <a:pt x="196" y="287"/>
                  <a:pt x="196" y="287"/>
                </a:cubicBezTo>
                <a:cubicBezTo>
                  <a:pt x="196" y="286"/>
                  <a:pt x="196" y="286"/>
                  <a:pt x="196" y="286"/>
                </a:cubicBezTo>
                <a:cubicBezTo>
                  <a:pt x="196" y="286"/>
                  <a:pt x="196" y="287"/>
                  <a:pt x="197" y="286"/>
                </a:cubicBezTo>
                <a:close/>
                <a:moveTo>
                  <a:pt x="195" y="294"/>
                </a:moveTo>
                <a:cubicBezTo>
                  <a:pt x="195" y="293"/>
                  <a:pt x="196" y="293"/>
                  <a:pt x="195" y="293"/>
                </a:cubicBezTo>
                <a:cubicBezTo>
                  <a:pt x="195" y="293"/>
                  <a:pt x="195" y="293"/>
                  <a:pt x="196" y="293"/>
                </a:cubicBezTo>
                <a:cubicBezTo>
                  <a:pt x="195" y="293"/>
                  <a:pt x="196" y="293"/>
                  <a:pt x="196" y="294"/>
                </a:cubicBezTo>
                <a:lnTo>
                  <a:pt x="195" y="294"/>
                </a:lnTo>
                <a:close/>
                <a:moveTo>
                  <a:pt x="196" y="292"/>
                </a:moveTo>
                <a:cubicBezTo>
                  <a:pt x="196" y="292"/>
                  <a:pt x="196" y="292"/>
                  <a:pt x="195" y="292"/>
                </a:cubicBezTo>
                <a:cubicBezTo>
                  <a:pt x="196" y="292"/>
                  <a:pt x="196" y="291"/>
                  <a:pt x="196" y="291"/>
                </a:cubicBezTo>
                <a:cubicBezTo>
                  <a:pt x="196" y="291"/>
                  <a:pt x="196" y="292"/>
                  <a:pt x="196" y="292"/>
                </a:cubicBezTo>
                <a:close/>
                <a:moveTo>
                  <a:pt x="196" y="290"/>
                </a:moveTo>
                <a:cubicBezTo>
                  <a:pt x="195" y="290"/>
                  <a:pt x="195" y="290"/>
                  <a:pt x="196" y="290"/>
                </a:cubicBezTo>
                <a:cubicBezTo>
                  <a:pt x="196" y="290"/>
                  <a:pt x="195" y="290"/>
                  <a:pt x="195" y="290"/>
                </a:cubicBezTo>
                <a:cubicBezTo>
                  <a:pt x="195" y="289"/>
                  <a:pt x="195" y="288"/>
                  <a:pt x="195" y="288"/>
                </a:cubicBezTo>
                <a:cubicBezTo>
                  <a:pt x="196" y="288"/>
                  <a:pt x="196" y="289"/>
                  <a:pt x="197" y="289"/>
                </a:cubicBezTo>
                <a:cubicBezTo>
                  <a:pt x="196" y="290"/>
                  <a:pt x="196" y="290"/>
                  <a:pt x="196" y="290"/>
                </a:cubicBezTo>
                <a:close/>
                <a:moveTo>
                  <a:pt x="197" y="294"/>
                </a:moveTo>
                <a:cubicBezTo>
                  <a:pt x="197" y="294"/>
                  <a:pt x="197" y="294"/>
                  <a:pt x="197" y="294"/>
                </a:cubicBezTo>
                <a:cubicBezTo>
                  <a:pt x="197" y="294"/>
                  <a:pt x="197" y="293"/>
                  <a:pt x="197" y="293"/>
                </a:cubicBezTo>
                <a:cubicBezTo>
                  <a:pt x="197" y="294"/>
                  <a:pt x="197" y="294"/>
                  <a:pt x="197" y="294"/>
                </a:cubicBezTo>
                <a:close/>
                <a:moveTo>
                  <a:pt x="197" y="290"/>
                </a:moveTo>
                <a:cubicBezTo>
                  <a:pt x="197" y="290"/>
                  <a:pt x="197" y="289"/>
                  <a:pt x="198" y="289"/>
                </a:cubicBezTo>
                <a:cubicBezTo>
                  <a:pt x="197" y="289"/>
                  <a:pt x="198" y="290"/>
                  <a:pt x="197" y="290"/>
                </a:cubicBezTo>
                <a:close/>
                <a:moveTo>
                  <a:pt x="199" y="294"/>
                </a:moveTo>
                <a:cubicBezTo>
                  <a:pt x="199" y="294"/>
                  <a:pt x="198" y="295"/>
                  <a:pt x="198" y="295"/>
                </a:cubicBezTo>
                <a:cubicBezTo>
                  <a:pt x="198" y="294"/>
                  <a:pt x="199" y="293"/>
                  <a:pt x="199" y="293"/>
                </a:cubicBezTo>
                <a:cubicBezTo>
                  <a:pt x="199" y="294"/>
                  <a:pt x="198" y="294"/>
                  <a:pt x="199" y="294"/>
                </a:cubicBezTo>
                <a:close/>
                <a:moveTo>
                  <a:pt x="199" y="292"/>
                </a:moveTo>
                <a:cubicBezTo>
                  <a:pt x="199" y="292"/>
                  <a:pt x="199" y="291"/>
                  <a:pt x="200" y="291"/>
                </a:cubicBezTo>
                <a:cubicBezTo>
                  <a:pt x="200" y="292"/>
                  <a:pt x="199" y="291"/>
                  <a:pt x="199" y="292"/>
                </a:cubicBezTo>
                <a:close/>
                <a:moveTo>
                  <a:pt x="199" y="290"/>
                </a:moveTo>
                <a:cubicBezTo>
                  <a:pt x="199" y="291"/>
                  <a:pt x="199" y="290"/>
                  <a:pt x="198" y="290"/>
                </a:cubicBezTo>
                <a:cubicBezTo>
                  <a:pt x="198" y="289"/>
                  <a:pt x="198" y="289"/>
                  <a:pt x="199" y="288"/>
                </a:cubicBezTo>
                <a:cubicBezTo>
                  <a:pt x="199" y="288"/>
                  <a:pt x="200" y="287"/>
                  <a:pt x="200" y="286"/>
                </a:cubicBezTo>
                <a:cubicBezTo>
                  <a:pt x="201" y="286"/>
                  <a:pt x="201" y="287"/>
                  <a:pt x="201" y="287"/>
                </a:cubicBezTo>
                <a:cubicBezTo>
                  <a:pt x="202" y="287"/>
                  <a:pt x="201" y="287"/>
                  <a:pt x="201" y="287"/>
                </a:cubicBezTo>
                <a:cubicBezTo>
                  <a:pt x="201" y="289"/>
                  <a:pt x="202" y="287"/>
                  <a:pt x="202" y="288"/>
                </a:cubicBezTo>
                <a:cubicBezTo>
                  <a:pt x="201" y="289"/>
                  <a:pt x="199" y="288"/>
                  <a:pt x="199" y="290"/>
                </a:cubicBezTo>
                <a:close/>
                <a:moveTo>
                  <a:pt x="201" y="291"/>
                </a:moveTo>
                <a:cubicBezTo>
                  <a:pt x="201" y="291"/>
                  <a:pt x="201" y="291"/>
                  <a:pt x="202" y="291"/>
                </a:cubicBezTo>
                <a:cubicBezTo>
                  <a:pt x="201" y="291"/>
                  <a:pt x="201" y="292"/>
                  <a:pt x="201" y="291"/>
                </a:cubicBezTo>
                <a:close/>
                <a:moveTo>
                  <a:pt x="202" y="293"/>
                </a:moveTo>
                <a:cubicBezTo>
                  <a:pt x="202" y="293"/>
                  <a:pt x="202" y="293"/>
                  <a:pt x="202" y="292"/>
                </a:cubicBezTo>
                <a:cubicBezTo>
                  <a:pt x="202" y="292"/>
                  <a:pt x="202" y="292"/>
                  <a:pt x="202" y="292"/>
                </a:cubicBezTo>
                <a:cubicBezTo>
                  <a:pt x="201" y="292"/>
                  <a:pt x="203" y="293"/>
                  <a:pt x="202" y="293"/>
                </a:cubicBezTo>
                <a:close/>
                <a:moveTo>
                  <a:pt x="203" y="292"/>
                </a:moveTo>
                <a:cubicBezTo>
                  <a:pt x="204" y="292"/>
                  <a:pt x="204" y="292"/>
                  <a:pt x="204" y="292"/>
                </a:cubicBezTo>
                <a:cubicBezTo>
                  <a:pt x="204" y="293"/>
                  <a:pt x="204" y="293"/>
                  <a:pt x="203" y="292"/>
                </a:cubicBezTo>
                <a:close/>
                <a:moveTo>
                  <a:pt x="208" y="290"/>
                </a:moveTo>
                <a:cubicBezTo>
                  <a:pt x="208" y="290"/>
                  <a:pt x="209" y="289"/>
                  <a:pt x="209" y="290"/>
                </a:cubicBezTo>
                <a:lnTo>
                  <a:pt x="208" y="290"/>
                </a:lnTo>
                <a:close/>
                <a:moveTo>
                  <a:pt x="213" y="287"/>
                </a:moveTo>
                <a:cubicBezTo>
                  <a:pt x="213" y="288"/>
                  <a:pt x="211" y="287"/>
                  <a:pt x="210" y="288"/>
                </a:cubicBezTo>
                <a:cubicBezTo>
                  <a:pt x="210" y="287"/>
                  <a:pt x="212" y="286"/>
                  <a:pt x="213" y="287"/>
                </a:cubicBezTo>
                <a:close/>
                <a:moveTo>
                  <a:pt x="301" y="224"/>
                </a:moveTo>
                <a:cubicBezTo>
                  <a:pt x="301" y="224"/>
                  <a:pt x="301" y="224"/>
                  <a:pt x="301" y="224"/>
                </a:cubicBezTo>
                <a:cubicBezTo>
                  <a:pt x="301" y="224"/>
                  <a:pt x="301" y="224"/>
                  <a:pt x="301" y="224"/>
                </a:cubicBezTo>
                <a:cubicBezTo>
                  <a:pt x="301" y="224"/>
                  <a:pt x="301" y="224"/>
                  <a:pt x="301" y="224"/>
                </a:cubicBezTo>
                <a:close/>
                <a:moveTo>
                  <a:pt x="302" y="251"/>
                </a:moveTo>
                <a:cubicBezTo>
                  <a:pt x="302" y="251"/>
                  <a:pt x="302" y="251"/>
                  <a:pt x="301" y="250"/>
                </a:cubicBezTo>
                <a:cubicBezTo>
                  <a:pt x="302" y="250"/>
                  <a:pt x="302" y="250"/>
                  <a:pt x="302" y="250"/>
                </a:cubicBezTo>
                <a:cubicBezTo>
                  <a:pt x="302" y="250"/>
                  <a:pt x="302" y="251"/>
                  <a:pt x="302" y="251"/>
                </a:cubicBezTo>
                <a:close/>
                <a:moveTo>
                  <a:pt x="303" y="251"/>
                </a:moveTo>
                <a:cubicBezTo>
                  <a:pt x="303" y="251"/>
                  <a:pt x="303" y="251"/>
                  <a:pt x="303" y="251"/>
                </a:cubicBezTo>
                <a:cubicBezTo>
                  <a:pt x="303" y="251"/>
                  <a:pt x="302" y="251"/>
                  <a:pt x="302" y="250"/>
                </a:cubicBezTo>
                <a:cubicBezTo>
                  <a:pt x="303" y="250"/>
                  <a:pt x="303" y="250"/>
                  <a:pt x="303" y="250"/>
                </a:cubicBezTo>
                <a:cubicBezTo>
                  <a:pt x="303" y="251"/>
                  <a:pt x="303" y="251"/>
                  <a:pt x="303" y="251"/>
                </a:cubicBezTo>
                <a:close/>
                <a:moveTo>
                  <a:pt x="304" y="251"/>
                </a:moveTo>
                <a:cubicBezTo>
                  <a:pt x="304" y="251"/>
                  <a:pt x="304" y="251"/>
                  <a:pt x="304" y="251"/>
                </a:cubicBezTo>
                <a:cubicBezTo>
                  <a:pt x="304" y="251"/>
                  <a:pt x="304" y="251"/>
                  <a:pt x="304" y="251"/>
                </a:cubicBezTo>
                <a:cubicBezTo>
                  <a:pt x="304" y="251"/>
                  <a:pt x="304" y="251"/>
                  <a:pt x="304" y="251"/>
                </a:cubicBezTo>
                <a:cubicBezTo>
                  <a:pt x="304" y="251"/>
                  <a:pt x="304" y="251"/>
                  <a:pt x="304" y="251"/>
                </a:cubicBezTo>
                <a:close/>
                <a:moveTo>
                  <a:pt x="304" y="225"/>
                </a:moveTo>
                <a:cubicBezTo>
                  <a:pt x="303" y="225"/>
                  <a:pt x="303" y="225"/>
                  <a:pt x="303" y="225"/>
                </a:cubicBezTo>
                <a:cubicBezTo>
                  <a:pt x="303" y="225"/>
                  <a:pt x="303" y="224"/>
                  <a:pt x="303" y="224"/>
                </a:cubicBezTo>
                <a:cubicBezTo>
                  <a:pt x="303" y="224"/>
                  <a:pt x="303" y="224"/>
                  <a:pt x="303" y="224"/>
                </a:cubicBezTo>
                <a:cubicBezTo>
                  <a:pt x="303" y="224"/>
                  <a:pt x="304" y="224"/>
                  <a:pt x="304" y="224"/>
                </a:cubicBezTo>
                <a:cubicBezTo>
                  <a:pt x="304" y="224"/>
                  <a:pt x="304" y="224"/>
                  <a:pt x="304" y="225"/>
                </a:cubicBezTo>
                <a:cubicBezTo>
                  <a:pt x="304" y="225"/>
                  <a:pt x="304" y="225"/>
                  <a:pt x="304" y="225"/>
                </a:cubicBezTo>
                <a:close/>
                <a:moveTo>
                  <a:pt x="304" y="251"/>
                </a:moveTo>
                <a:cubicBezTo>
                  <a:pt x="304" y="251"/>
                  <a:pt x="304" y="251"/>
                  <a:pt x="304" y="251"/>
                </a:cubicBezTo>
                <a:cubicBezTo>
                  <a:pt x="304" y="251"/>
                  <a:pt x="304" y="251"/>
                  <a:pt x="304" y="251"/>
                </a:cubicBezTo>
                <a:cubicBezTo>
                  <a:pt x="304" y="251"/>
                  <a:pt x="304" y="251"/>
                  <a:pt x="304" y="251"/>
                </a:cubicBezTo>
                <a:close/>
                <a:moveTo>
                  <a:pt x="305" y="251"/>
                </a:moveTo>
                <a:cubicBezTo>
                  <a:pt x="305" y="251"/>
                  <a:pt x="305" y="251"/>
                  <a:pt x="305" y="251"/>
                </a:cubicBezTo>
                <a:cubicBezTo>
                  <a:pt x="305" y="250"/>
                  <a:pt x="305" y="250"/>
                  <a:pt x="305" y="250"/>
                </a:cubicBezTo>
                <a:cubicBezTo>
                  <a:pt x="305" y="251"/>
                  <a:pt x="305" y="251"/>
                  <a:pt x="305" y="251"/>
                </a:cubicBezTo>
                <a:close/>
                <a:moveTo>
                  <a:pt x="307" y="250"/>
                </a:moveTo>
                <a:cubicBezTo>
                  <a:pt x="307" y="250"/>
                  <a:pt x="307" y="250"/>
                  <a:pt x="307" y="250"/>
                </a:cubicBezTo>
                <a:cubicBezTo>
                  <a:pt x="307" y="250"/>
                  <a:pt x="306" y="250"/>
                  <a:pt x="306" y="250"/>
                </a:cubicBezTo>
                <a:cubicBezTo>
                  <a:pt x="306" y="250"/>
                  <a:pt x="306" y="250"/>
                  <a:pt x="306" y="250"/>
                </a:cubicBezTo>
                <a:cubicBezTo>
                  <a:pt x="306" y="250"/>
                  <a:pt x="305" y="250"/>
                  <a:pt x="305" y="250"/>
                </a:cubicBezTo>
                <a:cubicBezTo>
                  <a:pt x="305" y="250"/>
                  <a:pt x="305" y="250"/>
                  <a:pt x="305" y="250"/>
                </a:cubicBezTo>
                <a:cubicBezTo>
                  <a:pt x="305" y="250"/>
                  <a:pt x="305" y="250"/>
                  <a:pt x="305" y="249"/>
                </a:cubicBezTo>
                <a:cubicBezTo>
                  <a:pt x="305" y="249"/>
                  <a:pt x="305" y="250"/>
                  <a:pt x="305" y="249"/>
                </a:cubicBezTo>
                <a:cubicBezTo>
                  <a:pt x="306" y="249"/>
                  <a:pt x="305" y="249"/>
                  <a:pt x="305" y="250"/>
                </a:cubicBezTo>
                <a:cubicBezTo>
                  <a:pt x="306" y="250"/>
                  <a:pt x="306" y="249"/>
                  <a:pt x="306" y="249"/>
                </a:cubicBezTo>
                <a:cubicBezTo>
                  <a:pt x="306" y="249"/>
                  <a:pt x="307" y="249"/>
                  <a:pt x="307" y="249"/>
                </a:cubicBezTo>
                <a:cubicBezTo>
                  <a:pt x="307" y="249"/>
                  <a:pt x="307" y="250"/>
                  <a:pt x="307" y="250"/>
                </a:cubicBezTo>
                <a:cubicBezTo>
                  <a:pt x="307" y="250"/>
                  <a:pt x="307" y="250"/>
                  <a:pt x="308" y="250"/>
                </a:cubicBezTo>
                <a:cubicBezTo>
                  <a:pt x="307" y="250"/>
                  <a:pt x="307" y="250"/>
                  <a:pt x="307" y="250"/>
                </a:cubicBezTo>
                <a:close/>
                <a:moveTo>
                  <a:pt x="306" y="247"/>
                </a:moveTo>
                <a:cubicBezTo>
                  <a:pt x="307" y="248"/>
                  <a:pt x="307" y="247"/>
                  <a:pt x="307" y="248"/>
                </a:cubicBezTo>
                <a:cubicBezTo>
                  <a:pt x="307" y="248"/>
                  <a:pt x="307" y="248"/>
                  <a:pt x="307" y="248"/>
                </a:cubicBezTo>
                <a:cubicBezTo>
                  <a:pt x="307" y="248"/>
                  <a:pt x="307" y="248"/>
                  <a:pt x="306" y="248"/>
                </a:cubicBezTo>
                <a:cubicBezTo>
                  <a:pt x="306" y="248"/>
                  <a:pt x="306" y="248"/>
                  <a:pt x="306" y="247"/>
                </a:cubicBezTo>
                <a:close/>
                <a:moveTo>
                  <a:pt x="306" y="224"/>
                </a:moveTo>
                <a:cubicBezTo>
                  <a:pt x="306" y="225"/>
                  <a:pt x="306" y="225"/>
                  <a:pt x="306" y="225"/>
                </a:cubicBezTo>
                <a:cubicBezTo>
                  <a:pt x="306" y="225"/>
                  <a:pt x="306" y="225"/>
                  <a:pt x="306" y="225"/>
                </a:cubicBezTo>
                <a:cubicBezTo>
                  <a:pt x="306" y="225"/>
                  <a:pt x="306" y="225"/>
                  <a:pt x="306" y="224"/>
                </a:cubicBezTo>
                <a:close/>
                <a:moveTo>
                  <a:pt x="307" y="243"/>
                </a:moveTo>
                <a:cubicBezTo>
                  <a:pt x="308" y="243"/>
                  <a:pt x="308" y="243"/>
                  <a:pt x="308" y="243"/>
                </a:cubicBezTo>
                <a:cubicBezTo>
                  <a:pt x="308" y="243"/>
                  <a:pt x="307" y="244"/>
                  <a:pt x="307" y="243"/>
                </a:cubicBezTo>
                <a:close/>
                <a:moveTo>
                  <a:pt x="308" y="247"/>
                </a:moveTo>
                <a:cubicBezTo>
                  <a:pt x="308" y="248"/>
                  <a:pt x="308" y="248"/>
                  <a:pt x="308" y="248"/>
                </a:cubicBezTo>
                <a:cubicBezTo>
                  <a:pt x="308" y="247"/>
                  <a:pt x="308" y="247"/>
                  <a:pt x="308" y="247"/>
                </a:cubicBezTo>
                <a:close/>
                <a:moveTo>
                  <a:pt x="309" y="249"/>
                </a:moveTo>
                <a:cubicBezTo>
                  <a:pt x="308" y="249"/>
                  <a:pt x="308" y="250"/>
                  <a:pt x="307" y="250"/>
                </a:cubicBezTo>
                <a:cubicBezTo>
                  <a:pt x="308" y="249"/>
                  <a:pt x="307" y="249"/>
                  <a:pt x="308" y="248"/>
                </a:cubicBezTo>
                <a:cubicBezTo>
                  <a:pt x="309" y="248"/>
                  <a:pt x="308" y="250"/>
                  <a:pt x="309" y="249"/>
                </a:cubicBezTo>
                <a:cubicBezTo>
                  <a:pt x="309" y="249"/>
                  <a:pt x="308" y="249"/>
                  <a:pt x="309" y="248"/>
                </a:cubicBezTo>
                <a:cubicBezTo>
                  <a:pt x="309" y="249"/>
                  <a:pt x="309" y="249"/>
                  <a:pt x="309" y="249"/>
                </a:cubicBezTo>
                <a:cubicBezTo>
                  <a:pt x="309" y="249"/>
                  <a:pt x="309" y="249"/>
                  <a:pt x="309" y="249"/>
                </a:cubicBezTo>
                <a:close/>
                <a:moveTo>
                  <a:pt x="309" y="223"/>
                </a:moveTo>
                <a:cubicBezTo>
                  <a:pt x="309" y="223"/>
                  <a:pt x="309" y="223"/>
                  <a:pt x="309" y="223"/>
                </a:cubicBezTo>
                <a:cubicBezTo>
                  <a:pt x="309" y="223"/>
                  <a:pt x="309" y="223"/>
                  <a:pt x="309" y="224"/>
                </a:cubicBezTo>
                <a:cubicBezTo>
                  <a:pt x="309" y="224"/>
                  <a:pt x="309" y="224"/>
                  <a:pt x="308" y="224"/>
                </a:cubicBezTo>
                <a:cubicBezTo>
                  <a:pt x="308" y="224"/>
                  <a:pt x="308" y="224"/>
                  <a:pt x="308" y="224"/>
                </a:cubicBezTo>
                <a:cubicBezTo>
                  <a:pt x="308" y="224"/>
                  <a:pt x="308" y="224"/>
                  <a:pt x="308" y="224"/>
                </a:cubicBezTo>
                <a:cubicBezTo>
                  <a:pt x="308" y="224"/>
                  <a:pt x="308" y="224"/>
                  <a:pt x="308" y="224"/>
                </a:cubicBezTo>
                <a:cubicBezTo>
                  <a:pt x="308" y="224"/>
                  <a:pt x="308" y="224"/>
                  <a:pt x="308" y="224"/>
                </a:cubicBezTo>
                <a:cubicBezTo>
                  <a:pt x="308" y="224"/>
                  <a:pt x="308" y="224"/>
                  <a:pt x="308" y="224"/>
                </a:cubicBezTo>
                <a:cubicBezTo>
                  <a:pt x="307" y="224"/>
                  <a:pt x="307" y="224"/>
                  <a:pt x="307" y="224"/>
                </a:cubicBezTo>
                <a:cubicBezTo>
                  <a:pt x="307" y="224"/>
                  <a:pt x="307" y="224"/>
                  <a:pt x="307" y="224"/>
                </a:cubicBezTo>
                <a:cubicBezTo>
                  <a:pt x="307" y="224"/>
                  <a:pt x="307" y="224"/>
                  <a:pt x="306" y="224"/>
                </a:cubicBezTo>
                <a:cubicBezTo>
                  <a:pt x="307" y="224"/>
                  <a:pt x="307" y="224"/>
                  <a:pt x="307" y="224"/>
                </a:cubicBezTo>
                <a:cubicBezTo>
                  <a:pt x="306" y="224"/>
                  <a:pt x="306" y="224"/>
                  <a:pt x="306" y="224"/>
                </a:cubicBezTo>
                <a:cubicBezTo>
                  <a:pt x="306" y="224"/>
                  <a:pt x="306" y="224"/>
                  <a:pt x="306" y="224"/>
                </a:cubicBezTo>
                <a:cubicBezTo>
                  <a:pt x="306" y="224"/>
                  <a:pt x="306" y="224"/>
                  <a:pt x="305" y="224"/>
                </a:cubicBezTo>
                <a:cubicBezTo>
                  <a:pt x="305" y="224"/>
                  <a:pt x="305" y="224"/>
                  <a:pt x="305" y="224"/>
                </a:cubicBezTo>
                <a:cubicBezTo>
                  <a:pt x="305" y="224"/>
                  <a:pt x="305" y="224"/>
                  <a:pt x="305" y="225"/>
                </a:cubicBezTo>
                <a:cubicBezTo>
                  <a:pt x="305" y="225"/>
                  <a:pt x="305" y="225"/>
                  <a:pt x="305" y="225"/>
                </a:cubicBezTo>
                <a:cubicBezTo>
                  <a:pt x="305" y="225"/>
                  <a:pt x="305" y="225"/>
                  <a:pt x="305" y="225"/>
                </a:cubicBezTo>
                <a:cubicBezTo>
                  <a:pt x="305" y="224"/>
                  <a:pt x="305" y="225"/>
                  <a:pt x="305" y="224"/>
                </a:cubicBezTo>
                <a:cubicBezTo>
                  <a:pt x="305" y="224"/>
                  <a:pt x="305" y="224"/>
                  <a:pt x="305" y="224"/>
                </a:cubicBezTo>
                <a:cubicBezTo>
                  <a:pt x="305" y="224"/>
                  <a:pt x="306" y="224"/>
                  <a:pt x="306" y="224"/>
                </a:cubicBezTo>
                <a:cubicBezTo>
                  <a:pt x="306" y="224"/>
                  <a:pt x="306" y="224"/>
                  <a:pt x="306" y="224"/>
                </a:cubicBezTo>
                <a:cubicBezTo>
                  <a:pt x="306" y="224"/>
                  <a:pt x="306" y="224"/>
                  <a:pt x="306" y="224"/>
                </a:cubicBezTo>
                <a:cubicBezTo>
                  <a:pt x="306" y="224"/>
                  <a:pt x="307" y="223"/>
                  <a:pt x="308" y="223"/>
                </a:cubicBezTo>
                <a:cubicBezTo>
                  <a:pt x="308" y="223"/>
                  <a:pt x="308" y="223"/>
                  <a:pt x="308" y="223"/>
                </a:cubicBezTo>
                <a:cubicBezTo>
                  <a:pt x="308" y="223"/>
                  <a:pt x="309" y="223"/>
                  <a:pt x="309" y="223"/>
                </a:cubicBezTo>
                <a:cubicBezTo>
                  <a:pt x="309" y="223"/>
                  <a:pt x="308" y="222"/>
                  <a:pt x="308" y="222"/>
                </a:cubicBezTo>
                <a:cubicBezTo>
                  <a:pt x="308" y="222"/>
                  <a:pt x="308" y="222"/>
                  <a:pt x="308" y="222"/>
                </a:cubicBezTo>
                <a:cubicBezTo>
                  <a:pt x="308" y="222"/>
                  <a:pt x="308" y="222"/>
                  <a:pt x="308" y="222"/>
                </a:cubicBezTo>
                <a:cubicBezTo>
                  <a:pt x="308" y="222"/>
                  <a:pt x="308" y="222"/>
                  <a:pt x="308" y="222"/>
                </a:cubicBezTo>
                <a:cubicBezTo>
                  <a:pt x="308" y="222"/>
                  <a:pt x="308" y="223"/>
                  <a:pt x="308" y="223"/>
                </a:cubicBezTo>
                <a:cubicBezTo>
                  <a:pt x="308" y="223"/>
                  <a:pt x="308" y="223"/>
                  <a:pt x="308" y="223"/>
                </a:cubicBezTo>
                <a:cubicBezTo>
                  <a:pt x="308" y="223"/>
                  <a:pt x="308" y="223"/>
                  <a:pt x="307" y="223"/>
                </a:cubicBezTo>
                <a:cubicBezTo>
                  <a:pt x="308" y="223"/>
                  <a:pt x="308" y="223"/>
                  <a:pt x="308" y="223"/>
                </a:cubicBezTo>
                <a:cubicBezTo>
                  <a:pt x="307" y="223"/>
                  <a:pt x="307" y="223"/>
                  <a:pt x="307" y="223"/>
                </a:cubicBezTo>
                <a:cubicBezTo>
                  <a:pt x="307" y="223"/>
                  <a:pt x="307" y="223"/>
                  <a:pt x="307" y="223"/>
                </a:cubicBezTo>
                <a:cubicBezTo>
                  <a:pt x="307" y="223"/>
                  <a:pt x="307" y="223"/>
                  <a:pt x="307" y="223"/>
                </a:cubicBezTo>
                <a:cubicBezTo>
                  <a:pt x="307" y="223"/>
                  <a:pt x="307" y="223"/>
                  <a:pt x="307" y="222"/>
                </a:cubicBezTo>
                <a:cubicBezTo>
                  <a:pt x="307" y="222"/>
                  <a:pt x="307" y="222"/>
                  <a:pt x="307" y="222"/>
                </a:cubicBezTo>
                <a:cubicBezTo>
                  <a:pt x="308" y="222"/>
                  <a:pt x="308" y="221"/>
                  <a:pt x="309" y="222"/>
                </a:cubicBezTo>
                <a:cubicBezTo>
                  <a:pt x="308" y="222"/>
                  <a:pt x="309" y="223"/>
                  <a:pt x="309" y="223"/>
                </a:cubicBezTo>
                <a:cubicBezTo>
                  <a:pt x="309" y="223"/>
                  <a:pt x="309" y="223"/>
                  <a:pt x="309" y="223"/>
                </a:cubicBezTo>
                <a:close/>
                <a:moveTo>
                  <a:pt x="310" y="248"/>
                </a:moveTo>
                <a:cubicBezTo>
                  <a:pt x="310" y="247"/>
                  <a:pt x="309" y="247"/>
                  <a:pt x="309" y="247"/>
                </a:cubicBezTo>
                <a:cubicBezTo>
                  <a:pt x="310" y="247"/>
                  <a:pt x="310" y="247"/>
                  <a:pt x="310" y="247"/>
                </a:cubicBezTo>
                <a:cubicBezTo>
                  <a:pt x="310" y="248"/>
                  <a:pt x="310" y="248"/>
                  <a:pt x="310" y="248"/>
                </a:cubicBezTo>
                <a:close/>
                <a:moveTo>
                  <a:pt x="313" y="238"/>
                </a:moveTo>
                <a:cubicBezTo>
                  <a:pt x="313" y="238"/>
                  <a:pt x="313" y="238"/>
                  <a:pt x="313" y="238"/>
                </a:cubicBezTo>
                <a:cubicBezTo>
                  <a:pt x="313" y="238"/>
                  <a:pt x="313" y="238"/>
                  <a:pt x="313" y="239"/>
                </a:cubicBezTo>
                <a:cubicBezTo>
                  <a:pt x="313" y="238"/>
                  <a:pt x="313" y="238"/>
                  <a:pt x="313" y="238"/>
                </a:cubicBezTo>
                <a:close/>
                <a:moveTo>
                  <a:pt x="313" y="238"/>
                </a:moveTo>
                <a:cubicBezTo>
                  <a:pt x="313" y="238"/>
                  <a:pt x="313" y="238"/>
                  <a:pt x="313" y="239"/>
                </a:cubicBezTo>
                <a:cubicBezTo>
                  <a:pt x="313" y="239"/>
                  <a:pt x="313" y="239"/>
                  <a:pt x="313" y="239"/>
                </a:cubicBezTo>
                <a:cubicBezTo>
                  <a:pt x="313" y="239"/>
                  <a:pt x="312" y="238"/>
                  <a:pt x="312" y="238"/>
                </a:cubicBezTo>
                <a:cubicBezTo>
                  <a:pt x="312" y="238"/>
                  <a:pt x="313" y="238"/>
                  <a:pt x="313" y="238"/>
                </a:cubicBezTo>
                <a:close/>
                <a:moveTo>
                  <a:pt x="312" y="237"/>
                </a:moveTo>
                <a:cubicBezTo>
                  <a:pt x="312" y="237"/>
                  <a:pt x="312" y="237"/>
                  <a:pt x="313" y="237"/>
                </a:cubicBezTo>
                <a:cubicBezTo>
                  <a:pt x="312" y="237"/>
                  <a:pt x="312" y="237"/>
                  <a:pt x="312" y="237"/>
                </a:cubicBezTo>
                <a:cubicBezTo>
                  <a:pt x="312" y="237"/>
                  <a:pt x="312" y="237"/>
                  <a:pt x="312" y="237"/>
                </a:cubicBezTo>
                <a:close/>
                <a:moveTo>
                  <a:pt x="311" y="238"/>
                </a:moveTo>
                <a:cubicBezTo>
                  <a:pt x="311" y="239"/>
                  <a:pt x="310" y="239"/>
                  <a:pt x="310" y="239"/>
                </a:cubicBezTo>
                <a:cubicBezTo>
                  <a:pt x="310" y="238"/>
                  <a:pt x="311" y="238"/>
                  <a:pt x="311" y="238"/>
                </a:cubicBezTo>
                <a:close/>
                <a:moveTo>
                  <a:pt x="312" y="247"/>
                </a:moveTo>
                <a:cubicBezTo>
                  <a:pt x="311" y="247"/>
                  <a:pt x="311" y="247"/>
                  <a:pt x="310" y="247"/>
                </a:cubicBezTo>
                <a:cubicBezTo>
                  <a:pt x="311" y="247"/>
                  <a:pt x="312" y="247"/>
                  <a:pt x="312" y="247"/>
                </a:cubicBezTo>
                <a:close/>
                <a:moveTo>
                  <a:pt x="312" y="239"/>
                </a:moveTo>
                <a:cubicBezTo>
                  <a:pt x="312" y="238"/>
                  <a:pt x="312" y="238"/>
                  <a:pt x="312" y="238"/>
                </a:cubicBezTo>
                <a:cubicBezTo>
                  <a:pt x="312" y="238"/>
                  <a:pt x="312" y="238"/>
                  <a:pt x="312" y="238"/>
                </a:cubicBezTo>
                <a:cubicBezTo>
                  <a:pt x="312" y="238"/>
                  <a:pt x="312" y="238"/>
                  <a:pt x="312" y="238"/>
                </a:cubicBezTo>
                <a:cubicBezTo>
                  <a:pt x="313" y="238"/>
                  <a:pt x="312" y="238"/>
                  <a:pt x="312" y="239"/>
                </a:cubicBezTo>
                <a:close/>
                <a:moveTo>
                  <a:pt x="313" y="244"/>
                </a:moveTo>
                <a:cubicBezTo>
                  <a:pt x="313" y="245"/>
                  <a:pt x="313" y="245"/>
                  <a:pt x="312" y="245"/>
                </a:cubicBezTo>
                <a:cubicBezTo>
                  <a:pt x="312" y="245"/>
                  <a:pt x="312" y="244"/>
                  <a:pt x="313" y="244"/>
                </a:cubicBezTo>
                <a:close/>
                <a:moveTo>
                  <a:pt x="312" y="247"/>
                </a:moveTo>
                <a:cubicBezTo>
                  <a:pt x="312" y="247"/>
                  <a:pt x="312" y="247"/>
                  <a:pt x="312" y="246"/>
                </a:cubicBezTo>
                <a:cubicBezTo>
                  <a:pt x="313" y="247"/>
                  <a:pt x="313" y="246"/>
                  <a:pt x="314" y="247"/>
                </a:cubicBezTo>
                <a:cubicBezTo>
                  <a:pt x="313" y="246"/>
                  <a:pt x="313" y="247"/>
                  <a:pt x="312" y="247"/>
                </a:cubicBezTo>
                <a:close/>
                <a:moveTo>
                  <a:pt x="318" y="222"/>
                </a:moveTo>
                <a:cubicBezTo>
                  <a:pt x="318" y="221"/>
                  <a:pt x="319" y="221"/>
                  <a:pt x="319" y="221"/>
                </a:cubicBezTo>
                <a:cubicBezTo>
                  <a:pt x="319" y="221"/>
                  <a:pt x="319" y="221"/>
                  <a:pt x="319" y="221"/>
                </a:cubicBezTo>
                <a:cubicBezTo>
                  <a:pt x="319" y="222"/>
                  <a:pt x="318" y="222"/>
                  <a:pt x="318" y="222"/>
                </a:cubicBezTo>
                <a:cubicBezTo>
                  <a:pt x="318" y="222"/>
                  <a:pt x="318" y="222"/>
                  <a:pt x="318" y="222"/>
                </a:cubicBezTo>
                <a:close/>
                <a:moveTo>
                  <a:pt x="315" y="232"/>
                </a:moveTo>
                <a:cubicBezTo>
                  <a:pt x="315" y="232"/>
                  <a:pt x="315" y="232"/>
                  <a:pt x="315" y="232"/>
                </a:cubicBezTo>
                <a:cubicBezTo>
                  <a:pt x="315" y="232"/>
                  <a:pt x="315" y="232"/>
                  <a:pt x="315" y="232"/>
                </a:cubicBezTo>
                <a:cubicBezTo>
                  <a:pt x="315" y="232"/>
                  <a:pt x="315" y="233"/>
                  <a:pt x="314" y="232"/>
                </a:cubicBezTo>
                <a:lnTo>
                  <a:pt x="315" y="232"/>
                </a:lnTo>
                <a:close/>
                <a:moveTo>
                  <a:pt x="315" y="237"/>
                </a:moveTo>
                <a:cubicBezTo>
                  <a:pt x="315" y="237"/>
                  <a:pt x="315" y="238"/>
                  <a:pt x="315" y="238"/>
                </a:cubicBezTo>
                <a:cubicBezTo>
                  <a:pt x="315" y="238"/>
                  <a:pt x="315" y="237"/>
                  <a:pt x="315" y="237"/>
                </a:cubicBezTo>
                <a:cubicBezTo>
                  <a:pt x="315" y="237"/>
                  <a:pt x="315" y="237"/>
                  <a:pt x="315" y="237"/>
                </a:cubicBezTo>
                <a:close/>
                <a:moveTo>
                  <a:pt x="314" y="238"/>
                </a:moveTo>
                <a:cubicBezTo>
                  <a:pt x="314" y="238"/>
                  <a:pt x="314" y="238"/>
                  <a:pt x="314" y="238"/>
                </a:cubicBezTo>
                <a:cubicBezTo>
                  <a:pt x="314" y="238"/>
                  <a:pt x="314" y="238"/>
                  <a:pt x="314" y="238"/>
                </a:cubicBezTo>
                <a:cubicBezTo>
                  <a:pt x="314" y="238"/>
                  <a:pt x="314" y="238"/>
                  <a:pt x="314" y="238"/>
                </a:cubicBezTo>
                <a:close/>
                <a:moveTo>
                  <a:pt x="314" y="237"/>
                </a:moveTo>
                <a:cubicBezTo>
                  <a:pt x="314" y="237"/>
                  <a:pt x="314" y="237"/>
                  <a:pt x="314" y="237"/>
                </a:cubicBezTo>
                <a:cubicBezTo>
                  <a:pt x="314" y="237"/>
                  <a:pt x="314" y="238"/>
                  <a:pt x="314" y="238"/>
                </a:cubicBezTo>
                <a:cubicBezTo>
                  <a:pt x="314" y="238"/>
                  <a:pt x="314" y="237"/>
                  <a:pt x="314" y="237"/>
                </a:cubicBezTo>
                <a:close/>
                <a:moveTo>
                  <a:pt x="314" y="238"/>
                </a:moveTo>
                <a:cubicBezTo>
                  <a:pt x="314" y="238"/>
                  <a:pt x="314" y="238"/>
                  <a:pt x="314" y="238"/>
                </a:cubicBezTo>
                <a:cubicBezTo>
                  <a:pt x="314" y="238"/>
                  <a:pt x="314" y="238"/>
                  <a:pt x="314" y="238"/>
                </a:cubicBezTo>
                <a:cubicBezTo>
                  <a:pt x="314" y="238"/>
                  <a:pt x="314" y="238"/>
                  <a:pt x="314" y="238"/>
                </a:cubicBezTo>
                <a:close/>
                <a:moveTo>
                  <a:pt x="314" y="248"/>
                </a:moveTo>
                <a:cubicBezTo>
                  <a:pt x="314" y="247"/>
                  <a:pt x="314" y="247"/>
                  <a:pt x="314" y="247"/>
                </a:cubicBezTo>
                <a:cubicBezTo>
                  <a:pt x="314" y="247"/>
                  <a:pt x="314" y="247"/>
                  <a:pt x="314" y="246"/>
                </a:cubicBezTo>
                <a:cubicBezTo>
                  <a:pt x="314" y="246"/>
                  <a:pt x="315" y="246"/>
                  <a:pt x="315" y="247"/>
                </a:cubicBezTo>
                <a:cubicBezTo>
                  <a:pt x="315" y="247"/>
                  <a:pt x="315" y="248"/>
                  <a:pt x="314" y="248"/>
                </a:cubicBezTo>
                <a:close/>
                <a:moveTo>
                  <a:pt x="315" y="238"/>
                </a:moveTo>
                <a:cubicBezTo>
                  <a:pt x="315" y="238"/>
                  <a:pt x="315" y="238"/>
                  <a:pt x="315" y="238"/>
                </a:cubicBezTo>
                <a:cubicBezTo>
                  <a:pt x="315" y="238"/>
                  <a:pt x="315" y="238"/>
                  <a:pt x="315" y="238"/>
                </a:cubicBezTo>
                <a:cubicBezTo>
                  <a:pt x="315" y="238"/>
                  <a:pt x="316" y="238"/>
                  <a:pt x="316" y="237"/>
                </a:cubicBezTo>
                <a:cubicBezTo>
                  <a:pt x="316" y="238"/>
                  <a:pt x="316" y="238"/>
                  <a:pt x="316" y="238"/>
                </a:cubicBezTo>
                <a:cubicBezTo>
                  <a:pt x="315" y="238"/>
                  <a:pt x="315" y="238"/>
                  <a:pt x="315" y="238"/>
                </a:cubicBezTo>
                <a:close/>
                <a:moveTo>
                  <a:pt x="317" y="246"/>
                </a:moveTo>
                <a:cubicBezTo>
                  <a:pt x="316" y="246"/>
                  <a:pt x="316" y="247"/>
                  <a:pt x="316" y="247"/>
                </a:cubicBezTo>
                <a:cubicBezTo>
                  <a:pt x="315" y="247"/>
                  <a:pt x="316" y="247"/>
                  <a:pt x="316" y="246"/>
                </a:cubicBezTo>
                <a:cubicBezTo>
                  <a:pt x="316" y="246"/>
                  <a:pt x="316" y="246"/>
                  <a:pt x="316" y="246"/>
                </a:cubicBezTo>
                <a:cubicBezTo>
                  <a:pt x="316" y="246"/>
                  <a:pt x="317" y="246"/>
                  <a:pt x="317" y="246"/>
                </a:cubicBezTo>
                <a:close/>
                <a:moveTo>
                  <a:pt x="316" y="237"/>
                </a:moveTo>
                <a:cubicBezTo>
                  <a:pt x="316" y="237"/>
                  <a:pt x="316" y="237"/>
                  <a:pt x="317" y="237"/>
                </a:cubicBezTo>
                <a:cubicBezTo>
                  <a:pt x="316" y="237"/>
                  <a:pt x="316" y="237"/>
                  <a:pt x="316" y="237"/>
                </a:cubicBezTo>
                <a:close/>
                <a:moveTo>
                  <a:pt x="316" y="235"/>
                </a:moveTo>
                <a:cubicBezTo>
                  <a:pt x="317" y="235"/>
                  <a:pt x="317" y="235"/>
                  <a:pt x="317" y="235"/>
                </a:cubicBezTo>
                <a:cubicBezTo>
                  <a:pt x="317" y="235"/>
                  <a:pt x="317" y="235"/>
                  <a:pt x="317" y="235"/>
                </a:cubicBezTo>
                <a:cubicBezTo>
                  <a:pt x="317" y="235"/>
                  <a:pt x="317" y="235"/>
                  <a:pt x="316" y="235"/>
                </a:cubicBezTo>
                <a:close/>
                <a:moveTo>
                  <a:pt x="317" y="237"/>
                </a:moveTo>
                <a:cubicBezTo>
                  <a:pt x="317" y="236"/>
                  <a:pt x="317" y="236"/>
                  <a:pt x="317" y="236"/>
                </a:cubicBezTo>
                <a:cubicBezTo>
                  <a:pt x="317" y="236"/>
                  <a:pt x="317" y="236"/>
                  <a:pt x="317" y="236"/>
                </a:cubicBezTo>
                <a:cubicBezTo>
                  <a:pt x="317" y="236"/>
                  <a:pt x="317" y="236"/>
                  <a:pt x="317" y="237"/>
                </a:cubicBezTo>
                <a:close/>
                <a:moveTo>
                  <a:pt x="317" y="222"/>
                </a:moveTo>
                <a:cubicBezTo>
                  <a:pt x="317" y="222"/>
                  <a:pt x="316" y="222"/>
                  <a:pt x="316" y="222"/>
                </a:cubicBezTo>
                <a:cubicBezTo>
                  <a:pt x="316" y="222"/>
                  <a:pt x="317" y="222"/>
                  <a:pt x="317" y="222"/>
                </a:cubicBezTo>
                <a:cubicBezTo>
                  <a:pt x="317" y="222"/>
                  <a:pt x="317" y="222"/>
                  <a:pt x="317" y="222"/>
                </a:cubicBezTo>
                <a:close/>
                <a:moveTo>
                  <a:pt x="317" y="222"/>
                </a:moveTo>
                <a:cubicBezTo>
                  <a:pt x="317" y="222"/>
                  <a:pt x="317" y="222"/>
                  <a:pt x="317" y="222"/>
                </a:cubicBezTo>
                <a:cubicBezTo>
                  <a:pt x="317" y="222"/>
                  <a:pt x="317" y="222"/>
                  <a:pt x="317" y="222"/>
                </a:cubicBezTo>
                <a:cubicBezTo>
                  <a:pt x="317" y="222"/>
                  <a:pt x="317" y="222"/>
                  <a:pt x="317" y="222"/>
                </a:cubicBezTo>
                <a:close/>
                <a:moveTo>
                  <a:pt x="317" y="235"/>
                </a:moveTo>
                <a:cubicBezTo>
                  <a:pt x="317" y="235"/>
                  <a:pt x="317" y="235"/>
                  <a:pt x="317" y="235"/>
                </a:cubicBezTo>
                <a:cubicBezTo>
                  <a:pt x="317" y="235"/>
                  <a:pt x="317" y="235"/>
                  <a:pt x="317" y="234"/>
                </a:cubicBezTo>
                <a:cubicBezTo>
                  <a:pt x="317" y="235"/>
                  <a:pt x="318" y="235"/>
                  <a:pt x="318" y="235"/>
                </a:cubicBezTo>
                <a:cubicBezTo>
                  <a:pt x="317" y="235"/>
                  <a:pt x="317" y="235"/>
                  <a:pt x="317" y="235"/>
                </a:cubicBezTo>
                <a:close/>
                <a:moveTo>
                  <a:pt x="317" y="234"/>
                </a:moveTo>
                <a:cubicBezTo>
                  <a:pt x="318" y="234"/>
                  <a:pt x="318" y="234"/>
                  <a:pt x="318" y="234"/>
                </a:cubicBezTo>
                <a:cubicBezTo>
                  <a:pt x="318" y="234"/>
                  <a:pt x="318" y="234"/>
                  <a:pt x="318" y="234"/>
                </a:cubicBezTo>
                <a:lnTo>
                  <a:pt x="317" y="234"/>
                </a:lnTo>
                <a:close/>
                <a:moveTo>
                  <a:pt x="318" y="237"/>
                </a:moveTo>
                <a:cubicBezTo>
                  <a:pt x="318" y="237"/>
                  <a:pt x="318" y="236"/>
                  <a:pt x="319" y="237"/>
                </a:cubicBezTo>
                <a:cubicBezTo>
                  <a:pt x="318" y="237"/>
                  <a:pt x="318" y="237"/>
                  <a:pt x="318" y="237"/>
                </a:cubicBezTo>
                <a:close/>
                <a:moveTo>
                  <a:pt x="318" y="236"/>
                </a:moveTo>
                <a:cubicBezTo>
                  <a:pt x="319" y="236"/>
                  <a:pt x="319" y="236"/>
                  <a:pt x="319" y="236"/>
                </a:cubicBezTo>
                <a:cubicBezTo>
                  <a:pt x="319" y="236"/>
                  <a:pt x="319" y="236"/>
                  <a:pt x="318" y="236"/>
                </a:cubicBezTo>
                <a:cubicBezTo>
                  <a:pt x="318" y="236"/>
                  <a:pt x="318" y="236"/>
                  <a:pt x="318" y="236"/>
                </a:cubicBezTo>
                <a:close/>
                <a:moveTo>
                  <a:pt x="319" y="235"/>
                </a:moveTo>
                <a:cubicBezTo>
                  <a:pt x="318" y="235"/>
                  <a:pt x="318" y="235"/>
                  <a:pt x="318" y="235"/>
                </a:cubicBezTo>
                <a:cubicBezTo>
                  <a:pt x="318" y="235"/>
                  <a:pt x="318" y="235"/>
                  <a:pt x="318" y="235"/>
                </a:cubicBezTo>
                <a:cubicBezTo>
                  <a:pt x="319" y="235"/>
                  <a:pt x="319" y="235"/>
                  <a:pt x="319" y="235"/>
                </a:cubicBezTo>
                <a:close/>
                <a:moveTo>
                  <a:pt x="318" y="241"/>
                </a:moveTo>
                <a:cubicBezTo>
                  <a:pt x="318" y="241"/>
                  <a:pt x="318" y="241"/>
                  <a:pt x="319" y="241"/>
                </a:cubicBezTo>
                <a:cubicBezTo>
                  <a:pt x="319" y="241"/>
                  <a:pt x="318" y="242"/>
                  <a:pt x="318" y="241"/>
                </a:cubicBezTo>
                <a:close/>
                <a:moveTo>
                  <a:pt x="319" y="235"/>
                </a:moveTo>
                <a:cubicBezTo>
                  <a:pt x="319" y="235"/>
                  <a:pt x="319" y="235"/>
                  <a:pt x="319" y="235"/>
                </a:cubicBezTo>
                <a:cubicBezTo>
                  <a:pt x="319" y="235"/>
                  <a:pt x="319" y="234"/>
                  <a:pt x="318" y="234"/>
                </a:cubicBezTo>
                <a:cubicBezTo>
                  <a:pt x="318" y="234"/>
                  <a:pt x="318" y="234"/>
                  <a:pt x="319" y="234"/>
                </a:cubicBezTo>
                <a:cubicBezTo>
                  <a:pt x="319" y="234"/>
                  <a:pt x="319" y="234"/>
                  <a:pt x="319" y="234"/>
                </a:cubicBezTo>
                <a:cubicBezTo>
                  <a:pt x="319" y="234"/>
                  <a:pt x="319" y="234"/>
                  <a:pt x="319" y="234"/>
                </a:cubicBezTo>
                <a:cubicBezTo>
                  <a:pt x="319" y="234"/>
                  <a:pt x="319" y="235"/>
                  <a:pt x="319" y="235"/>
                </a:cubicBezTo>
                <a:close/>
                <a:moveTo>
                  <a:pt x="373" y="230"/>
                </a:moveTo>
                <a:cubicBezTo>
                  <a:pt x="373" y="231"/>
                  <a:pt x="373" y="231"/>
                  <a:pt x="373" y="231"/>
                </a:cubicBezTo>
                <a:cubicBezTo>
                  <a:pt x="373" y="231"/>
                  <a:pt x="372" y="231"/>
                  <a:pt x="372" y="231"/>
                </a:cubicBezTo>
                <a:cubicBezTo>
                  <a:pt x="372" y="231"/>
                  <a:pt x="372" y="231"/>
                  <a:pt x="372" y="231"/>
                </a:cubicBezTo>
                <a:cubicBezTo>
                  <a:pt x="372" y="230"/>
                  <a:pt x="372" y="230"/>
                  <a:pt x="373" y="230"/>
                </a:cubicBezTo>
                <a:close/>
                <a:moveTo>
                  <a:pt x="366" y="232"/>
                </a:moveTo>
                <a:cubicBezTo>
                  <a:pt x="366" y="232"/>
                  <a:pt x="365" y="233"/>
                  <a:pt x="365" y="232"/>
                </a:cubicBezTo>
                <a:cubicBezTo>
                  <a:pt x="365" y="232"/>
                  <a:pt x="366" y="232"/>
                  <a:pt x="366" y="232"/>
                </a:cubicBezTo>
                <a:close/>
                <a:moveTo>
                  <a:pt x="364" y="232"/>
                </a:moveTo>
                <a:cubicBezTo>
                  <a:pt x="364" y="233"/>
                  <a:pt x="363" y="232"/>
                  <a:pt x="363" y="232"/>
                </a:cubicBezTo>
                <a:cubicBezTo>
                  <a:pt x="363" y="232"/>
                  <a:pt x="364" y="232"/>
                  <a:pt x="364" y="232"/>
                </a:cubicBezTo>
                <a:close/>
                <a:moveTo>
                  <a:pt x="356" y="232"/>
                </a:moveTo>
                <a:cubicBezTo>
                  <a:pt x="356" y="233"/>
                  <a:pt x="356" y="234"/>
                  <a:pt x="355" y="233"/>
                </a:cubicBezTo>
                <a:cubicBezTo>
                  <a:pt x="356" y="233"/>
                  <a:pt x="356" y="232"/>
                  <a:pt x="356" y="232"/>
                </a:cubicBezTo>
                <a:close/>
                <a:moveTo>
                  <a:pt x="355" y="234"/>
                </a:moveTo>
                <a:cubicBezTo>
                  <a:pt x="355" y="235"/>
                  <a:pt x="355" y="234"/>
                  <a:pt x="356" y="235"/>
                </a:cubicBezTo>
                <a:cubicBezTo>
                  <a:pt x="355" y="235"/>
                  <a:pt x="355" y="237"/>
                  <a:pt x="355" y="236"/>
                </a:cubicBezTo>
                <a:cubicBezTo>
                  <a:pt x="355" y="235"/>
                  <a:pt x="355" y="235"/>
                  <a:pt x="355" y="234"/>
                </a:cubicBezTo>
                <a:close/>
                <a:moveTo>
                  <a:pt x="354" y="236"/>
                </a:moveTo>
                <a:cubicBezTo>
                  <a:pt x="354" y="236"/>
                  <a:pt x="354" y="235"/>
                  <a:pt x="353" y="235"/>
                </a:cubicBezTo>
                <a:cubicBezTo>
                  <a:pt x="354" y="235"/>
                  <a:pt x="354" y="235"/>
                  <a:pt x="354" y="235"/>
                </a:cubicBezTo>
                <a:cubicBezTo>
                  <a:pt x="354" y="235"/>
                  <a:pt x="355" y="236"/>
                  <a:pt x="354" y="236"/>
                </a:cubicBezTo>
                <a:close/>
                <a:moveTo>
                  <a:pt x="353" y="233"/>
                </a:moveTo>
                <a:cubicBezTo>
                  <a:pt x="353" y="233"/>
                  <a:pt x="353" y="234"/>
                  <a:pt x="353" y="234"/>
                </a:cubicBezTo>
                <a:cubicBezTo>
                  <a:pt x="353" y="235"/>
                  <a:pt x="354" y="234"/>
                  <a:pt x="354" y="234"/>
                </a:cubicBezTo>
                <a:cubicBezTo>
                  <a:pt x="354" y="235"/>
                  <a:pt x="353" y="235"/>
                  <a:pt x="353" y="234"/>
                </a:cubicBezTo>
                <a:cubicBezTo>
                  <a:pt x="353" y="234"/>
                  <a:pt x="353" y="234"/>
                  <a:pt x="352" y="234"/>
                </a:cubicBezTo>
                <a:cubicBezTo>
                  <a:pt x="353" y="233"/>
                  <a:pt x="353" y="233"/>
                  <a:pt x="353" y="233"/>
                </a:cubicBezTo>
                <a:close/>
                <a:moveTo>
                  <a:pt x="353" y="235"/>
                </a:moveTo>
                <a:cubicBezTo>
                  <a:pt x="353" y="236"/>
                  <a:pt x="352" y="235"/>
                  <a:pt x="352" y="235"/>
                </a:cubicBezTo>
                <a:cubicBezTo>
                  <a:pt x="353" y="235"/>
                  <a:pt x="353" y="235"/>
                  <a:pt x="353" y="235"/>
                </a:cubicBezTo>
                <a:close/>
                <a:moveTo>
                  <a:pt x="348" y="235"/>
                </a:moveTo>
                <a:cubicBezTo>
                  <a:pt x="349" y="235"/>
                  <a:pt x="349" y="236"/>
                  <a:pt x="349" y="235"/>
                </a:cubicBezTo>
                <a:cubicBezTo>
                  <a:pt x="349" y="234"/>
                  <a:pt x="349" y="235"/>
                  <a:pt x="349" y="234"/>
                </a:cubicBezTo>
                <a:cubicBezTo>
                  <a:pt x="349" y="234"/>
                  <a:pt x="349" y="234"/>
                  <a:pt x="350" y="235"/>
                </a:cubicBezTo>
                <a:cubicBezTo>
                  <a:pt x="350" y="235"/>
                  <a:pt x="349" y="236"/>
                  <a:pt x="348" y="235"/>
                </a:cubicBezTo>
                <a:cubicBezTo>
                  <a:pt x="348" y="236"/>
                  <a:pt x="348" y="235"/>
                  <a:pt x="348" y="235"/>
                </a:cubicBezTo>
                <a:close/>
                <a:moveTo>
                  <a:pt x="347" y="235"/>
                </a:moveTo>
                <a:cubicBezTo>
                  <a:pt x="347" y="235"/>
                  <a:pt x="347" y="235"/>
                  <a:pt x="347" y="236"/>
                </a:cubicBezTo>
                <a:cubicBezTo>
                  <a:pt x="347" y="236"/>
                  <a:pt x="347" y="236"/>
                  <a:pt x="347" y="236"/>
                </a:cubicBezTo>
                <a:cubicBezTo>
                  <a:pt x="347" y="236"/>
                  <a:pt x="347" y="235"/>
                  <a:pt x="347" y="235"/>
                </a:cubicBezTo>
                <a:close/>
                <a:moveTo>
                  <a:pt x="348" y="238"/>
                </a:moveTo>
                <a:cubicBezTo>
                  <a:pt x="347" y="239"/>
                  <a:pt x="347" y="239"/>
                  <a:pt x="346" y="239"/>
                </a:cubicBezTo>
                <a:cubicBezTo>
                  <a:pt x="347" y="238"/>
                  <a:pt x="347" y="238"/>
                  <a:pt x="348" y="238"/>
                </a:cubicBezTo>
                <a:close/>
                <a:moveTo>
                  <a:pt x="345" y="235"/>
                </a:moveTo>
                <a:cubicBezTo>
                  <a:pt x="345" y="235"/>
                  <a:pt x="345" y="235"/>
                  <a:pt x="345" y="235"/>
                </a:cubicBezTo>
                <a:cubicBezTo>
                  <a:pt x="345" y="234"/>
                  <a:pt x="345" y="234"/>
                  <a:pt x="345" y="235"/>
                </a:cubicBezTo>
                <a:close/>
                <a:moveTo>
                  <a:pt x="344" y="237"/>
                </a:moveTo>
                <a:cubicBezTo>
                  <a:pt x="344" y="238"/>
                  <a:pt x="344" y="237"/>
                  <a:pt x="344" y="238"/>
                </a:cubicBezTo>
                <a:cubicBezTo>
                  <a:pt x="343" y="238"/>
                  <a:pt x="344" y="238"/>
                  <a:pt x="343" y="237"/>
                </a:cubicBezTo>
                <a:cubicBezTo>
                  <a:pt x="343" y="237"/>
                  <a:pt x="343" y="238"/>
                  <a:pt x="343" y="238"/>
                </a:cubicBezTo>
                <a:cubicBezTo>
                  <a:pt x="343" y="237"/>
                  <a:pt x="344" y="237"/>
                  <a:pt x="344" y="237"/>
                </a:cubicBezTo>
                <a:close/>
                <a:moveTo>
                  <a:pt x="342" y="235"/>
                </a:moveTo>
                <a:cubicBezTo>
                  <a:pt x="342" y="235"/>
                  <a:pt x="342" y="236"/>
                  <a:pt x="342" y="236"/>
                </a:cubicBezTo>
                <a:cubicBezTo>
                  <a:pt x="342" y="235"/>
                  <a:pt x="342" y="235"/>
                  <a:pt x="342" y="235"/>
                </a:cubicBezTo>
                <a:close/>
                <a:moveTo>
                  <a:pt x="340" y="236"/>
                </a:moveTo>
                <a:cubicBezTo>
                  <a:pt x="341" y="237"/>
                  <a:pt x="341" y="238"/>
                  <a:pt x="341" y="238"/>
                </a:cubicBezTo>
                <a:cubicBezTo>
                  <a:pt x="340" y="238"/>
                  <a:pt x="340" y="237"/>
                  <a:pt x="340" y="236"/>
                </a:cubicBezTo>
                <a:close/>
                <a:moveTo>
                  <a:pt x="339" y="237"/>
                </a:moveTo>
                <a:cubicBezTo>
                  <a:pt x="339" y="238"/>
                  <a:pt x="340" y="237"/>
                  <a:pt x="340" y="238"/>
                </a:cubicBezTo>
                <a:cubicBezTo>
                  <a:pt x="340" y="238"/>
                  <a:pt x="339" y="238"/>
                  <a:pt x="339" y="239"/>
                </a:cubicBezTo>
                <a:cubicBezTo>
                  <a:pt x="339" y="238"/>
                  <a:pt x="338" y="238"/>
                  <a:pt x="338" y="238"/>
                </a:cubicBezTo>
                <a:cubicBezTo>
                  <a:pt x="339" y="238"/>
                  <a:pt x="339" y="238"/>
                  <a:pt x="339" y="237"/>
                </a:cubicBezTo>
                <a:close/>
                <a:moveTo>
                  <a:pt x="338" y="235"/>
                </a:moveTo>
                <a:cubicBezTo>
                  <a:pt x="338" y="235"/>
                  <a:pt x="338" y="235"/>
                  <a:pt x="338" y="235"/>
                </a:cubicBezTo>
                <a:cubicBezTo>
                  <a:pt x="338" y="236"/>
                  <a:pt x="338" y="236"/>
                  <a:pt x="338" y="236"/>
                </a:cubicBezTo>
                <a:cubicBezTo>
                  <a:pt x="337" y="235"/>
                  <a:pt x="338" y="235"/>
                  <a:pt x="338" y="235"/>
                </a:cubicBezTo>
                <a:close/>
                <a:moveTo>
                  <a:pt x="336" y="237"/>
                </a:moveTo>
                <a:cubicBezTo>
                  <a:pt x="336" y="237"/>
                  <a:pt x="337" y="237"/>
                  <a:pt x="337" y="237"/>
                </a:cubicBezTo>
                <a:cubicBezTo>
                  <a:pt x="336" y="238"/>
                  <a:pt x="337" y="238"/>
                  <a:pt x="336" y="238"/>
                </a:cubicBezTo>
                <a:cubicBezTo>
                  <a:pt x="336" y="238"/>
                  <a:pt x="336" y="238"/>
                  <a:pt x="336" y="237"/>
                </a:cubicBezTo>
                <a:close/>
                <a:moveTo>
                  <a:pt x="338" y="238"/>
                </a:moveTo>
                <a:cubicBezTo>
                  <a:pt x="337" y="238"/>
                  <a:pt x="336" y="240"/>
                  <a:pt x="336" y="238"/>
                </a:cubicBezTo>
                <a:cubicBezTo>
                  <a:pt x="337" y="239"/>
                  <a:pt x="337" y="237"/>
                  <a:pt x="338" y="238"/>
                </a:cubicBezTo>
                <a:close/>
                <a:moveTo>
                  <a:pt x="333" y="239"/>
                </a:moveTo>
                <a:cubicBezTo>
                  <a:pt x="333" y="239"/>
                  <a:pt x="333" y="239"/>
                  <a:pt x="333" y="239"/>
                </a:cubicBezTo>
                <a:cubicBezTo>
                  <a:pt x="333" y="239"/>
                  <a:pt x="332" y="240"/>
                  <a:pt x="332" y="239"/>
                </a:cubicBezTo>
                <a:cubicBezTo>
                  <a:pt x="332" y="239"/>
                  <a:pt x="332" y="239"/>
                  <a:pt x="333" y="239"/>
                </a:cubicBezTo>
                <a:close/>
                <a:moveTo>
                  <a:pt x="328" y="239"/>
                </a:moveTo>
                <a:cubicBezTo>
                  <a:pt x="328" y="240"/>
                  <a:pt x="328" y="240"/>
                  <a:pt x="328" y="240"/>
                </a:cubicBezTo>
                <a:cubicBezTo>
                  <a:pt x="328" y="240"/>
                  <a:pt x="328" y="240"/>
                  <a:pt x="328" y="240"/>
                </a:cubicBezTo>
                <a:cubicBezTo>
                  <a:pt x="328" y="240"/>
                  <a:pt x="328" y="240"/>
                  <a:pt x="328" y="240"/>
                </a:cubicBezTo>
                <a:cubicBezTo>
                  <a:pt x="327" y="240"/>
                  <a:pt x="327" y="240"/>
                  <a:pt x="327" y="240"/>
                </a:cubicBezTo>
                <a:cubicBezTo>
                  <a:pt x="327" y="240"/>
                  <a:pt x="327" y="240"/>
                  <a:pt x="327" y="240"/>
                </a:cubicBezTo>
                <a:cubicBezTo>
                  <a:pt x="327" y="240"/>
                  <a:pt x="327" y="240"/>
                  <a:pt x="327" y="240"/>
                </a:cubicBezTo>
                <a:cubicBezTo>
                  <a:pt x="327" y="240"/>
                  <a:pt x="328" y="240"/>
                  <a:pt x="328" y="239"/>
                </a:cubicBezTo>
                <a:close/>
                <a:moveTo>
                  <a:pt x="320" y="236"/>
                </a:moveTo>
                <a:cubicBezTo>
                  <a:pt x="320" y="236"/>
                  <a:pt x="320" y="236"/>
                  <a:pt x="320" y="236"/>
                </a:cubicBezTo>
                <a:cubicBezTo>
                  <a:pt x="320" y="236"/>
                  <a:pt x="320" y="236"/>
                  <a:pt x="320" y="236"/>
                </a:cubicBezTo>
                <a:cubicBezTo>
                  <a:pt x="320" y="236"/>
                  <a:pt x="320" y="236"/>
                  <a:pt x="320" y="236"/>
                </a:cubicBezTo>
                <a:cubicBezTo>
                  <a:pt x="320" y="236"/>
                  <a:pt x="320" y="236"/>
                  <a:pt x="320" y="236"/>
                </a:cubicBezTo>
                <a:close/>
                <a:moveTo>
                  <a:pt x="320" y="237"/>
                </a:moveTo>
                <a:cubicBezTo>
                  <a:pt x="320" y="237"/>
                  <a:pt x="320" y="237"/>
                  <a:pt x="320" y="237"/>
                </a:cubicBezTo>
                <a:cubicBezTo>
                  <a:pt x="320" y="238"/>
                  <a:pt x="320" y="237"/>
                  <a:pt x="320" y="237"/>
                </a:cubicBezTo>
                <a:close/>
                <a:moveTo>
                  <a:pt x="321" y="234"/>
                </a:moveTo>
                <a:cubicBezTo>
                  <a:pt x="321" y="234"/>
                  <a:pt x="321" y="234"/>
                  <a:pt x="321" y="233"/>
                </a:cubicBezTo>
                <a:cubicBezTo>
                  <a:pt x="322" y="233"/>
                  <a:pt x="322" y="233"/>
                  <a:pt x="322" y="234"/>
                </a:cubicBezTo>
                <a:cubicBezTo>
                  <a:pt x="322" y="234"/>
                  <a:pt x="322" y="234"/>
                  <a:pt x="322" y="234"/>
                </a:cubicBezTo>
                <a:cubicBezTo>
                  <a:pt x="322" y="234"/>
                  <a:pt x="322" y="233"/>
                  <a:pt x="322" y="233"/>
                </a:cubicBezTo>
                <a:cubicBezTo>
                  <a:pt x="322" y="233"/>
                  <a:pt x="322" y="234"/>
                  <a:pt x="322" y="234"/>
                </a:cubicBezTo>
                <a:cubicBezTo>
                  <a:pt x="321" y="234"/>
                  <a:pt x="321" y="234"/>
                  <a:pt x="321" y="234"/>
                </a:cubicBezTo>
                <a:close/>
                <a:moveTo>
                  <a:pt x="322" y="235"/>
                </a:moveTo>
                <a:cubicBezTo>
                  <a:pt x="322" y="235"/>
                  <a:pt x="322" y="235"/>
                  <a:pt x="322" y="235"/>
                </a:cubicBezTo>
                <a:cubicBezTo>
                  <a:pt x="322" y="235"/>
                  <a:pt x="322" y="235"/>
                  <a:pt x="322" y="235"/>
                </a:cubicBezTo>
                <a:cubicBezTo>
                  <a:pt x="322" y="235"/>
                  <a:pt x="322" y="235"/>
                  <a:pt x="322" y="235"/>
                </a:cubicBezTo>
                <a:close/>
                <a:moveTo>
                  <a:pt x="322" y="235"/>
                </a:moveTo>
                <a:cubicBezTo>
                  <a:pt x="322" y="235"/>
                  <a:pt x="321" y="235"/>
                  <a:pt x="321" y="235"/>
                </a:cubicBezTo>
                <a:cubicBezTo>
                  <a:pt x="322" y="235"/>
                  <a:pt x="322" y="235"/>
                  <a:pt x="322" y="235"/>
                </a:cubicBezTo>
                <a:cubicBezTo>
                  <a:pt x="322" y="235"/>
                  <a:pt x="322" y="235"/>
                  <a:pt x="322" y="235"/>
                </a:cubicBezTo>
                <a:close/>
                <a:moveTo>
                  <a:pt x="326" y="240"/>
                </a:moveTo>
                <a:cubicBezTo>
                  <a:pt x="326" y="240"/>
                  <a:pt x="326" y="241"/>
                  <a:pt x="325" y="241"/>
                </a:cubicBezTo>
                <a:cubicBezTo>
                  <a:pt x="326" y="240"/>
                  <a:pt x="326" y="239"/>
                  <a:pt x="326" y="240"/>
                </a:cubicBezTo>
                <a:close/>
                <a:moveTo>
                  <a:pt x="325" y="240"/>
                </a:moveTo>
                <a:cubicBezTo>
                  <a:pt x="325" y="241"/>
                  <a:pt x="324" y="241"/>
                  <a:pt x="324" y="241"/>
                </a:cubicBezTo>
                <a:cubicBezTo>
                  <a:pt x="324" y="240"/>
                  <a:pt x="325" y="240"/>
                  <a:pt x="325" y="240"/>
                </a:cubicBezTo>
                <a:close/>
                <a:moveTo>
                  <a:pt x="324" y="241"/>
                </a:moveTo>
                <a:cubicBezTo>
                  <a:pt x="323" y="241"/>
                  <a:pt x="323" y="241"/>
                  <a:pt x="323" y="241"/>
                </a:cubicBezTo>
                <a:cubicBezTo>
                  <a:pt x="323" y="241"/>
                  <a:pt x="323" y="240"/>
                  <a:pt x="324" y="241"/>
                </a:cubicBezTo>
                <a:close/>
                <a:moveTo>
                  <a:pt x="323" y="236"/>
                </a:moveTo>
                <a:cubicBezTo>
                  <a:pt x="323" y="237"/>
                  <a:pt x="322" y="236"/>
                  <a:pt x="322" y="236"/>
                </a:cubicBezTo>
                <a:cubicBezTo>
                  <a:pt x="322" y="236"/>
                  <a:pt x="322" y="236"/>
                  <a:pt x="322" y="236"/>
                </a:cubicBezTo>
                <a:lnTo>
                  <a:pt x="323" y="236"/>
                </a:lnTo>
                <a:close/>
                <a:moveTo>
                  <a:pt x="323" y="234"/>
                </a:moveTo>
                <a:cubicBezTo>
                  <a:pt x="323" y="234"/>
                  <a:pt x="323" y="234"/>
                  <a:pt x="323" y="234"/>
                </a:cubicBezTo>
                <a:cubicBezTo>
                  <a:pt x="323" y="234"/>
                  <a:pt x="323" y="234"/>
                  <a:pt x="323" y="234"/>
                </a:cubicBezTo>
                <a:cubicBezTo>
                  <a:pt x="323" y="234"/>
                  <a:pt x="323" y="234"/>
                  <a:pt x="323" y="234"/>
                </a:cubicBezTo>
                <a:close/>
                <a:moveTo>
                  <a:pt x="326" y="233"/>
                </a:moveTo>
                <a:cubicBezTo>
                  <a:pt x="326" y="233"/>
                  <a:pt x="326" y="233"/>
                  <a:pt x="326" y="233"/>
                </a:cubicBezTo>
                <a:cubicBezTo>
                  <a:pt x="326" y="233"/>
                  <a:pt x="326" y="233"/>
                  <a:pt x="326" y="233"/>
                </a:cubicBezTo>
                <a:close/>
                <a:moveTo>
                  <a:pt x="327" y="232"/>
                </a:moveTo>
                <a:cubicBezTo>
                  <a:pt x="327" y="232"/>
                  <a:pt x="327" y="232"/>
                  <a:pt x="326" y="232"/>
                </a:cubicBezTo>
                <a:cubicBezTo>
                  <a:pt x="326" y="232"/>
                  <a:pt x="326" y="232"/>
                  <a:pt x="327" y="232"/>
                </a:cubicBezTo>
                <a:cubicBezTo>
                  <a:pt x="326" y="232"/>
                  <a:pt x="326" y="232"/>
                  <a:pt x="326" y="233"/>
                </a:cubicBezTo>
                <a:cubicBezTo>
                  <a:pt x="326" y="233"/>
                  <a:pt x="326" y="233"/>
                  <a:pt x="326" y="233"/>
                </a:cubicBezTo>
                <a:cubicBezTo>
                  <a:pt x="326" y="232"/>
                  <a:pt x="326" y="232"/>
                  <a:pt x="326" y="232"/>
                </a:cubicBezTo>
                <a:cubicBezTo>
                  <a:pt x="326" y="232"/>
                  <a:pt x="326" y="232"/>
                  <a:pt x="326" y="232"/>
                </a:cubicBezTo>
                <a:cubicBezTo>
                  <a:pt x="326" y="232"/>
                  <a:pt x="326" y="232"/>
                  <a:pt x="326" y="232"/>
                </a:cubicBezTo>
                <a:cubicBezTo>
                  <a:pt x="326" y="232"/>
                  <a:pt x="326" y="232"/>
                  <a:pt x="326" y="232"/>
                </a:cubicBezTo>
                <a:cubicBezTo>
                  <a:pt x="326" y="231"/>
                  <a:pt x="327" y="232"/>
                  <a:pt x="327" y="231"/>
                </a:cubicBezTo>
                <a:cubicBezTo>
                  <a:pt x="327" y="231"/>
                  <a:pt x="327" y="231"/>
                  <a:pt x="327" y="231"/>
                </a:cubicBezTo>
                <a:cubicBezTo>
                  <a:pt x="327" y="231"/>
                  <a:pt x="327" y="232"/>
                  <a:pt x="327" y="232"/>
                </a:cubicBezTo>
                <a:close/>
                <a:moveTo>
                  <a:pt x="327" y="220"/>
                </a:moveTo>
                <a:cubicBezTo>
                  <a:pt x="327" y="220"/>
                  <a:pt x="327" y="221"/>
                  <a:pt x="326" y="221"/>
                </a:cubicBezTo>
                <a:cubicBezTo>
                  <a:pt x="326" y="221"/>
                  <a:pt x="326" y="220"/>
                  <a:pt x="326" y="220"/>
                </a:cubicBezTo>
                <a:cubicBezTo>
                  <a:pt x="327" y="220"/>
                  <a:pt x="327" y="220"/>
                  <a:pt x="327" y="220"/>
                </a:cubicBezTo>
                <a:cubicBezTo>
                  <a:pt x="327" y="220"/>
                  <a:pt x="327" y="220"/>
                  <a:pt x="327" y="220"/>
                </a:cubicBezTo>
                <a:cubicBezTo>
                  <a:pt x="327" y="220"/>
                  <a:pt x="327" y="220"/>
                  <a:pt x="327" y="220"/>
                </a:cubicBezTo>
                <a:close/>
                <a:moveTo>
                  <a:pt x="330" y="228"/>
                </a:moveTo>
                <a:cubicBezTo>
                  <a:pt x="330" y="228"/>
                  <a:pt x="330" y="229"/>
                  <a:pt x="331" y="229"/>
                </a:cubicBezTo>
                <a:cubicBezTo>
                  <a:pt x="331" y="230"/>
                  <a:pt x="330" y="229"/>
                  <a:pt x="330" y="228"/>
                </a:cubicBezTo>
                <a:close/>
                <a:moveTo>
                  <a:pt x="331" y="219"/>
                </a:moveTo>
                <a:cubicBezTo>
                  <a:pt x="331" y="219"/>
                  <a:pt x="331" y="219"/>
                  <a:pt x="331" y="219"/>
                </a:cubicBezTo>
                <a:cubicBezTo>
                  <a:pt x="331" y="219"/>
                  <a:pt x="331" y="219"/>
                  <a:pt x="331" y="219"/>
                </a:cubicBezTo>
                <a:cubicBezTo>
                  <a:pt x="331" y="219"/>
                  <a:pt x="331" y="219"/>
                  <a:pt x="331" y="219"/>
                </a:cubicBezTo>
                <a:cubicBezTo>
                  <a:pt x="331" y="219"/>
                  <a:pt x="331" y="219"/>
                  <a:pt x="331" y="219"/>
                </a:cubicBezTo>
                <a:close/>
                <a:moveTo>
                  <a:pt x="334" y="228"/>
                </a:moveTo>
                <a:cubicBezTo>
                  <a:pt x="334" y="228"/>
                  <a:pt x="334" y="228"/>
                  <a:pt x="334" y="228"/>
                </a:cubicBezTo>
                <a:cubicBezTo>
                  <a:pt x="334" y="227"/>
                  <a:pt x="335" y="227"/>
                  <a:pt x="336" y="228"/>
                </a:cubicBezTo>
                <a:cubicBezTo>
                  <a:pt x="335" y="228"/>
                  <a:pt x="335" y="229"/>
                  <a:pt x="334" y="228"/>
                </a:cubicBezTo>
                <a:cubicBezTo>
                  <a:pt x="334" y="229"/>
                  <a:pt x="334" y="229"/>
                  <a:pt x="333" y="229"/>
                </a:cubicBezTo>
                <a:cubicBezTo>
                  <a:pt x="334" y="228"/>
                  <a:pt x="334" y="228"/>
                  <a:pt x="334" y="228"/>
                </a:cubicBezTo>
                <a:close/>
                <a:moveTo>
                  <a:pt x="334" y="219"/>
                </a:moveTo>
                <a:cubicBezTo>
                  <a:pt x="334" y="219"/>
                  <a:pt x="334" y="219"/>
                  <a:pt x="334" y="219"/>
                </a:cubicBezTo>
                <a:cubicBezTo>
                  <a:pt x="334" y="219"/>
                  <a:pt x="333" y="219"/>
                  <a:pt x="333" y="219"/>
                </a:cubicBezTo>
                <a:cubicBezTo>
                  <a:pt x="333" y="220"/>
                  <a:pt x="333" y="220"/>
                  <a:pt x="333" y="220"/>
                </a:cubicBezTo>
                <a:cubicBezTo>
                  <a:pt x="333" y="220"/>
                  <a:pt x="333" y="220"/>
                  <a:pt x="332" y="220"/>
                </a:cubicBezTo>
                <a:cubicBezTo>
                  <a:pt x="333" y="220"/>
                  <a:pt x="333" y="219"/>
                  <a:pt x="334" y="219"/>
                </a:cubicBezTo>
                <a:close/>
                <a:moveTo>
                  <a:pt x="332" y="220"/>
                </a:moveTo>
                <a:cubicBezTo>
                  <a:pt x="332" y="219"/>
                  <a:pt x="332" y="219"/>
                  <a:pt x="332" y="219"/>
                </a:cubicBezTo>
                <a:cubicBezTo>
                  <a:pt x="332" y="219"/>
                  <a:pt x="332" y="219"/>
                  <a:pt x="332" y="219"/>
                </a:cubicBezTo>
                <a:cubicBezTo>
                  <a:pt x="332" y="220"/>
                  <a:pt x="332" y="220"/>
                  <a:pt x="332" y="220"/>
                </a:cubicBezTo>
                <a:cubicBezTo>
                  <a:pt x="332" y="220"/>
                  <a:pt x="332" y="220"/>
                  <a:pt x="332" y="220"/>
                </a:cubicBezTo>
                <a:cubicBezTo>
                  <a:pt x="332" y="220"/>
                  <a:pt x="332" y="220"/>
                  <a:pt x="332" y="220"/>
                </a:cubicBezTo>
                <a:cubicBezTo>
                  <a:pt x="332" y="220"/>
                  <a:pt x="332" y="220"/>
                  <a:pt x="332" y="220"/>
                </a:cubicBezTo>
                <a:cubicBezTo>
                  <a:pt x="332" y="220"/>
                  <a:pt x="332" y="220"/>
                  <a:pt x="332" y="220"/>
                </a:cubicBezTo>
                <a:close/>
                <a:moveTo>
                  <a:pt x="332" y="230"/>
                </a:moveTo>
                <a:cubicBezTo>
                  <a:pt x="332" y="230"/>
                  <a:pt x="333" y="230"/>
                  <a:pt x="332" y="230"/>
                </a:cubicBezTo>
                <a:cubicBezTo>
                  <a:pt x="332" y="230"/>
                  <a:pt x="332" y="231"/>
                  <a:pt x="332" y="231"/>
                </a:cubicBezTo>
                <a:lnTo>
                  <a:pt x="332" y="230"/>
                </a:lnTo>
                <a:close/>
                <a:moveTo>
                  <a:pt x="332" y="232"/>
                </a:moveTo>
                <a:cubicBezTo>
                  <a:pt x="332" y="232"/>
                  <a:pt x="332" y="232"/>
                  <a:pt x="332" y="232"/>
                </a:cubicBezTo>
                <a:cubicBezTo>
                  <a:pt x="332" y="232"/>
                  <a:pt x="332" y="232"/>
                  <a:pt x="332" y="232"/>
                </a:cubicBezTo>
                <a:cubicBezTo>
                  <a:pt x="332" y="232"/>
                  <a:pt x="332" y="232"/>
                  <a:pt x="332" y="232"/>
                </a:cubicBezTo>
                <a:cubicBezTo>
                  <a:pt x="332" y="231"/>
                  <a:pt x="332" y="232"/>
                  <a:pt x="333" y="232"/>
                </a:cubicBezTo>
                <a:cubicBezTo>
                  <a:pt x="333" y="232"/>
                  <a:pt x="333" y="232"/>
                  <a:pt x="333" y="232"/>
                </a:cubicBezTo>
                <a:cubicBezTo>
                  <a:pt x="333" y="232"/>
                  <a:pt x="333" y="232"/>
                  <a:pt x="333" y="232"/>
                </a:cubicBezTo>
                <a:cubicBezTo>
                  <a:pt x="333" y="232"/>
                  <a:pt x="332" y="232"/>
                  <a:pt x="332" y="232"/>
                </a:cubicBezTo>
                <a:close/>
                <a:moveTo>
                  <a:pt x="333" y="230"/>
                </a:moveTo>
                <a:cubicBezTo>
                  <a:pt x="333" y="229"/>
                  <a:pt x="334" y="229"/>
                  <a:pt x="335" y="229"/>
                </a:cubicBezTo>
                <a:cubicBezTo>
                  <a:pt x="335" y="231"/>
                  <a:pt x="333" y="230"/>
                  <a:pt x="333" y="230"/>
                </a:cubicBezTo>
                <a:close/>
                <a:moveTo>
                  <a:pt x="335" y="231"/>
                </a:moveTo>
                <a:cubicBezTo>
                  <a:pt x="335" y="231"/>
                  <a:pt x="335" y="231"/>
                  <a:pt x="335" y="231"/>
                </a:cubicBezTo>
                <a:cubicBezTo>
                  <a:pt x="335" y="232"/>
                  <a:pt x="335" y="231"/>
                  <a:pt x="334" y="231"/>
                </a:cubicBezTo>
                <a:cubicBezTo>
                  <a:pt x="334" y="231"/>
                  <a:pt x="334" y="231"/>
                  <a:pt x="334" y="230"/>
                </a:cubicBezTo>
                <a:cubicBezTo>
                  <a:pt x="335" y="230"/>
                  <a:pt x="334" y="231"/>
                  <a:pt x="335" y="231"/>
                </a:cubicBezTo>
                <a:cubicBezTo>
                  <a:pt x="335" y="230"/>
                  <a:pt x="335" y="230"/>
                  <a:pt x="335" y="230"/>
                </a:cubicBezTo>
                <a:cubicBezTo>
                  <a:pt x="335" y="229"/>
                  <a:pt x="335" y="230"/>
                  <a:pt x="336" y="230"/>
                </a:cubicBezTo>
                <a:cubicBezTo>
                  <a:pt x="336" y="231"/>
                  <a:pt x="335" y="231"/>
                  <a:pt x="335" y="231"/>
                </a:cubicBezTo>
                <a:close/>
                <a:moveTo>
                  <a:pt x="335" y="230"/>
                </a:moveTo>
                <a:cubicBezTo>
                  <a:pt x="336" y="229"/>
                  <a:pt x="336" y="229"/>
                  <a:pt x="336" y="229"/>
                </a:cubicBezTo>
                <a:cubicBezTo>
                  <a:pt x="336" y="230"/>
                  <a:pt x="336" y="230"/>
                  <a:pt x="335" y="230"/>
                </a:cubicBezTo>
                <a:close/>
                <a:moveTo>
                  <a:pt x="337" y="230"/>
                </a:moveTo>
                <a:cubicBezTo>
                  <a:pt x="337" y="230"/>
                  <a:pt x="337" y="229"/>
                  <a:pt x="338" y="229"/>
                </a:cubicBezTo>
                <a:cubicBezTo>
                  <a:pt x="338" y="230"/>
                  <a:pt x="337" y="230"/>
                  <a:pt x="337" y="230"/>
                </a:cubicBezTo>
                <a:close/>
                <a:moveTo>
                  <a:pt x="339" y="229"/>
                </a:moveTo>
                <a:cubicBezTo>
                  <a:pt x="339" y="229"/>
                  <a:pt x="339" y="229"/>
                  <a:pt x="338" y="229"/>
                </a:cubicBezTo>
                <a:cubicBezTo>
                  <a:pt x="338" y="228"/>
                  <a:pt x="339" y="229"/>
                  <a:pt x="339" y="229"/>
                </a:cubicBezTo>
                <a:close/>
                <a:moveTo>
                  <a:pt x="341" y="216"/>
                </a:moveTo>
                <a:cubicBezTo>
                  <a:pt x="341" y="216"/>
                  <a:pt x="341" y="216"/>
                  <a:pt x="341" y="216"/>
                </a:cubicBezTo>
                <a:cubicBezTo>
                  <a:pt x="341" y="216"/>
                  <a:pt x="341" y="216"/>
                  <a:pt x="340" y="216"/>
                </a:cubicBezTo>
                <a:cubicBezTo>
                  <a:pt x="341" y="216"/>
                  <a:pt x="341" y="216"/>
                  <a:pt x="341" y="216"/>
                </a:cubicBezTo>
                <a:close/>
                <a:moveTo>
                  <a:pt x="340" y="217"/>
                </a:moveTo>
                <a:cubicBezTo>
                  <a:pt x="340" y="217"/>
                  <a:pt x="340" y="217"/>
                  <a:pt x="340" y="217"/>
                </a:cubicBezTo>
                <a:cubicBezTo>
                  <a:pt x="340" y="217"/>
                  <a:pt x="340" y="217"/>
                  <a:pt x="340" y="217"/>
                </a:cubicBezTo>
                <a:cubicBezTo>
                  <a:pt x="340" y="217"/>
                  <a:pt x="340" y="217"/>
                  <a:pt x="340" y="217"/>
                </a:cubicBezTo>
                <a:close/>
                <a:moveTo>
                  <a:pt x="341" y="228"/>
                </a:moveTo>
                <a:cubicBezTo>
                  <a:pt x="340" y="227"/>
                  <a:pt x="340" y="227"/>
                  <a:pt x="340" y="227"/>
                </a:cubicBezTo>
                <a:cubicBezTo>
                  <a:pt x="340" y="227"/>
                  <a:pt x="340" y="227"/>
                  <a:pt x="340" y="226"/>
                </a:cubicBezTo>
                <a:cubicBezTo>
                  <a:pt x="341" y="227"/>
                  <a:pt x="341" y="227"/>
                  <a:pt x="341" y="226"/>
                </a:cubicBezTo>
                <a:cubicBezTo>
                  <a:pt x="341" y="226"/>
                  <a:pt x="341" y="227"/>
                  <a:pt x="341" y="227"/>
                </a:cubicBezTo>
                <a:cubicBezTo>
                  <a:pt x="341" y="227"/>
                  <a:pt x="341" y="227"/>
                  <a:pt x="341" y="228"/>
                </a:cubicBezTo>
                <a:close/>
                <a:moveTo>
                  <a:pt x="342" y="217"/>
                </a:moveTo>
                <a:cubicBezTo>
                  <a:pt x="343" y="218"/>
                  <a:pt x="343" y="217"/>
                  <a:pt x="343" y="217"/>
                </a:cubicBezTo>
                <a:cubicBezTo>
                  <a:pt x="343" y="217"/>
                  <a:pt x="343" y="217"/>
                  <a:pt x="343" y="217"/>
                </a:cubicBezTo>
                <a:cubicBezTo>
                  <a:pt x="343" y="217"/>
                  <a:pt x="343" y="217"/>
                  <a:pt x="343" y="217"/>
                </a:cubicBezTo>
                <a:cubicBezTo>
                  <a:pt x="343" y="217"/>
                  <a:pt x="344" y="217"/>
                  <a:pt x="344" y="217"/>
                </a:cubicBezTo>
                <a:cubicBezTo>
                  <a:pt x="343" y="218"/>
                  <a:pt x="342" y="218"/>
                  <a:pt x="342" y="217"/>
                </a:cubicBezTo>
                <a:close/>
                <a:moveTo>
                  <a:pt x="343" y="224"/>
                </a:moveTo>
                <a:cubicBezTo>
                  <a:pt x="343" y="225"/>
                  <a:pt x="343" y="225"/>
                  <a:pt x="343" y="224"/>
                </a:cubicBezTo>
                <a:cubicBezTo>
                  <a:pt x="343" y="224"/>
                  <a:pt x="343" y="224"/>
                  <a:pt x="343" y="224"/>
                </a:cubicBezTo>
                <a:close/>
                <a:moveTo>
                  <a:pt x="342" y="227"/>
                </a:moveTo>
                <a:cubicBezTo>
                  <a:pt x="342" y="226"/>
                  <a:pt x="343" y="226"/>
                  <a:pt x="344" y="226"/>
                </a:cubicBezTo>
                <a:cubicBezTo>
                  <a:pt x="344" y="226"/>
                  <a:pt x="344" y="226"/>
                  <a:pt x="344" y="226"/>
                </a:cubicBezTo>
                <a:cubicBezTo>
                  <a:pt x="344" y="226"/>
                  <a:pt x="344" y="226"/>
                  <a:pt x="344" y="227"/>
                </a:cubicBezTo>
                <a:cubicBezTo>
                  <a:pt x="343" y="226"/>
                  <a:pt x="343" y="227"/>
                  <a:pt x="342" y="227"/>
                </a:cubicBezTo>
                <a:close/>
                <a:moveTo>
                  <a:pt x="343" y="229"/>
                </a:moveTo>
                <a:cubicBezTo>
                  <a:pt x="344" y="229"/>
                  <a:pt x="344" y="229"/>
                  <a:pt x="344" y="229"/>
                </a:cubicBezTo>
                <a:cubicBezTo>
                  <a:pt x="344" y="229"/>
                  <a:pt x="343" y="229"/>
                  <a:pt x="343" y="229"/>
                </a:cubicBezTo>
                <a:close/>
                <a:moveTo>
                  <a:pt x="345" y="229"/>
                </a:moveTo>
                <a:cubicBezTo>
                  <a:pt x="344" y="229"/>
                  <a:pt x="344" y="228"/>
                  <a:pt x="345" y="229"/>
                </a:cubicBezTo>
                <a:cubicBezTo>
                  <a:pt x="344" y="229"/>
                  <a:pt x="345" y="229"/>
                  <a:pt x="345" y="229"/>
                </a:cubicBezTo>
                <a:close/>
                <a:moveTo>
                  <a:pt x="346" y="217"/>
                </a:moveTo>
                <a:cubicBezTo>
                  <a:pt x="346" y="217"/>
                  <a:pt x="346" y="217"/>
                  <a:pt x="346" y="217"/>
                </a:cubicBezTo>
                <a:cubicBezTo>
                  <a:pt x="346" y="218"/>
                  <a:pt x="346" y="218"/>
                  <a:pt x="346" y="217"/>
                </a:cubicBezTo>
                <a:close/>
                <a:moveTo>
                  <a:pt x="347" y="228"/>
                </a:moveTo>
                <a:cubicBezTo>
                  <a:pt x="348" y="228"/>
                  <a:pt x="348" y="227"/>
                  <a:pt x="348" y="228"/>
                </a:cubicBezTo>
                <a:cubicBezTo>
                  <a:pt x="348" y="228"/>
                  <a:pt x="348" y="228"/>
                  <a:pt x="347" y="228"/>
                </a:cubicBezTo>
                <a:close/>
                <a:moveTo>
                  <a:pt x="352" y="215"/>
                </a:moveTo>
                <a:cubicBezTo>
                  <a:pt x="352" y="215"/>
                  <a:pt x="352" y="215"/>
                  <a:pt x="352" y="216"/>
                </a:cubicBezTo>
                <a:cubicBezTo>
                  <a:pt x="351" y="215"/>
                  <a:pt x="352" y="214"/>
                  <a:pt x="352" y="215"/>
                </a:cubicBezTo>
                <a:close/>
                <a:moveTo>
                  <a:pt x="352" y="228"/>
                </a:moveTo>
                <a:cubicBezTo>
                  <a:pt x="351" y="227"/>
                  <a:pt x="351" y="227"/>
                  <a:pt x="351" y="227"/>
                </a:cubicBezTo>
                <a:cubicBezTo>
                  <a:pt x="351" y="227"/>
                  <a:pt x="352" y="227"/>
                  <a:pt x="352" y="226"/>
                </a:cubicBezTo>
                <a:cubicBezTo>
                  <a:pt x="352" y="226"/>
                  <a:pt x="352" y="226"/>
                  <a:pt x="352" y="226"/>
                </a:cubicBezTo>
                <a:cubicBezTo>
                  <a:pt x="352" y="227"/>
                  <a:pt x="352" y="227"/>
                  <a:pt x="352" y="228"/>
                </a:cubicBezTo>
                <a:close/>
                <a:moveTo>
                  <a:pt x="353" y="227"/>
                </a:moveTo>
                <a:cubicBezTo>
                  <a:pt x="353" y="226"/>
                  <a:pt x="355" y="226"/>
                  <a:pt x="355" y="227"/>
                </a:cubicBezTo>
                <a:cubicBezTo>
                  <a:pt x="354" y="226"/>
                  <a:pt x="354" y="227"/>
                  <a:pt x="353" y="227"/>
                </a:cubicBezTo>
                <a:close/>
                <a:moveTo>
                  <a:pt x="374" y="217"/>
                </a:moveTo>
                <a:cubicBezTo>
                  <a:pt x="374" y="218"/>
                  <a:pt x="374" y="218"/>
                  <a:pt x="374" y="218"/>
                </a:cubicBezTo>
                <a:cubicBezTo>
                  <a:pt x="374" y="218"/>
                  <a:pt x="373" y="218"/>
                  <a:pt x="373" y="218"/>
                </a:cubicBezTo>
                <a:cubicBezTo>
                  <a:pt x="373" y="218"/>
                  <a:pt x="373" y="218"/>
                  <a:pt x="374" y="217"/>
                </a:cubicBezTo>
                <a:close/>
                <a:moveTo>
                  <a:pt x="373" y="219"/>
                </a:moveTo>
                <a:cubicBezTo>
                  <a:pt x="373" y="219"/>
                  <a:pt x="373" y="220"/>
                  <a:pt x="373" y="219"/>
                </a:cubicBezTo>
                <a:cubicBezTo>
                  <a:pt x="373" y="219"/>
                  <a:pt x="373" y="219"/>
                  <a:pt x="373" y="219"/>
                </a:cubicBezTo>
                <a:close/>
                <a:moveTo>
                  <a:pt x="373" y="218"/>
                </a:moveTo>
                <a:cubicBezTo>
                  <a:pt x="373" y="218"/>
                  <a:pt x="372" y="218"/>
                  <a:pt x="372" y="218"/>
                </a:cubicBezTo>
                <a:cubicBezTo>
                  <a:pt x="372" y="218"/>
                  <a:pt x="372" y="217"/>
                  <a:pt x="373" y="218"/>
                </a:cubicBezTo>
                <a:close/>
                <a:moveTo>
                  <a:pt x="374" y="211"/>
                </a:moveTo>
                <a:cubicBezTo>
                  <a:pt x="374" y="211"/>
                  <a:pt x="374" y="212"/>
                  <a:pt x="374" y="212"/>
                </a:cubicBezTo>
                <a:cubicBezTo>
                  <a:pt x="374" y="211"/>
                  <a:pt x="374" y="211"/>
                  <a:pt x="374" y="211"/>
                </a:cubicBezTo>
                <a:close/>
                <a:moveTo>
                  <a:pt x="373" y="212"/>
                </a:moveTo>
                <a:cubicBezTo>
                  <a:pt x="373" y="212"/>
                  <a:pt x="373" y="212"/>
                  <a:pt x="373" y="212"/>
                </a:cubicBezTo>
                <a:cubicBezTo>
                  <a:pt x="373" y="213"/>
                  <a:pt x="373" y="213"/>
                  <a:pt x="373" y="213"/>
                </a:cubicBezTo>
                <a:cubicBezTo>
                  <a:pt x="373" y="213"/>
                  <a:pt x="373" y="213"/>
                  <a:pt x="373" y="213"/>
                </a:cubicBezTo>
                <a:cubicBezTo>
                  <a:pt x="373" y="213"/>
                  <a:pt x="373" y="214"/>
                  <a:pt x="373" y="213"/>
                </a:cubicBezTo>
                <a:cubicBezTo>
                  <a:pt x="373" y="213"/>
                  <a:pt x="373" y="212"/>
                  <a:pt x="373" y="212"/>
                </a:cubicBezTo>
                <a:close/>
                <a:moveTo>
                  <a:pt x="371" y="214"/>
                </a:moveTo>
                <a:cubicBezTo>
                  <a:pt x="371" y="214"/>
                  <a:pt x="372" y="214"/>
                  <a:pt x="372" y="214"/>
                </a:cubicBezTo>
                <a:cubicBezTo>
                  <a:pt x="372" y="215"/>
                  <a:pt x="371" y="215"/>
                  <a:pt x="371" y="215"/>
                </a:cubicBezTo>
                <a:cubicBezTo>
                  <a:pt x="371" y="215"/>
                  <a:pt x="371" y="215"/>
                  <a:pt x="371" y="215"/>
                </a:cubicBezTo>
                <a:lnTo>
                  <a:pt x="371" y="214"/>
                </a:lnTo>
                <a:close/>
                <a:moveTo>
                  <a:pt x="371" y="218"/>
                </a:moveTo>
                <a:cubicBezTo>
                  <a:pt x="371" y="219"/>
                  <a:pt x="371" y="219"/>
                  <a:pt x="370" y="219"/>
                </a:cubicBezTo>
                <a:cubicBezTo>
                  <a:pt x="370" y="219"/>
                  <a:pt x="370" y="219"/>
                  <a:pt x="370" y="219"/>
                </a:cubicBezTo>
                <a:cubicBezTo>
                  <a:pt x="370" y="218"/>
                  <a:pt x="370" y="218"/>
                  <a:pt x="371" y="218"/>
                </a:cubicBezTo>
                <a:close/>
                <a:moveTo>
                  <a:pt x="370" y="214"/>
                </a:moveTo>
                <a:cubicBezTo>
                  <a:pt x="370" y="216"/>
                  <a:pt x="369" y="215"/>
                  <a:pt x="369" y="214"/>
                </a:cubicBezTo>
                <a:cubicBezTo>
                  <a:pt x="369" y="215"/>
                  <a:pt x="369" y="214"/>
                  <a:pt x="370" y="214"/>
                </a:cubicBezTo>
                <a:close/>
                <a:moveTo>
                  <a:pt x="369" y="220"/>
                </a:moveTo>
                <a:cubicBezTo>
                  <a:pt x="369" y="219"/>
                  <a:pt x="368" y="220"/>
                  <a:pt x="368" y="220"/>
                </a:cubicBezTo>
                <a:cubicBezTo>
                  <a:pt x="368" y="220"/>
                  <a:pt x="368" y="219"/>
                  <a:pt x="369" y="219"/>
                </a:cubicBezTo>
                <a:cubicBezTo>
                  <a:pt x="369" y="219"/>
                  <a:pt x="369" y="219"/>
                  <a:pt x="369" y="220"/>
                </a:cubicBezTo>
                <a:close/>
                <a:moveTo>
                  <a:pt x="368" y="215"/>
                </a:moveTo>
                <a:cubicBezTo>
                  <a:pt x="368" y="216"/>
                  <a:pt x="369" y="216"/>
                  <a:pt x="368" y="216"/>
                </a:cubicBezTo>
                <a:cubicBezTo>
                  <a:pt x="368" y="216"/>
                  <a:pt x="368" y="215"/>
                  <a:pt x="368" y="215"/>
                </a:cubicBezTo>
                <a:close/>
                <a:moveTo>
                  <a:pt x="367" y="213"/>
                </a:moveTo>
                <a:cubicBezTo>
                  <a:pt x="367" y="213"/>
                  <a:pt x="367" y="214"/>
                  <a:pt x="367" y="214"/>
                </a:cubicBezTo>
                <a:cubicBezTo>
                  <a:pt x="368" y="213"/>
                  <a:pt x="367" y="213"/>
                  <a:pt x="368" y="213"/>
                </a:cubicBezTo>
                <a:cubicBezTo>
                  <a:pt x="368" y="213"/>
                  <a:pt x="368" y="214"/>
                  <a:pt x="368" y="214"/>
                </a:cubicBezTo>
                <a:cubicBezTo>
                  <a:pt x="367" y="214"/>
                  <a:pt x="367" y="214"/>
                  <a:pt x="367" y="214"/>
                </a:cubicBezTo>
                <a:cubicBezTo>
                  <a:pt x="367" y="214"/>
                  <a:pt x="367" y="214"/>
                  <a:pt x="367" y="215"/>
                </a:cubicBezTo>
                <a:cubicBezTo>
                  <a:pt x="367" y="214"/>
                  <a:pt x="367" y="214"/>
                  <a:pt x="367" y="214"/>
                </a:cubicBezTo>
                <a:cubicBezTo>
                  <a:pt x="367" y="214"/>
                  <a:pt x="367" y="214"/>
                  <a:pt x="367" y="214"/>
                </a:cubicBezTo>
                <a:cubicBezTo>
                  <a:pt x="367" y="213"/>
                  <a:pt x="367" y="213"/>
                  <a:pt x="367" y="213"/>
                </a:cubicBezTo>
                <a:close/>
                <a:moveTo>
                  <a:pt x="361" y="220"/>
                </a:moveTo>
                <a:cubicBezTo>
                  <a:pt x="361" y="220"/>
                  <a:pt x="361" y="220"/>
                  <a:pt x="361" y="220"/>
                </a:cubicBezTo>
                <a:cubicBezTo>
                  <a:pt x="362" y="220"/>
                  <a:pt x="361" y="221"/>
                  <a:pt x="361" y="221"/>
                </a:cubicBezTo>
                <a:lnTo>
                  <a:pt x="361" y="220"/>
                </a:lnTo>
                <a:close/>
                <a:moveTo>
                  <a:pt x="359" y="214"/>
                </a:moveTo>
                <a:cubicBezTo>
                  <a:pt x="359" y="213"/>
                  <a:pt x="359" y="213"/>
                  <a:pt x="359" y="213"/>
                </a:cubicBezTo>
                <a:cubicBezTo>
                  <a:pt x="359" y="213"/>
                  <a:pt x="359" y="212"/>
                  <a:pt x="360" y="213"/>
                </a:cubicBezTo>
                <a:cubicBezTo>
                  <a:pt x="360" y="213"/>
                  <a:pt x="359" y="213"/>
                  <a:pt x="359" y="214"/>
                </a:cubicBezTo>
                <a:close/>
                <a:moveTo>
                  <a:pt x="359" y="217"/>
                </a:moveTo>
                <a:cubicBezTo>
                  <a:pt x="360" y="217"/>
                  <a:pt x="360" y="216"/>
                  <a:pt x="360" y="217"/>
                </a:cubicBezTo>
                <a:cubicBezTo>
                  <a:pt x="360" y="217"/>
                  <a:pt x="359" y="217"/>
                  <a:pt x="359" y="217"/>
                </a:cubicBezTo>
                <a:close/>
                <a:moveTo>
                  <a:pt x="363" y="223"/>
                </a:moveTo>
                <a:cubicBezTo>
                  <a:pt x="362" y="222"/>
                  <a:pt x="362" y="223"/>
                  <a:pt x="361" y="223"/>
                </a:cubicBezTo>
                <a:cubicBezTo>
                  <a:pt x="361" y="222"/>
                  <a:pt x="361" y="223"/>
                  <a:pt x="360" y="222"/>
                </a:cubicBezTo>
                <a:cubicBezTo>
                  <a:pt x="361" y="222"/>
                  <a:pt x="361" y="222"/>
                  <a:pt x="362" y="222"/>
                </a:cubicBezTo>
                <a:cubicBezTo>
                  <a:pt x="362" y="221"/>
                  <a:pt x="361" y="219"/>
                  <a:pt x="362" y="219"/>
                </a:cubicBezTo>
                <a:cubicBezTo>
                  <a:pt x="362" y="220"/>
                  <a:pt x="362" y="222"/>
                  <a:pt x="363" y="222"/>
                </a:cubicBezTo>
                <a:cubicBezTo>
                  <a:pt x="363" y="222"/>
                  <a:pt x="363" y="222"/>
                  <a:pt x="363" y="223"/>
                </a:cubicBezTo>
                <a:close/>
                <a:moveTo>
                  <a:pt x="363" y="218"/>
                </a:moveTo>
                <a:cubicBezTo>
                  <a:pt x="363" y="218"/>
                  <a:pt x="364" y="217"/>
                  <a:pt x="364" y="218"/>
                </a:cubicBezTo>
                <a:cubicBezTo>
                  <a:pt x="364" y="218"/>
                  <a:pt x="363" y="218"/>
                  <a:pt x="363" y="218"/>
                </a:cubicBezTo>
                <a:close/>
                <a:moveTo>
                  <a:pt x="364" y="212"/>
                </a:moveTo>
                <a:cubicBezTo>
                  <a:pt x="364" y="211"/>
                  <a:pt x="364" y="211"/>
                  <a:pt x="365" y="212"/>
                </a:cubicBezTo>
                <a:cubicBezTo>
                  <a:pt x="365" y="212"/>
                  <a:pt x="364" y="212"/>
                  <a:pt x="364" y="212"/>
                </a:cubicBezTo>
                <a:close/>
                <a:moveTo>
                  <a:pt x="365" y="217"/>
                </a:moveTo>
                <a:cubicBezTo>
                  <a:pt x="365" y="218"/>
                  <a:pt x="365" y="217"/>
                  <a:pt x="366" y="218"/>
                </a:cubicBezTo>
                <a:cubicBezTo>
                  <a:pt x="366" y="218"/>
                  <a:pt x="366" y="218"/>
                  <a:pt x="366" y="218"/>
                </a:cubicBezTo>
                <a:cubicBezTo>
                  <a:pt x="365" y="218"/>
                  <a:pt x="365" y="218"/>
                  <a:pt x="365" y="217"/>
                </a:cubicBezTo>
                <a:close/>
                <a:moveTo>
                  <a:pt x="366" y="224"/>
                </a:moveTo>
                <a:cubicBezTo>
                  <a:pt x="366" y="225"/>
                  <a:pt x="366" y="224"/>
                  <a:pt x="366" y="224"/>
                </a:cubicBezTo>
                <a:cubicBezTo>
                  <a:pt x="366" y="224"/>
                  <a:pt x="367" y="224"/>
                  <a:pt x="366" y="224"/>
                </a:cubicBezTo>
                <a:close/>
                <a:moveTo>
                  <a:pt x="370" y="225"/>
                </a:moveTo>
                <a:cubicBezTo>
                  <a:pt x="370" y="225"/>
                  <a:pt x="370" y="225"/>
                  <a:pt x="370" y="224"/>
                </a:cubicBezTo>
                <a:cubicBezTo>
                  <a:pt x="370" y="225"/>
                  <a:pt x="369" y="224"/>
                  <a:pt x="369" y="224"/>
                </a:cubicBezTo>
                <a:cubicBezTo>
                  <a:pt x="369" y="225"/>
                  <a:pt x="370" y="225"/>
                  <a:pt x="370" y="225"/>
                </a:cubicBezTo>
                <a:cubicBezTo>
                  <a:pt x="369" y="226"/>
                  <a:pt x="369" y="225"/>
                  <a:pt x="369" y="226"/>
                </a:cubicBezTo>
                <a:cubicBezTo>
                  <a:pt x="369" y="226"/>
                  <a:pt x="369" y="226"/>
                  <a:pt x="369" y="226"/>
                </a:cubicBezTo>
                <a:cubicBezTo>
                  <a:pt x="369" y="225"/>
                  <a:pt x="369" y="225"/>
                  <a:pt x="369" y="225"/>
                </a:cubicBezTo>
                <a:cubicBezTo>
                  <a:pt x="368" y="225"/>
                  <a:pt x="368" y="225"/>
                  <a:pt x="368" y="225"/>
                </a:cubicBezTo>
                <a:cubicBezTo>
                  <a:pt x="368" y="225"/>
                  <a:pt x="368" y="225"/>
                  <a:pt x="367" y="225"/>
                </a:cubicBezTo>
                <a:cubicBezTo>
                  <a:pt x="367" y="224"/>
                  <a:pt x="368" y="225"/>
                  <a:pt x="368" y="224"/>
                </a:cubicBezTo>
                <a:cubicBezTo>
                  <a:pt x="367" y="224"/>
                  <a:pt x="367" y="224"/>
                  <a:pt x="367" y="224"/>
                </a:cubicBezTo>
                <a:cubicBezTo>
                  <a:pt x="366" y="224"/>
                  <a:pt x="366" y="223"/>
                  <a:pt x="366" y="223"/>
                </a:cubicBezTo>
                <a:cubicBezTo>
                  <a:pt x="366" y="224"/>
                  <a:pt x="367" y="223"/>
                  <a:pt x="367" y="224"/>
                </a:cubicBezTo>
                <a:cubicBezTo>
                  <a:pt x="367" y="223"/>
                  <a:pt x="368" y="223"/>
                  <a:pt x="368" y="223"/>
                </a:cubicBezTo>
                <a:cubicBezTo>
                  <a:pt x="369" y="223"/>
                  <a:pt x="369" y="223"/>
                  <a:pt x="369" y="223"/>
                </a:cubicBezTo>
                <a:cubicBezTo>
                  <a:pt x="370" y="223"/>
                  <a:pt x="369" y="223"/>
                  <a:pt x="369" y="223"/>
                </a:cubicBezTo>
                <a:cubicBezTo>
                  <a:pt x="370" y="223"/>
                  <a:pt x="370" y="224"/>
                  <a:pt x="370" y="225"/>
                </a:cubicBezTo>
                <a:close/>
                <a:moveTo>
                  <a:pt x="370" y="226"/>
                </a:moveTo>
                <a:cubicBezTo>
                  <a:pt x="371" y="226"/>
                  <a:pt x="370" y="225"/>
                  <a:pt x="370" y="225"/>
                </a:cubicBezTo>
                <a:cubicBezTo>
                  <a:pt x="371" y="225"/>
                  <a:pt x="371" y="226"/>
                  <a:pt x="370" y="226"/>
                </a:cubicBezTo>
                <a:close/>
                <a:moveTo>
                  <a:pt x="370" y="221"/>
                </a:moveTo>
                <a:cubicBezTo>
                  <a:pt x="370" y="221"/>
                  <a:pt x="371" y="221"/>
                  <a:pt x="371" y="222"/>
                </a:cubicBezTo>
                <a:cubicBezTo>
                  <a:pt x="370" y="222"/>
                  <a:pt x="371" y="221"/>
                  <a:pt x="370" y="221"/>
                </a:cubicBezTo>
                <a:cubicBezTo>
                  <a:pt x="370" y="220"/>
                  <a:pt x="370" y="220"/>
                  <a:pt x="370" y="220"/>
                </a:cubicBezTo>
                <a:cubicBezTo>
                  <a:pt x="371" y="220"/>
                  <a:pt x="371" y="220"/>
                  <a:pt x="371" y="221"/>
                </a:cubicBezTo>
                <a:cubicBezTo>
                  <a:pt x="371" y="221"/>
                  <a:pt x="371" y="221"/>
                  <a:pt x="370" y="221"/>
                </a:cubicBezTo>
                <a:close/>
                <a:moveTo>
                  <a:pt x="371" y="220"/>
                </a:moveTo>
                <a:cubicBezTo>
                  <a:pt x="371" y="219"/>
                  <a:pt x="371" y="219"/>
                  <a:pt x="372" y="219"/>
                </a:cubicBezTo>
                <a:cubicBezTo>
                  <a:pt x="371" y="220"/>
                  <a:pt x="371" y="220"/>
                  <a:pt x="371" y="220"/>
                </a:cubicBezTo>
                <a:cubicBezTo>
                  <a:pt x="371" y="220"/>
                  <a:pt x="371" y="220"/>
                  <a:pt x="371" y="220"/>
                </a:cubicBezTo>
                <a:close/>
                <a:moveTo>
                  <a:pt x="375" y="220"/>
                </a:moveTo>
                <a:cubicBezTo>
                  <a:pt x="376" y="221"/>
                  <a:pt x="375" y="221"/>
                  <a:pt x="375" y="221"/>
                </a:cubicBezTo>
                <a:cubicBezTo>
                  <a:pt x="375" y="222"/>
                  <a:pt x="375" y="222"/>
                  <a:pt x="375" y="222"/>
                </a:cubicBezTo>
                <a:cubicBezTo>
                  <a:pt x="374" y="221"/>
                  <a:pt x="374" y="221"/>
                  <a:pt x="374" y="221"/>
                </a:cubicBezTo>
                <a:cubicBezTo>
                  <a:pt x="374" y="222"/>
                  <a:pt x="374" y="221"/>
                  <a:pt x="373" y="222"/>
                </a:cubicBezTo>
                <a:cubicBezTo>
                  <a:pt x="372" y="221"/>
                  <a:pt x="372" y="221"/>
                  <a:pt x="371" y="221"/>
                </a:cubicBezTo>
                <a:cubicBezTo>
                  <a:pt x="371" y="220"/>
                  <a:pt x="373" y="221"/>
                  <a:pt x="373" y="220"/>
                </a:cubicBezTo>
                <a:cubicBezTo>
                  <a:pt x="373" y="220"/>
                  <a:pt x="373" y="220"/>
                  <a:pt x="373" y="220"/>
                </a:cubicBezTo>
                <a:cubicBezTo>
                  <a:pt x="373" y="220"/>
                  <a:pt x="374" y="220"/>
                  <a:pt x="374" y="220"/>
                </a:cubicBezTo>
                <a:cubicBezTo>
                  <a:pt x="374" y="220"/>
                  <a:pt x="375" y="219"/>
                  <a:pt x="376" y="220"/>
                </a:cubicBezTo>
                <a:cubicBezTo>
                  <a:pt x="376" y="220"/>
                  <a:pt x="376" y="220"/>
                  <a:pt x="375" y="220"/>
                </a:cubicBezTo>
                <a:close/>
                <a:moveTo>
                  <a:pt x="375" y="218"/>
                </a:moveTo>
                <a:cubicBezTo>
                  <a:pt x="376" y="217"/>
                  <a:pt x="375" y="218"/>
                  <a:pt x="375" y="217"/>
                </a:cubicBezTo>
                <a:cubicBezTo>
                  <a:pt x="375" y="218"/>
                  <a:pt x="376" y="216"/>
                  <a:pt x="376" y="217"/>
                </a:cubicBezTo>
                <a:cubicBezTo>
                  <a:pt x="376" y="217"/>
                  <a:pt x="376" y="217"/>
                  <a:pt x="376" y="217"/>
                </a:cubicBezTo>
                <a:cubicBezTo>
                  <a:pt x="376" y="218"/>
                  <a:pt x="376" y="218"/>
                  <a:pt x="376" y="218"/>
                </a:cubicBezTo>
                <a:cubicBezTo>
                  <a:pt x="376" y="218"/>
                  <a:pt x="376" y="219"/>
                  <a:pt x="375" y="218"/>
                </a:cubicBezTo>
                <a:close/>
                <a:moveTo>
                  <a:pt x="376" y="217"/>
                </a:moveTo>
                <a:cubicBezTo>
                  <a:pt x="376" y="216"/>
                  <a:pt x="376" y="216"/>
                  <a:pt x="376" y="216"/>
                </a:cubicBezTo>
                <a:cubicBezTo>
                  <a:pt x="376" y="216"/>
                  <a:pt x="377" y="217"/>
                  <a:pt x="376" y="217"/>
                </a:cubicBezTo>
                <a:cubicBezTo>
                  <a:pt x="376" y="217"/>
                  <a:pt x="377" y="217"/>
                  <a:pt x="376" y="217"/>
                </a:cubicBezTo>
                <a:close/>
                <a:moveTo>
                  <a:pt x="379" y="217"/>
                </a:moveTo>
                <a:cubicBezTo>
                  <a:pt x="379" y="216"/>
                  <a:pt x="379" y="216"/>
                  <a:pt x="379" y="216"/>
                </a:cubicBezTo>
                <a:cubicBezTo>
                  <a:pt x="379" y="217"/>
                  <a:pt x="379" y="216"/>
                  <a:pt x="379" y="215"/>
                </a:cubicBezTo>
                <a:cubicBezTo>
                  <a:pt x="380" y="216"/>
                  <a:pt x="379" y="217"/>
                  <a:pt x="379" y="217"/>
                </a:cubicBezTo>
                <a:close/>
                <a:moveTo>
                  <a:pt x="382" y="217"/>
                </a:moveTo>
                <a:cubicBezTo>
                  <a:pt x="382" y="216"/>
                  <a:pt x="383" y="218"/>
                  <a:pt x="383" y="217"/>
                </a:cubicBezTo>
                <a:cubicBezTo>
                  <a:pt x="383" y="217"/>
                  <a:pt x="383" y="218"/>
                  <a:pt x="384" y="217"/>
                </a:cubicBezTo>
                <a:cubicBezTo>
                  <a:pt x="383" y="219"/>
                  <a:pt x="383" y="217"/>
                  <a:pt x="382" y="217"/>
                </a:cubicBezTo>
                <a:close/>
                <a:moveTo>
                  <a:pt x="386" y="217"/>
                </a:moveTo>
                <a:cubicBezTo>
                  <a:pt x="387" y="218"/>
                  <a:pt x="386" y="217"/>
                  <a:pt x="387" y="217"/>
                </a:cubicBezTo>
                <a:cubicBezTo>
                  <a:pt x="387" y="218"/>
                  <a:pt x="386" y="218"/>
                  <a:pt x="386" y="217"/>
                </a:cubicBezTo>
                <a:close/>
                <a:moveTo>
                  <a:pt x="389" y="217"/>
                </a:moveTo>
                <a:cubicBezTo>
                  <a:pt x="388" y="217"/>
                  <a:pt x="388" y="217"/>
                  <a:pt x="388" y="217"/>
                </a:cubicBezTo>
                <a:cubicBezTo>
                  <a:pt x="388" y="216"/>
                  <a:pt x="388" y="216"/>
                  <a:pt x="389" y="216"/>
                </a:cubicBezTo>
                <a:cubicBezTo>
                  <a:pt x="389" y="217"/>
                  <a:pt x="389" y="217"/>
                  <a:pt x="389" y="21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Media Placeholder 19">
            <a:extLst>
              <a:ext uri="{FF2B5EF4-FFF2-40B4-BE49-F238E27FC236}">
                <a16:creationId xmlns:a16="http://schemas.microsoft.com/office/drawing/2014/main" id="{753017EC-C50B-4F1E-A2CB-2551EAB0F318}"/>
              </a:ext>
            </a:extLst>
          </p:cNvPr>
          <p:cNvSpPr>
            <a:spLocks noGrp="1"/>
          </p:cNvSpPr>
          <p:nvPr>
            <p:ph type="media" sz="quarter" idx="13"/>
          </p:nvPr>
        </p:nvSpPr>
        <p:spPr>
          <a:xfrm>
            <a:off x="3733800" y="2844466"/>
            <a:ext cx="4724400" cy="2641454"/>
          </a:xfrm>
        </p:spPr>
        <p:txBody>
          <a:bodyPr anchor="ctr">
            <a:normAutofit/>
          </a:bodyPr>
          <a:lstStyle>
            <a:lvl1pPr marL="0" indent="0" algn="ctr">
              <a:buNone/>
              <a:defRPr sz="1400" b="1">
                <a:solidFill>
                  <a:srgbClr val="774E26"/>
                </a:solidFill>
                <a:latin typeface="+mj-lt"/>
              </a:defRPr>
            </a:lvl1pPr>
          </a:lstStyle>
          <a:p>
            <a:endParaRPr lang="en-US" dirty="0"/>
          </a:p>
        </p:txBody>
      </p:sp>
      <p:sp>
        <p:nvSpPr>
          <p:cNvPr id="3" name="Date Placeholder 2">
            <a:extLst>
              <a:ext uri="{FF2B5EF4-FFF2-40B4-BE49-F238E27FC236}">
                <a16:creationId xmlns:a16="http://schemas.microsoft.com/office/drawing/2014/main" id="{11BF7668-890C-4064-B40C-1FB24EB2B9FE}"/>
              </a:ext>
            </a:extLst>
          </p:cNvPr>
          <p:cNvSpPr>
            <a:spLocks noGrp="1"/>
          </p:cNvSpPr>
          <p:nvPr>
            <p:ph type="dt" sz="half" idx="10"/>
          </p:nvPr>
        </p:nvSpPr>
        <p:spPr/>
        <p:txBody>
          <a:bodyPr/>
          <a:lstStyle/>
          <a:p>
            <a:fld id="{E592F884-B584-438A-A216-00D4E715D475}" type="datetime1">
              <a:rPr lang="en-US" smtClean="0"/>
              <a:t>11/11/2019</a:t>
            </a:fld>
            <a:endParaRPr lang="en-US"/>
          </a:p>
        </p:txBody>
      </p:sp>
      <p:sp>
        <p:nvSpPr>
          <p:cNvPr id="4" name="Footer Placeholder 3">
            <a:extLst>
              <a:ext uri="{FF2B5EF4-FFF2-40B4-BE49-F238E27FC236}">
                <a16:creationId xmlns:a16="http://schemas.microsoft.com/office/drawing/2014/main" id="{103BC542-A627-4E06-8463-AFFC2A8E0C1D}"/>
              </a:ext>
            </a:extLst>
          </p:cNvPr>
          <p:cNvSpPr>
            <a:spLocks noGrp="1"/>
          </p:cNvSpPr>
          <p:nvPr>
            <p:ph type="ftr" sz="quarter" idx="11"/>
          </p:nvPr>
        </p:nvSpPr>
        <p:spPr/>
        <p:txBody>
          <a:bodyPr/>
          <a:lstStyle/>
          <a:p>
            <a:r>
              <a:rPr lang="en-US"/>
              <a:t>https://kaldi-asr.org/</a:t>
            </a:r>
          </a:p>
        </p:txBody>
      </p:sp>
      <p:sp>
        <p:nvSpPr>
          <p:cNvPr id="5" name="Slide Number Placeholder 4">
            <a:extLst>
              <a:ext uri="{FF2B5EF4-FFF2-40B4-BE49-F238E27FC236}">
                <a16:creationId xmlns:a16="http://schemas.microsoft.com/office/drawing/2014/main" id="{4B0CE522-5DC5-422B-851F-CBD91D1010BA}"/>
              </a:ext>
            </a:extLst>
          </p:cNvPr>
          <p:cNvSpPr>
            <a:spLocks noGrp="1"/>
          </p:cNvSpPr>
          <p:nvPr>
            <p:ph type="sldNum" sz="quarter" idx="12"/>
          </p:nvPr>
        </p:nvSpPr>
        <p:spPr/>
        <p:txBody>
          <a:bodyPr/>
          <a:lstStyle/>
          <a:p>
            <a:fld id="{1364F979-9794-401D-AD6B-5D915FF1DD7B}" type="slidenum">
              <a:rPr lang="en-US" smtClean="0"/>
              <a:t>‹#›</a:t>
            </a:fld>
            <a:endParaRPr lang="en-US"/>
          </a:p>
        </p:txBody>
      </p:sp>
      <p:sp>
        <p:nvSpPr>
          <p:cNvPr id="6" name="Freeform 408">
            <a:extLst>
              <a:ext uri="{FF2B5EF4-FFF2-40B4-BE49-F238E27FC236}">
                <a16:creationId xmlns:a16="http://schemas.microsoft.com/office/drawing/2014/main" id="{3A6B6701-C312-4CE3-8C28-0153F0283363}"/>
              </a:ext>
            </a:extLst>
          </p:cNvPr>
          <p:cNvSpPr>
            <a:spLocks noEditPoints="1"/>
          </p:cNvSpPr>
          <p:nvPr userDrawn="1"/>
        </p:nvSpPr>
        <p:spPr bwMode="auto">
          <a:xfrm>
            <a:off x="-5073476" y="2799495"/>
            <a:ext cx="8115880" cy="6140031"/>
          </a:xfrm>
          <a:custGeom>
            <a:avLst/>
            <a:gdLst>
              <a:gd name="T0" fmla="*/ 331 w 404"/>
              <a:gd name="T1" fmla="*/ 219 h 305"/>
              <a:gd name="T2" fmla="*/ 333 w 404"/>
              <a:gd name="T3" fmla="*/ 215 h 305"/>
              <a:gd name="T4" fmla="*/ 383 w 404"/>
              <a:gd name="T5" fmla="*/ 186 h 305"/>
              <a:gd name="T6" fmla="*/ 366 w 404"/>
              <a:gd name="T7" fmla="*/ 178 h 305"/>
              <a:gd name="T8" fmla="*/ 387 w 404"/>
              <a:gd name="T9" fmla="*/ 160 h 305"/>
              <a:gd name="T10" fmla="*/ 385 w 404"/>
              <a:gd name="T11" fmla="*/ 115 h 305"/>
              <a:gd name="T12" fmla="*/ 378 w 404"/>
              <a:gd name="T13" fmla="*/ 85 h 305"/>
              <a:gd name="T14" fmla="*/ 362 w 404"/>
              <a:gd name="T15" fmla="*/ 43 h 305"/>
              <a:gd name="T16" fmla="*/ 304 w 404"/>
              <a:gd name="T17" fmla="*/ 29 h 305"/>
              <a:gd name="T18" fmla="*/ 249 w 404"/>
              <a:gd name="T19" fmla="*/ 18 h 305"/>
              <a:gd name="T20" fmla="*/ 187 w 404"/>
              <a:gd name="T21" fmla="*/ 21 h 305"/>
              <a:gd name="T22" fmla="*/ 47 w 404"/>
              <a:gd name="T23" fmla="*/ 71 h 305"/>
              <a:gd name="T24" fmla="*/ 73 w 404"/>
              <a:gd name="T25" fmla="*/ 72 h 305"/>
              <a:gd name="T26" fmla="*/ 26 w 404"/>
              <a:gd name="T27" fmla="*/ 93 h 305"/>
              <a:gd name="T28" fmla="*/ 82 w 404"/>
              <a:gd name="T29" fmla="*/ 84 h 305"/>
              <a:gd name="T30" fmla="*/ 42 w 404"/>
              <a:gd name="T31" fmla="*/ 101 h 305"/>
              <a:gd name="T32" fmla="*/ 34 w 404"/>
              <a:gd name="T33" fmla="*/ 121 h 305"/>
              <a:gd name="T34" fmla="*/ 48 w 404"/>
              <a:gd name="T35" fmla="*/ 127 h 305"/>
              <a:gd name="T36" fmla="*/ 79 w 404"/>
              <a:gd name="T37" fmla="*/ 121 h 305"/>
              <a:gd name="T38" fmla="*/ 12 w 404"/>
              <a:gd name="T39" fmla="*/ 144 h 305"/>
              <a:gd name="T40" fmla="*/ 79 w 404"/>
              <a:gd name="T41" fmla="*/ 137 h 305"/>
              <a:gd name="T42" fmla="*/ 39 w 404"/>
              <a:gd name="T43" fmla="*/ 160 h 305"/>
              <a:gd name="T44" fmla="*/ 61 w 404"/>
              <a:gd name="T45" fmla="*/ 168 h 305"/>
              <a:gd name="T46" fmla="*/ 33 w 404"/>
              <a:gd name="T47" fmla="*/ 183 h 305"/>
              <a:gd name="T48" fmla="*/ 31 w 404"/>
              <a:gd name="T49" fmla="*/ 210 h 305"/>
              <a:gd name="T50" fmla="*/ 19 w 404"/>
              <a:gd name="T51" fmla="*/ 266 h 305"/>
              <a:gd name="T52" fmla="*/ 91 w 404"/>
              <a:gd name="T53" fmla="*/ 276 h 305"/>
              <a:gd name="T54" fmla="*/ 107 w 404"/>
              <a:gd name="T55" fmla="*/ 303 h 305"/>
              <a:gd name="T56" fmla="*/ 191 w 404"/>
              <a:gd name="T57" fmla="*/ 285 h 305"/>
              <a:gd name="T58" fmla="*/ 309 w 404"/>
              <a:gd name="T59" fmla="*/ 249 h 305"/>
              <a:gd name="T60" fmla="*/ 340 w 404"/>
              <a:gd name="T61" fmla="*/ 233 h 305"/>
              <a:gd name="T62" fmla="*/ 379 w 404"/>
              <a:gd name="T63" fmla="*/ 219 h 305"/>
              <a:gd name="T64" fmla="*/ 372 w 404"/>
              <a:gd name="T65" fmla="*/ 113 h 305"/>
              <a:gd name="T66" fmla="*/ 291 w 404"/>
              <a:gd name="T67" fmla="*/ 35 h 305"/>
              <a:gd name="T68" fmla="*/ 33 w 404"/>
              <a:gd name="T69" fmla="*/ 79 h 305"/>
              <a:gd name="T70" fmla="*/ 60 w 404"/>
              <a:gd name="T71" fmla="*/ 79 h 305"/>
              <a:gd name="T72" fmla="*/ 85 w 404"/>
              <a:gd name="T73" fmla="*/ 64 h 305"/>
              <a:gd name="T74" fmla="*/ 49 w 404"/>
              <a:gd name="T75" fmla="*/ 100 h 305"/>
              <a:gd name="T76" fmla="*/ 14 w 404"/>
              <a:gd name="T77" fmla="*/ 147 h 305"/>
              <a:gd name="T78" fmla="*/ 33 w 404"/>
              <a:gd name="T79" fmla="*/ 131 h 305"/>
              <a:gd name="T80" fmla="*/ 80 w 404"/>
              <a:gd name="T81" fmla="*/ 124 h 305"/>
              <a:gd name="T82" fmla="*/ 58 w 404"/>
              <a:gd name="T83" fmla="*/ 166 h 305"/>
              <a:gd name="T84" fmla="*/ 227 w 404"/>
              <a:gd name="T85" fmla="*/ 286 h 305"/>
              <a:gd name="T86" fmla="*/ 373 w 404"/>
              <a:gd name="T87" fmla="*/ 120 h 305"/>
              <a:gd name="T88" fmla="*/ 364 w 404"/>
              <a:gd name="T89" fmla="*/ 180 h 305"/>
              <a:gd name="T90" fmla="*/ 380 w 404"/>
              <a:gd name="T91" fmla="*/ 119 h 305"/>
              <a:gd name="T92" fmla="*/ 315 w 404"/>
              <a:gd name="T93" fmla="*/ 137 h 305"/>
              <a:gd name="T94" fmla="*/ 93 w 404"/>
              <a:gd name="T95" fmla="*/ 135 h 305"/>
              <a:gd name="T96" fmla="*/ 56 w 404"/>
              <a:gd name="T97" fmla="*/ 235 h 305"/>
              <a:gd name="T98" fmla="*/ 89 w 404"/>
              <a:gd name="T99" fmla="*/ 272 h 305"/>
              <a:gd name="T100" fmla="*/ 106 w 404"/>
              <a:gd name="T101" fmla="*/ 104 h 305"/>
              <a:gd name="T102" fmla="*/ 98 w 404"/>
              <a:gd name="T103" fmla="*/ 81 h 305"/>
              <a:gd name="T104" fmla="*/ 68 w 404"/>
              <a:gd name="T105" fmla="*/ 92 h 305"/>
              <a:gd name="T106" fmla="*/ 63 w 404"/>
              <a:gd name="T107" fmla="*/ 118 h 305"/>
              <a:gd name="T108" fmla="*/ 69 w 404"/>
              <a:gd name="T109" fmla="*/ 113 h 305"/>
              <a:gd name="T110" fmla="*/ 81 w 404"/>
              <a:gd name="T111" fmla="*/ 172 h 305"/>
              <a:gd name="T112" fmla="*/ 38 w 404"/>
              <a:gd name="T113" fmla="*/ 183 h 305"/>
              <a:gd name="T114" fmla="*/ 31 w 404"/>
              <a:gd name="T115" fmla="*/ 236 h 305"/>
              <a:gd name="T116" fmla="*/ 150 w 404"/>
              <a:gd name="T117" fmla="*/ 288 h 305"/>
              <a:gd name="T118" fmla="*/ 309 w 404"/>
              <a:gd name="T119" fmla="*/ 249 h 305"/>
              <a:gd name="T120" fmla="*/ 318 w 404"/>
              <a:gd name="T121" fmla="*/ 236 h 305"/>
              <a:gd name="T122" fmla="*/ 327 w 404"/>
              <a:gd name="T123" fmla="*/ 231 h 305"/>
              <a:gd name="T124" fmla="*/ 368 w 404"/>
              <a:gd name="T125" fmla="*/ 216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4" h="305">
                <a:moveTo>
                  <a:pt x="393" y="216"/>
                </a:moveTo>
                <a:cubicBezTo>
                  <a:pt x="392" y="216"/>
                  <a:pt x="392" y="215"/>
                  <a:pt x="392" y="215"/>
                </a:cubicBezTo>
                <a:cubicBezTo>
                  <a:pt x="392" y="214"/>
                  <a:pt x="392" y="215"/>
                  <a:pt x="392" y="215"/>
                </a:cubicBezTo>
                <a:cubicBezTo>
                  <a:pt x="393" y="214"/>
                  <a:pt x="392" y="215"/>
                  <a:pt x="392" y="214"/>
                </a:cubicBezTo>
                <a:cubicBezTo>
                  <a:pt x="392" y="215"/>
                  <a:pt x="391" y="215"/>
                  <a:pt x="391" y="214"/>
                </a:cubicBezTo>
                <a:cubicBezTo>
                  <a:pt x="391" y="215"/>
                  <a:pt x="391" y="215"/>
                  <a:pt x="391" y="215"/>
                </a:cubicBezTo>
                <a:cubicBezTo>
                  <a:pt x="391" y="215"/>
                  <a:pt x="391" y="215"/>
                  <a:pt x="392" y="216"/>
                </a:cubicBezTo>
                <a:cubicBezTo>
                  <a:pt x="391" y="216"/>
                  <a:pt x="391" y="215"/>
                  <a:pt x="391" y="216"/>
                </a:cubicBezTo>
                <a:cubicBezTo>
                  <a:pt x="390" y="215"/>
                  <a:pt x="391" y="215"/>
                  <a:pt x="390" y="215"/>
                </a:cubicBezTo>
                <a:cubicBezTo>
                  <a:pt x="391" y="216"/>
                  <a:pt x="390" y="215"/>
                  <a:pt x="389" y="215"/>
                </a:cubicBezTo>
                <a:cubicBezTo>
                  <a:pt x="389" y="215"/>
                  <a:pt x="389" y="215"/>
                  <a:pt x="389" y="215"/>
                </a:cubicBezTo>
                <a:cubicBezTo>
                  <a:pt x="389" y="214"/>
                  <a:pt x="388" y="214"/>
                  <a:pt x="388" y="215"/>
                </a:cubicBezTo>
                <a:cubicBezTo>
                  <a:pt x="387" y="214"/>
                  <a:pt x="387" y="215"/>
                  <a:pt x="386" y="214"/>
                </a:cubicBezTo>
                <a:cubicBezTo>
                  <a:pt x="386" y="214"/>
                  <a:pt x="386" y="215"/>
                  <a:pt x="385" y="215"/>
                </a:cubicBezTo>
                <a:cubicBezTo>
                  <a:pt x="385" y="215"/>
                  <a:pt x="385" y="214"/>
                  <a:pt x="385" y="214"/>
                </a:cubicBezTo>
                <a:cubicBezTo>
                  <a:pt x="385" y="213"/>
                  <a:pt x="384" y="214"/>
                  <a:pt x="384" y="214"/>
                </a:cubicBezTo>
                <a:cubicBezTo>
                  <a:pt x="384" y="214"/>
                  <a:pt x="384" y="214"/>
                  <a:pt x="384" y="214"/>
                </a:cubicBezTo>
                <a:cubicBezTo>
                  <a:pt x="384" y="215"/>
                  <a:pt x="384" y="214"/>
                  <a:pt x="384" y="215"/>
                </a:cubicBezTo>
                <a:cubicBezTo>
                  <a:pt x="384" y="215"/>
                  <a:pt x="383" y="214"/>
                  <a:pt x="383" y="215"/>
                </a:cubicBezTo>
                <a:cubicBezTo>
                  <a:pt x="383" y="214"/>
                  <a:pt x="383" y="214"/>
                  <a:pt x="383" y="214"/>
                </a:cubicBezTo>
                <a:cubicBezTo>
                  <a:pt x="383" y="214"/>
                  <a:pt x="382" y="215"/>
                  <a:pt x="381" y="214"/>
                </a:cubicBezTo>
                <a:cubicBezTo>
                  <a:pt x="382" y="215"/>
                  <a:pt x="380" y="213"/>
                  <a:pt x="380" y="215"/>
                </a:cubicBezTo>
                <a:cubicBezTo>
                  <a:pt x="380" y="214"/>
                  <a:pt x="380" y="215"/>
                  <a:pt x="380" y="214"/>
                </a:cubicBezTo>
                <a:cubicBezTo>
                  <a:pt x="380" y="214"/>
                  <a:pt x="380" y="214"/>
                  <a:pt x="381" y="214"/>
                </a:cubicBezTo>
                <a:cubicBezTo>
                  <a:pt x="381" y="213"/>
                  <a:pt x="382" y="213"/>
                  <a:pt x="383" y="214"/>
                </a:cubicBezTo>
                <a:cubicBezTo>
                  <a:pt x="383" y="213"/>
                  <a:pt x="383" y="213"/>
                  <a:pt x="383" y="213"/>
                </a:cubicBezTo>
                <a:cubicBezTo>
                  <a:pt x="382" y="214"/>
                  <a:pt x="379" y="212"/>
                  <a:pt x="379" y="214"/>
                </a:cubicBezTo>
                <a:cubicBezTo>
                  <a:pt x="379" y="214"/>
                  <a:pt x="378" y="215"/>
                  <a:pt x="377" y="215"/>
                </a:cubicBezTo>
                <a:cubicBezTo>
                  <a:pt x="377" y="215"/>
                  <a:pt x="377" y="215"/>
                  <a:pt x="378" y="215"/>
                </a:cubicBezTo>
                <a:cubicBezTo>
                  <a:pt x="377" y="216"/>
                  <a:pt x="377" y="216"/>
                  <a:pt x="377" y="216"/>
                </a:cubicBezTo>
                <a:cubicBezTo>
                  <a:pt x="377" y="216"/>
                  <a:pt x="377" y="216"/>
                  <a:pt x="377" y="216"/>
                </a:cubicBezTo>
                <a:cubicBezTo>
                  <a:pt x="377" y="215"/>
                  <a:pt x="377" y="216"/>
                  <a:pt x="377" y="215"/>
                </a:cubicBezTo>
                <a:cubicBezTo>
                  <a:pt x="377" y="215"/>
                  <a:pt x="377" y="215"/>
                  <a:pt x="376" y="215"/>
                </a:cubicBezTo>
                <a:cubicBezTo>
                  <a:pt x="376" y="215"/>
                  <a:pt x="376" y="215"/>
                  <a:pt x="376" y="215"/>
                </a:cubicBezTo>
                <a:cubicBezTo>
                  <a:pt x="376" y="215"/>
                  <a:pt x="376" y="215"/>
                  <a:pt x="376" y="215"/>
                </a:cubicBezTo>
                <a:cubicBezTo>
                  <a:pt x="375" y="215"/>
                  <a:pt x="375" y="215"/>
                  <a:pt x="375" y="214"/>
                </a:cubicBezTo>
                <a:cubicBezTo>
                  <a:pt x="375" y="214"/>
                  <a:pt x="376" y="216"/>
                  <a:pt x="375" y="216"/>
                </a:cubicBezTo>
                <a:cubicBezTo>
                  <a:pt x="375" y="216"/>
                  <a:pt x="375" y="216"/>
                  <a:pt x="375" y="216"/>
                </a:cubicBezTo>
                <a:cubicBezTo>
                  <a:pt x="375" y="216"/>
                  <a:pt x="375" y="217"/>
                  <a:pt x="374" y="217"/>
                </a:cubicBezTo>
                <a:cubicBezTo>
                  <a:pt x="374" y="215"/>
                  <a:pt x="373" y="216"/>
                  <a:pt x="372" y="215"/>
                </a:cubicBezTo>
                <a:cubicBezTo>
                  <a:pt x="372" y="215"/>
                  <a:pt x="374" y="215"/>
                  <a:pt x="374" y="214"/>
                </a:cubicBezTo>
                <a:cubicBezTo>
                  <a:pt x="374" y="214"/>
                  <a:pt x="375" y="214"/>
                  <a:pt x="376" y="214"/>
                </a:cubicBezTo>
                <a:cubicBezTo>
                  <a:pt x="375" y="213"/>
                  <a:pt x="375" y="214"/>
                  <a:pt x="374" y="214"/>
                </a:cubicBezTo>
                <a:cubicBezTo>
                  <a:pt x="375" y="213"/>
                  <a:pt x="375" y="213"/>
                  <a:pt x="375" y="212"/>
                </a:cubicBezTo>
                <a:cubicBezTo>
                  <a:pt x="376" y="214"/>
                  <a:pt x="376" y="212"/>
                  <a:pt x="376" y="213"/>
                </a:cubicBezTo>
                <a:cubicBezTo>
                  <a:pt x="377" y="213"/>
                  <a:pt x="376" y="212"/>
                  <a:pt x="376" y="212"/>
                </a:cubicBezTo>
                <a:cubicBezTo>
                  <a:pt x="376" y="212"/>
                  <a:pt x="376" y="212"/>
                  <a:pt x="377" y="213"/>
                </a:cubicBezTo>
                <a:cubicBezTo>
                  <a:pt x="377" y="212"/>
                  <a:pt x="377" y="212"/>
                  <a:pt x="377" y="212"/>
                </a:cubicBezTo>
                <a:cubicBezTo>
                  <a:pt x="378" y="212"/>
                  <a:pt x="377" y="212"/>
                  <a:pt x="378" y="212"/>
                </a:cubicBezTo>
                <a:cubicBezTo>
                  <a:pt x="378" y="212"/>
                  <a:pt x="378" y="212"/>
                  <a:pt x="379" y="212"/>
                </a:cubicBezTo>
                <a:cubicBezTo>
                  <a:pt x="379" y="212"/>
                  <a:pt x="379" y="212"/>
                  <a:pt x="380" y="211"/>
                </a:cubicBezTo>
                <a:cubicBezTo>
                  <a:pt x="380" y="211"/>
                  <a:pt x="380" y="212"/>
                  <a:pt x="380" y="212"/>
                </a:cubicBezTo>
                <a:cubicBezTo>
                  <a:pt x="380" y="212"/>
                  <a:pt x="379" y="212"/>
                  <a:pt x="379" y="213"/>
                </a:cubicBezTo>
                <a:cubicBezTo>
                  <a:pt x="379" y="213"/>
                  <a:pt x="380" y="213"/>
                  <a:pt x="380" y="212"/>
                </a:cubicBezTo>
                <a:cubicBezTo>
                  <a:pt x="380" y="213"/>
                  <a:pt x="380" y="213"/>
                  <a:pt x="380" y="213"/>
                </a:cubicBezTo>
                <a:cubicBezTo>
                  <a:pt x="380" y="212"/>
                  <a:pt x="380" y="212"/>
                  <a:pt x="381" y="212"/>
                </a:cubicBezTo>
                <a:cubicBezTo>
                  <a:pt x="381" y="212"/>
                  <a:pt x="381" y="211"/>
                  <a:pt x="381" y="211"/>
                </a:cubicBezTo>
                <a:cubicBezTo>
                  <a:pt x="381" y="211"/>
                  <a:pt x="381" y="211"/>
                  <a:pt x="381" y="211"/>
                </a:cubicBezTo>
                <a:cubicBezTo>
                  <a:pt x="382" y="211"/>
                  <a:pt x="381" y="211"/>
                  <a:pt x="382" y="212"/>
                </a:cubicBezTo>
                <a:cubicBezTo>
                  <a:pt x="382" y="212"/>
                  <a:pt x="382" y="211"/>
                  <a:pt x="383" y="212"/>
                </a:cubicBezTo>
                <a:cubicBezTo>
                  <a:pt x="383" y="212"/>
                  <a:pt x="383" y="211"/>
                  <a:pt x="382" y="211"/>
                </a:cubicBezTo>
                <a:cubicBezTo>
                  <a:pt x="383" y="211"/>
                  <a:pt x="384" y="212"/>
                  <a:pt x="384" y="210"/>
                </a:cubicBezTo>
                <a:cubicBezTo>
                  <a:pt x="385" y="210"/>
                  <a:pt x="386" y="210"/>
                  <a:pt x="387" y="210"/>
                </a:cubicBezTo>
                <a:cubicBezTo>
                  <a:pt x="387" y="209"/>
                  <a:pt x="388" y="210"/>
                  <a:pt x="388" y="210"/>
                </a:cubicBezTo>
                <a:cubicBezTo>
                  <a:pt x="388" y="209"/>
                  <a:pt x="388" y="209"/>
                  <a:pt x="388" y="208"/>
                </a:cubicBezTo>
                <a:cubicBezTo>
                  <a:pt x="387" y="208"/>
                  <a:pt x="387" y="208"/>
                  <a:pt x="387" y="208"/>
                </a:cubicBezTo>
                <a:cubicBezTo>
                  <a:pt x="387" y="208"/>
                  <a:pt x="387" y="208"/>
                  <a:pt x="387" y="209"/>
                </a:cubicBezTo>
                <a:cubicBezTo>
                  <a:pt x="386" y="209"/>
                  <a:pt x="386" y="209"/>
                  <a:pt x="385" y="210"/>
                </a:cubicBezTo>
                <a:cubicBezTo>
                  <a:pt x="385" y="209"/>
                  <a:pt x="386" y="209"/>
                  <a:pt x="385" y="208"/>
                </a:cubicBezTo>
                <a:cubicBezTo>
                  <a:pt x="385" y="208"/>
                  <a:pt x="384" y="209"/>
                  <a:pt x="384" y="208"/>
                </a:cubicBezTo>
                <a:cubicBezTo>
                  <a:pt x="384" y="208"/>
                  <a:pt x="383" y="209"/>
                  <a:pt x="382" y="208"/>
                </a:cubicBezTo>
                <a:cubicBezTo>
                  <a:pt x="382" y="208"/>
                  <a:pt x="383" y="208"/>
                  <a:pt x="383" y="207"/>
                </a:cubicBezTo>
                <a:cubicBezTo>
                  <a:pt x="383" y="207"/>
                  <a:pt x="383" y="207"/>
                  <a:pt x="382" y="207"/>
                </a:cubicBezTo>
                <a:cubicBezTo>
                  <a:pt x="382" y="208"/>
                  <a:pt x="382" y="208"/>
                  <a:pt x="382" y="207"/>
                </a:cubicBezTo>
                <a:cubicBezTo>
                  <a:pt x="381" y="208"/>
                  <a:pt x="380" y="207"/>
                  <a:pt x="380" y="208"/>
                </a:cubicBezTo>
                <a:cubicBezTo>
                  <a:pt x="379" y="208"/>
                  <a:pt x="379" y="207"/>
                  <a:pt x="379" y="207"/>
                </a:cubicBezTo>
                <a:cubicBezTo>
                  <a:pt x="379" y="207"/>
                  <a:pt x="379" y="207"/>
                  <a:pt x="379" y="207"/>
                </a:cubicBezTo>
                <a:cubicBezTo>
                  <a:pt x="379" y="207"/>
                  <a:pt x="379" y="208"/>
                  <a:pt x="380" y="208"/>
                </a:cubicBezTo>
                <a:cubicBezTo>
                  <a:pt x="380" y="208"/>
                  <a:pt x="380" y="209"/>
                  <a:pt x="380" y="209"/>
                </a:cubicBezTo>
                <a:cubicBezTo>
                  <a:pt x="380" y="209"/>
                  <a:pt x="379" y="209"/>
                  <a:pt x="379" y="209"/>
                </a:cubicBezTo>
                <a:cubicBezTo>
                  <a:pt x="379" y="209"/>
                  <a:pt x="379" y="208"/>
                  <a:pt x="379" y="208"/>
                </a:cubicBezTo>
                <a:cubicBezTo>
                  <a:pt x="379" y="209"/>
                  <a:pt x="379" y="209"/>
                  <a:pt x="379" y="209"/>
                </a:cubicBezTo>
                <a:cubicBezTo>
                  <a:pt x="379" y="209"/>
                  <a:pt x="378" y="209"/>
                  <a:pt x="378" y="209"/>
                </a:cubicBezTo>
                <a:cubicBezTo>
                  <a:pt x="378" y="209"/>
                  <a:pt x="378" y="209"/>
                  <a:pt x="378" y="208"/>
                </a:cubicBezTo>
                <a:cubicBezTo>
                  <a:pt x="378" y="208"/>
                  <a:pt x="379" y="209"/>
                  <a:pt x="379" y="208"/>
                </a:cubicBezTo>
                <a:cubicBezTo>
                  <a:pt x="376" y="208"/>
                  <a:pt x="373" y="210"/>
                  <a:pt x="369" y="210"/>
                </a:cubicBezTo>
                <a:cubicBezTo>
                  <a:pt x="370" y="211"/>
                  <a:pt x="368" y="211"/>
                  <a:pt x="368" y="210"/>
                </a:cubicBezTo>
                <a:cubicBezTo>
                  <a:pt x="368" y="211"/>
                  <a:pt x="368" y="211"/>
                  <a:pt x="368" y="212"/>
                </a:cubicBezTo>
                <a:cubicBezTo>
                  <a:pt x="368" y="212"/>
                  <a:pt x="368" y="211"/>
                  <a:pt x="367" y="212"/>
                </a:cubicBezTo>
                <a:cubicBezTo>
                  <a:pt x="367" y="211"/>
                  <a:pt x="367" y="211"/>
                  <a:pt x="367" y="211"/>
                </a:cubicBezTo>
                <a:cubicBezTo>
                  <a:pt x="367" y="211"/>
                  <a:pt x="366" y="212"/>
                  <a:pt x="366" y="212"/>
                </a:cubicBezTo>
                <a:cubicBezTo>
                  <a:pt x="366" y="210"/>
                  <a:pt x="364" y="211"/>
                  <a:pt x="363" y="211"/>
                </a:cubicBezTo>
                <a:cubicBezTo>
                  <a:pt x="363" y="211"/>
                  <a:pt x="363" y="211"/>
                  <a:pt x="364" y="211"/>
                </a:cubicBezTo>
                <a:cubicBezTo>
                  <a:pt x="363" y="211"/>
                  <a:pt x="363" y="211"/>
                  <a:pt x="362" y="211"/>
                </a:cubicBezTo>
                <a:cubicBezTo>
                  <a:pt x="362" y="211"/>
                  <a:pt x="363" y="211"/>
                  <a:pt x="363" y="212"/>
                </a:cubicBezTo>
                <a:cubicBezTo>
                  <a:pt x="362" y="212"/>
                  <a:pt x="362" y="212"/>
                  <a:pt x="362" y="212"/>
                </a:cubicBezTo>
                <a:cubicBezTo>
                  <a:pt x="362" y="212"/>
                  <a:pt x="362" y="212"/>
                  <a:pt x="362" y="213"/>
                </a:cubicBezTo>
                <a:cubicBezTo>
                  <a:pt x="362" y="213"/>
                  <a:pt x="361" y="212"/>
                  <a:pt x="361" y="213"/>
                </a:cubicBezTo>
                <a:cubicBezTo>
                  <a:pt x="361" y="213"/>
                  <a:pt x="361" y="212"/>
                  <a:pt x="361" y="212"/>
                </a:cubicBezTo>
                <a:cubicBezTo>
                  <a:pt x="360" y="212"/>
                  <a:pt x="360" y="212"/>
                  <a:pt x="358" y="212"/>
                </a:cubicBezTo>
                <a:cubicBezTo>
                  <a:pt x="358" y="212"/>
                  <a:pt x="358" y="212"/>
                  <a:pt x="358" y="212"/>
                </a:cubicBezTo>
                <a:cubicBezTo>
                  <a:pt x="358" y="212"/>
                  <a:pt x="358" y="212"/>
                  <a:pt x="357" y="213"/>
                </a:cubicBezTo>
                <a:cubicBezTo>
                  <a:pt x="357" y="212"/>
                  <a:pt x="357" y="212"/>
                  <a:pt x="357" y="213"/>
                </a:cubicBezTo>
                <a:cubicBezTo>
                  <a:pt x="357" y="213"/>
                  <a:pt x="357" y="213"/>
                  <a:pt x="357" y="213"/>
                </a:cubicBezTo>
                <a:cubicBezTo>
                  <a:pt x="356" y="213"/>
                  <a:pt x="356" y="213"/>
                  <a:pt x="356" y="213"/>
                </a:cubicBezTo>
                <a:cubicBezTo>
                  <a:pt x="356" y="213"/>
                  <a:pt x="355" y="213"/>
                  <a:pt x="355" y="213"/>
                </a:cubicBezTo>
                <a:cubicBezTo>
                  <a:pt x="355" y="213"/>
                  <a:pt x="355" y="213"/>
                  <a:pt x="355" y="214"/>
                </a:cubicBezTo>
                <a:cubicBezTo>
                  <a:pt x="354" y="214"/>
                  <a:pt x="354" y="214"/>
                  <a:pt x="354" y="213"/>
                </a:cubicBezTo>
                <a:cubicBezTo>
                  <a:pt x="353" y="214"/>
                  <a:pt x="352" y="213"/>
                  <a:pt x="351" y="215"/>
                </a:cubicBezTo>
                <a:cubicBezTo>
                  <a:pt x="350" y="214"/>
                  <a:pt x="351" y="214"/>
                  <a:pt x="350" y="214"/>
                </a:cubicBezTo>
                <a:cubicBezTo>
                  <a:pt x="350" y="214"/>
                  <a:pt x="351" y="214"/>
                  <a:pt x="351" y="213"/>
                </a:cubicBezTo>
                <a:cubicBezTo>
                  <a:pt x="350" y="214"/>
                  <a:pt x="349" y="215"/>
                  <a:pt x="348" y="215"/>
                </a:cubicBezTo>
                <a:cubicBezTo>
                  <a:pt x="348" y="215"/>
                  <a:pt x="349" y="215"/>
                  <a:pt x="348" y="216"/>
                </a:cubicBezTo>
                <a:cubicBezTo>
                  <a:pt x="348" y="215"/>
                  <a:pt x="347" y="215"/>
                  <a:pt x="347" y="215"/>
                </a:cubicBezTo>
                <a:cubicBezTo>
                  <a:pt x="347" y="216"/>
                  <a:pt x="347" y="215"/>
                  <a:pt x="347" y="216"/>
                </a:cubicBezTo>
                <a:cubicBezTo>
                  <a:pt x="347" y="216"/>
                  <a:pt x="347" y="216"/>
                  <a:pt x="347" y="216"/>
                </a:cubicBezTo>
                <a:cubicBezTo>
                  <a:pt x="346" y="216"/>
                  <a:pt x="346" y="216"/>
                  <a:pt x="346" y="215"/>
                </a:cubicBezTo>
                <a:cubicBezTo>
                  <a:pt x="345" y="216"/>
                  <a:pt x="345" y="217"/>
                  <a:pt x="344" y="217"/>
                </a:cubicBezTo>
                <a:cubicBezTo>
                  <a:pt x="344" y="216"/>
                  <a:pt x="344" y="216"/>
                  <a:pt x="343" y="216"/>
                </a:cubicBezTo>
                <a:cubicBezTo>
                  <a:pt x="343" y="216"/>
                  <a:pt x="343" y="216"/>
                  <a:pt x="343" y="216"/>
                </a:cubicBezTo>
                <a:cubicBezTo>
                  <a:pt x="343" y="216"/>
                  <a:pt x="343" y="216"/>
                  <a:pt x="343" y="216"/>
                </a:cubicBezTo>
                <a:cubicBezTo>
                  <a:pt x="343" y="216"/>
                  <a:pt x="343" y="216"/>
                  <a:pt x="343" y="216"/>
                </a:cubicBezTo>
                <a:cubicBezTo>
                  <a:pt x="343" y="216"/>
                  <a:pt x="343" y="216"/>
                  <a:pt x="343" y="216"/>
                </a:cubicBezTo>
                <a:cubicBezTo>
                  <a:pt x="343" y="216"/>
                  <a:pt x="343" y="216"/>
                  <a:pt x="343" y="217"/>
                </a:cubicBezTo>
                <a:cubicBezTo>
                  <a:pt x="342" y="217"/>
                  <a:pt x="342" y="216"/>
                  <a:pt x="342" y="216"/>
                </a:cubicBezTo>
                <a:cubicBezTo>
                  <a:pt x="342" y="216"/>
                  <a:pt x="341" y="217"/>
                  <a:pt x="341" y="217"/>
                </a:cubicBezTo>
                <a:cubicBezTo>
                  <a:pt x="341" y="217"/>
                  <a:pt x="341" y="216"/>
                  <a:pt x="341" y="216"/>
                </a:cubicBezTo>
                <a:cubicBezTo>
                  <a:pt x="341" y="216"/>
                  <a:pt x="341" y="216"/>
                  <a:pt x="341" y="215"/>
                </a:cubicBezTo>
                <a:cubicBezTo>
                  <a:pt x="340" y="216"/>
                  <a:pt x="340" y="216"/>
                  <a:pt x="340" y="216"/>
                </a:cubicBezTo>
                <a:cubicBezTo>
                  <a:pt x="340" y="216"/>
                  <a:pt x="341" y="216"/>
                  <a:pt x="341" y="216"/>
                </a:cubicBezTo>
                <a:cubicBezTo>
                  <a:pt x="341" y="216"/>
                  <a:pt x="340" y="216"/>
                  <a:pt x="340" y="216"/>
                </a:cubicBezTo>
                <a:cubicBezTo>
                  <a:pt x="340" y="216"/>
                  <a:pt x="340" y="216"/>
                  <a:pt x="340" y="216"/>
                </a:cubicBezTo>
                <a:cubicBezTo>
                  <a:pt x="340" y="216"/>
                  <a:pt x="339" y="216"/>
                  <a:pt x="339" y="217"/>
                </a:cubicBezTo>
                <a:cubicBezTo>
                  <a:pt x="340" y="217"/>
                  <a:pt x="340" y="217"/>
                  <a:pt x="340" y="217"/>
                </a:cubicBezTo>
                <a:cubicBezTo>
                  <a:pt x="340" y="217"/>
                  <a:pt x="340" y="217"/>
                  <a:pt x="340" y="218"/>
                </a:cubicBezTo>
                <a:cubicBezTo>
                  <a:pt x="339" y="218"/>
                  <a:pt x="339" y="217"/>
                  <a:pt x="339" y="217"/>
                </a:cubicBezTo>
                <a:cubicBezTo>
                  <a:pt x="339" y="217"/>
                  <a:pt x="338" y="218"/>
                  <a:pt x="338" y="218"/>
                </a:cubicBezTo>
                <a:cubicBezTo>
                  <a:pt x="338" y="218"/>
                  <a:pt x="338" y="218"/>
                  <a:pt x="338" y="218"/>
                </a:cubicBezTo>
                <a:cubicBezTo>
                  <a:pt x="338" y="218"/>
                  <a:pt x="338" y="218"/>
                  <a:pt x="337" y="218"/>
                </a:cubicBezTo>
                <a:cubicBezTo>
                  <a:pt x="337" y="218"/>
                  <a:pt x="338" y="217"/>
                  <a:pt x="338" y="218"/>
                </a:cubicBezTo>
                <a:cubicBezTo>
                  <a:pt x="338" y="217"/>
                  <a:pt x="337" y="217"/>
                  <a:pt x="337" y="217"/>
                </a:cubicBezTo>
                <a:cubicBezTo>
                  <a:pt x="337" y="217"/>
                  <a:pt x="337" y="217"/>
                  <a:pt x="337" y="217"/>
                </a:cubicBezTo>
                <a:cubicBezTo>
                  <a:pt x="337" y="216"/>
                  <a:pt x="337" y="217"/>
                  <a:pt x="337" y="216"/>
                </a:cubicBezTo>
                <a:cubicBezTo>
                  <a:pt x="337" y="216"/>
                  <a:pt x="336" y="216"/>
                  <a:pt x="336" y="216"/>
                </a:cubicBezTo>
                <a:cubicBezTo>
                  <a:pt x="336" y="216"/>
                  <a:pt x="336" y="217"/>
                  <a:pt x="336" y="217"/>
                </a:cubicBezTo>
                <a:cubicBezTo>
                  <a:pt x="336" y="217"/>
                  <a:pt x="336" y="217"/>
                  <a:pt x="336" y="217"/>
                </a:cubicBezTo>
                <a:cubicBezTo>
                  <a:pt x="336" y="218"/>
                  <a:pt x="336" y="218"/>
                  <a:pt x="335" y="219"/>
                </a:cubicBezTo>
                <a:cubicBezTo>
                  <a:pt x="335" y="218"/>
                  <a:pt x="335" y="218"/>
                  <a:pt x="335" y="218"/>
                </a:cubicBezTo>
                <a:cubicBezTo>
                  <a:pt x="335" y="218"/>
                  <a:pt x="334" y="218"/>
                  <a:pt x="334" y="219"/>
                </a:cubicBezTo>
                <a:cubicBezTo>
                  <a:pt x="334" y="219"/>
                  <a:pt x="333" y="219"/>
                  <a:pt x="332" y="219"/>
                </a:cubicBezTo>
                <a:cubicBezTo>
                  <a:pt x="332" y="219"/>
                  <a:pt x="332" y="219"/>
                  <a:pt x="332" y="219"/>
                </a:cubicBezTo>
                <a:cubicBezTo>
                  <a:pt x="332" y="219"/>
                  <a:pt x="332" y="219"/>
                  <a:pt x="332" y="219"/>
                </a:cubicBezTo>
                <a:cubicBezTo>
                  <a:pt x="332" y="219"/>
                  <a:pt x="331" y="219"/>
                  <a:pt x="331" y="219"/>
                </a:cubicBezTo>
                <a:cubicBezTo>
                  <a:pt x="331" y="219"/>
                  <a:pt x="331" y="218"/>
                  <a:pt x="331" y="218"/>
                </a:cubicBezTo>
                <a:cubicBezTo>
                  <a:pt x="331" y="219"/>
                  <a:pt x="331" y="219"/>
                  <a:pt x="331" y="219"/>
                </a:cubicBezTo>
                <a:cubicBezTo>
                  <a:pt x="331" y="219"/>
                  <a:pt x="331" y="219"/>
                  <a:pt x="331" y="219"/>
                </a:cubicBezTo>
                <a:cubicBezTo>
                  <a:pt x="331" y="219"/>
                  <a:pt x="331" y="218"/>
                  <a:pt x="330" y="218"/>
                </a:cubicBezTo>
                <a:cubicBezTo>
                  <a:pt x="330" y="218"/>
                  <a:pt x="330" y="218"/>
                  <a:pt x="330" y="218"/>
                </a:cubicBezTo>
                <a:cubicBezTo>
                  <a:pt x="330" y="218"/>
                  <a:pt x="330" y="218"/>
                  <a:pt x="330" y="218"/>
                </a:cubicBezTo>
                <a:cubicBezTo>
                  <a:pt x="330" y="218"/>
                  <a:pt x="330" y="218"/>
                  <a:pt x="330" y="218"/>
                </a:cubicBezTo>
                <a:cubicBezTo>
                  <a:pt x="330" y="218"/>
                  <a:pt x="330" y="218"/>
                  <a:pt x="330" y="218"/>
                </a:cubicBezTo>
                <a:cubicBezTo>
                  <a:pt x="329" y="218"/>
                  <a:pt x="329" y="218"/>
                  <a:pt x="329" y="218"/>
                </a:cubicBezTo>
                <a:cubicBezTo>
                  <a:pt x="329" y="218"/>
                  <a:pt x="329" y="219"/>
                  <a:pt x="330" y="219"/>
                </a:cubicBezTo>
                <a:cubicBezTo>
                  <a:pt x="330" y="219"/>
                  <a:pt x="329" y="219"/>
                  <a:pt x="329" y="219"/>
                </a:cubicBezTo>
                <a:cubicBezTo>
                  <a:pt x="329" y="219"/>
                  <a:pt x="330" y="219"/>
                  <a:pt x="330" y="219"/>
                </a:cubicBezTo>
                <a:cubicBezTo>
                  <a:pt x="330" y="219"/>
                  <a:pt x="330" y="219"/>
                  <a:pt x="330" y="219"/>
                </a:cubicBezTo>
                <a:cubicBezTo>
                  <a:pt x="330" y="219"/>
                  <a:pt x="330" y="219"/>
                  <a:pt x="331" y="219"/>
                </a:cubicBezTo>
                <a:cubicBezTo>
                  <a:pt x="330" y="219"/>
                  <a:pt x="330" y="219"/>
                  <a:pt x="330" y="219"/>
                </a:cubicBezTo>
                <a:cubicBezTo>
                  <a:pt x="330" y="219"/>
                  <a:pt x="331" y="219"/>
                  <a:pt x="330" y="220"/>
                </a:cubicBezTo>
                <a:cubicBezTo>
                  <a:pt x="330" y="220"/>
                  <a:pt x="330" y="220"/>
                  <a:pt x="329" y="219"/>
                </a:cubicBezTo>
                <a:cubicBezTo>
                  <a:pt x="329" y="220"/>
                  <a:pt x="329" y="220"/>
                  <a:pt x="329" y="220"/>
                </a:cubicBezTo>
                <a:cubicBezTo>
                  <a:pt x="329" y="220"/>
                  <a:pt x="328" y="219"/>
                  <a:pt x="328" y="221"/>
                </a:cubicBezTo>
                <a:cubicBezTo>
                  <a:pt x="328" y="220"/>
                  <a:pt x="328" y="220"/>
                  <a:pt x="328" y="220"/>
                </a:cubicBezTo>
                <a:cubicBezTo>
                  <a:pt x="328" y="220"/>
                  <a:pt x="328" y="220"/>
                  <a:pt x="329" y="220"/>
                </a:cubicBezTo>
                <a:cubicBezTo>
                  <a:pt x="329" y="220"/>
                  <a:pt x="329" y="220"/>
                  <a:pt x="329" y="220"/>
                </a:cubicBezTo>
                <a:cubicBezTo>
                  <a:pt x="329" y="219"/>
                  <a:pt x="329" y="219"/>
                  <a:pt x="329" y="219"/>
                </a:cubicBezTo>
                <a:cubicBezTo>
                  <a:pt x="329" y="219"/>
                  <a:pt x="329" y="219"/>
                  <a:pt x="329" y="219"/>
                </a:cubicBezTo>
                <a:cubicBezTo>
                  <a:pt x="329" y="219"/>
                  <a:pt x="329" y="219"/>
                  <a:pt x="329" y="219"/>
                </a:cubicBezTo>
                <a:cubicBezTo>
                  <a:pt x="329" y="219"/>
                  <a:pt x="329" y="218"/>
                  <a:pt x="329" y="218"/>
                </a:cubicBezTo>
                <a:cubicBezTo>
                  <a:pt x="329" y="218"/>
                  <a:pt x="328" y="218"/>
                  <a:pt x="328" y="218"/>
                </a:cubicBezTo>
                <a:cubicBezTo>
                  <a:pt x="328" y="219"/>
                  <a:pt x="328" y="219"/>
                  <a:pt x="328" y="219"/>
                </a:cubicBezTo>
                <a:cubicBezTo>
                  <a:pt x="328" y="219"/>
                  <a:pt x="328" y="219"/>
                  <a:pt x="328" y="219"/>
                </a:cubicBezTo>
                <a:cubicBezTo>
                  <a:pt x="328" y="219"/>
                  <a:pt x="328" y="219"/>
                  <a:pt x="328" y="219"/>
                </a:cubicBezTo>
                <a:cubicBezTo>
                  <a:pt x="328" y="219"/>
                  <a:pt x="328" y="219"/>
                  <a:pt x="328" y="219"/>
                </a:cubicBezTo>
                <a:cubicBezTo>
                  <a:pt x="328" y="219"/>
                  <a:pt x="328" y="219"/>
                  <a:pt x="328" y="219"/>
                </a:cubicBezTo>
                <a:cubicBezTo>
                  <a:pt x="327" y="219"/>
                  <a:pt x="327" y="219"/>
                  <a:pt x="327" y="219"/>
                </a:cubicBezTo>
                <a:cubicBezTo>
                  <a:pt x="327" y="219"/>
                  <a:pt x="327" y="219"/>
                  <a:pt x="327" y="219"/>
                </a:cubicBezTo>
                <a:cubicBezTo>
                  <a:pt x="327" y="219"/>
                  <a:pt x="327" y="219"/>
                  <a:pt x="326" y="219"/>
                </a:cubicBezTo>
                <a:cubicBezTo>
                  <a:pt x="326" y="219"/>
                  <a:pt x="326" y="219"/>
                  <a:pt x="326" y="220"/>
                </a:cubicBezTo>
                <a:cubicBezTo>
                  <a:pt x="326" y="220"/>
                  <a:pt x="326" y="219"/>
                  <a:pt x="326" y="219"/>
                </a:cubicBezTo>
                <a:cubicBezTo>
                  <a:pt x="326" y="219"/>
                  <a:pt x="326" y="219"/>
                  <a:pt x="326" y="219"/>
                </a:cubicBezTo>
                <a:cubicBezTo>
                  <a:pt x="325" y="219"/>
                  <a:pt x="325" y="219"/>
                  <a:pt x="325" y="219"/>
                </a:cubicBezTo>
                <a:cubicBezTo>
                  <a:pt x="325" y="220"/>
                  <a:pt x="325" y="219"/>
                  <a:pt x="324" y="219"/>
                </a:cubicBezTo>
                <a:cubicBezTo>
                  <a:pt x="324" y="220"/>
                  <a:pt x="325" y="220"/>
                  <a:pt x="324" y="220"/>
                </a:cubicBezTo>
                <a:cubicBezTo>
                  <a:pt x="324" y="220"/>
                  <a:pt x="324" y="219"/>
                  <a:pt x="324" y="220"/>
                </a:cubicBezTo>
                <a:cubicBezTo>
                  <a:pt x="324" y="220"/>
                  <a:pt x="324" y="220"/>
                  <a:pt x="324" y="221"/>
                </a:cubicBezTo>
                <a:cubicBezTo>
                  <a:pt x="323" y="221"/>
                  <a:pt x="323" y="221"/>
                  <a:pt x="323" y="221"/>
                </a:cubicBezTo>
                <a:cubicBezTo>
                  <a:pt x="323" y="221"/>
                  <a:pt x="322" y="220"/>
                  <a:pt x="322" y="220"/>
                </a:cubicBezTo>
                <a:cubicBezTo>
                  <a:pt x="322" y="220"/>
                  <a:pt x="322" y="220"/>
                  <a:pt x="322" y="220"/>
                </a:cubicBezTo>
                <a:cubicBezTo>
                  <a:pt x="322" y="220"/>
                  <a:pt x="322" y="220"/>
                  <a:pt x="322" y="220"/>
                </a:cubicBezTo>
                <a:cubicBezTo>
                  <a:pt x="322" y="220"/>
                  <a:pt x="322" y="220"/>
                  <a:pt x="321" y="219"/>
                </a:cubicBezTo>
                <a:cubicBezTo>
                  <a:pt x="322" y="220"/>
                  <a:pt x="322" y="220"/>
                  <a:pt x="322" y="220"/>
                </a:cubicBezTo>
                <a:cubicBezTo>
                  <a:pt x="322" y="220"/>
                  <a:pt x="321" y="220"/>
                  <a:pt x="321" y="220"/>
                </a:cubicBezTo>
                <a:cubicBezTo>
                  <a:pt x="321" y="220"/>
                  <a:pt x="321" y="220"/>
                  <a:pt x="321" y="221"/>
                </a:cubicBezTo>
                <a:cubicBezTo>
                  <a:pt x="321" y="221"/>
                  <a:pt x="321" y="221"/>
                  <a:pt x="321" y="221"/>
                </a:cubicBezTo>
                <a:cubicBezTo>
                  <a:pt x="321" y="221"/>
                  <a:pt x="321" y="221"/>
                  <a:pt x="320" y="221"/>
                </a:cubicBezTo>
                <a:cubicBezTo>
                  <a:pt x="320" y="221"/>
                  <a:pt x="321" y="221"/>
                  <a:pt x="321" y="220"/>
                </a:cubicBezTo>
                <a:cubicBezTo>
                  <a:pt x="320" y="221"/>
                  <a:pt x="320" y="220"/>
                  <a:pt x="320" y="221"/>
                </a:cubicBezTo>
                <a:cubicBezTo>
                  <a:pt x="320" y="221"/>
                  <a:pt x="320" y="221"/>
                  <a:pt x="320" y="221"/>
                </a:cubicBezTo>
                <a:cubicBezTo>
                  <a:pt x="319" y="221"/>
                  <a:pt x="319" y="220"/>
                  <a:pt x="319" y="220"/>
                </a:cubicBezTo>
                <a:cubicBezTo>
                  <a:pt x="319" y="220"/>
                  <a:pt x="319" y="221"/>
                  <a:pt x="319" y="221"/>
                </a:cubicBezTo>
                <a:cubicBezTo>
                  <a:pt x="319" y="221"/>
                  <a:pt x="319" y="221"/>
                  <a:pt x="319" y="221"/>
                </a:cubicBezTo>
                <a:cubicBezTo>
                  <a:pt x="318" y="220"/>
                  <a:pt x="318" y="221"/>
                  <a:pt x="318" y="221"/>
                </a:cubicBezTo>
                <a:cubicBezTo>
                  <a:pt x="318" y="221"/>
                  <a:pt x="318" y="221"/>
                  <a:pt x="318" y="221"/>
                </a:cubicBezTo>
                <a:cubicBezTo>
                  <a:pt x="317" y="221"/>
                  <a:pt x="316" y="222"/>
                  <a:pt x="315" y="222"/>
                </a:cubicBezTo>
                <a:cubicBezTo>
                  <a:pt x="315" y="222"/>
                  <a:pt x="315" y="222"/>
                  <a:pt x="315" y="222"/>
                </a:cubicBezTo>
                <a:cubicBezTo>
                  <a:pt x="315" y="222"/>
                  <a:pt x="314" y="222"/>
                  <a:pt x="314" y="222"/>
                </a:cubicBezTo>
                <a:cubicBezTo>
                  <a:pt x="314" y="222"/>
                  <a:pt x="314" y="223"/>
                  <a:pt x="313" y="222"/>
                </a:cubicBezTo>
                <a:cubicBezTo>
                  <a:pt x="313" y="223"/>
                  <a:pt x="313" y="223"/>
                  <a:pt x="313" y="223"/>
                </a:cubicBezTo>
                <a:cubicBezTo>
                  <a:pt x="313" y="223"/>
                  <a:pt x="313" y="223"/>
                  <a:pt x="313" y="223"/>
                </a:cubicBezTo>
                <a:cubicBezTo>
                  <a:pt x="313" y="223"/>
                  <a:pt x="313" y="223"/>
                  <a:pt x="313" y="223"/>
                </a:cubicBezTo>
                <a:cubicBezTo>
                  <a:pt x="313" y="223"/>
                  <a:pt x="313" y="223"/>
                  <a:pt x="313" y="223"/>
                </a:cubicBezTo>
                <a:cubicBezTo>
                  <a:pt x="313" y="223"/>
                  <a:pt x="313" y="223"/>
                  <a:pt x="312" y="223"/>
                </a:cubicBezTo>
                <a:cubicBezTo>
                  <a:pt x="312" y="223"/>
                  <a:pt x="312" y="223"/>
                  <a:pt x="312" y="223"/>
                </a:cubicBezTo>
                <a:cubicBezTo>
                  <a:pt x="312" y="223"/>
                  <a:pt x="311" y="223"/>
                  <a:pt x="311" y="223"/>
                </a:cubicBezTo>
                <a:cubicBezTo>
                  <a:pt x="311" y="223"/>
                  <a:pt x="311" y="223"/>
                  <a:pt x="311" y="223"/>
                </a:cubicBezTo>
                <a:cubicBezTo>
                  <a:pt x="311" y="223"/>
                  <a:pt x="311" y="223"/>
                  <a:pt x="311" y="224"/>
                </a:cubicBezTo>
                <a:cubicBezTo>
                  <a:pt x="311" y="224"/>
                  <a:pt x="311" y="224"/>
                  <a:pt x="311" y="224"/>
                </a:cubicBezTo>
                <a:cubicBezTo>
                  <a:pt x="311" y="224"/>
                  <a:pt x="311" y="223"/>
                  <a:pt x="311" y="223"/>
                </a:cubicBezTo>
                <a:cubicBezTo>
                  <a:pt x="311" y="223"/>
                  <a:pt x="311" y="223"/>
                  <a:pt x="311" y="223"/>
                </a:cubicBezTo>
                <a:cubicBezTo>
                  <a:pt x="311" y="223"/>
                  <a:pt x="311" y="223"/>
                  <a:pt x="311" y="223"/>
                </a:cubicBezTo>
                <a:cubicBezTo>
                  <a:pt x="311" y="223"/>
                  <a:pt x="311" y="223"/>
                  <a:pt x="311" y="223"/>
                </a:cubicBezTo>
                <a:cubicBezTo>
                  <a:pt x="311" y="223"/>
                  <a:pt x="310" y="223"/>
                  <a:pt x="310" y="223"/>
                </a:cubicBezTo>
                <a:cubicBezTo>
                  <a:pt x="310" y="223"/>
                  <a:pt x="310" y="223"/>
                  <a:pt x="310" y="223"/>
                </a:cubicBezTo>
                <a:cubicBezTo>
                  <a:pt x="310" y="223"/>
                  <a:pt x="310" y="223"/>
                  <a:pt x="310" y="224"/>
                </a:cubicBezTo>
                <a:cubicBezTo>
                  <a:pt x="310" y="223"/>
                  <a:pt x="309" y="223"/>
                  <a:pt x="310" y="223"/>
                </a:cubicBezTo>
                <a:cubicBezTo>
                  <a:pt x="310" y="223"/>
                  <a:pt x="310" y="223"/>
                  <a:pt x="310" y="222"/>
                </a:cubicBezTo>
                <a:cubicBezTo>
                  <a:pt x="310" y="222"/>
                  <a:pt x="310" y="222"/>
                  <a:pt x="310" y="222"/>
                </a:cubicBezTo>
                <a:cubicBezTo>
                  <a:pt x="311" y="222"/>
                  <a:pt x="311" y="223"/>
                  <a:pt x="311" y="223"/>
                </a:cubicBezTo>
                <a:cubicBezTo>
                  <a:pt x="311" y="222"/>
                  <a:pt x="311" y="222"/>
                  <a:pt x="311" y="222"/>
                </a:cubicBezTo>
                <a:cubicBezTo>
                  <a:pt x="311" y="222"/>
                  <a:pt x="311" y="222"/>
                  <a:pt x="311" y="222"/>
                </a:cubicBezTo>
                <a:cubicBezTo>
                  <a:pt x="311" y="222"/>
                  <a:pt x="311" y="222"/>
                  <a:pt x="311" y="222"/>
                </a:cubicBezTo>
                <a:cubicBezTo>
                  <a:pt x="312" y="222"/>
                  <a:pt x="312" y="222"/>
                  <a:pt x="312" y="222"/>
                </a:cubicBezTo>
                <a:cubicBezTo>
                  <a:pt x="312" y="222"/>
                  <a:pt x="311" y="222"/>
                  <a:pt x="312" y="222"/>
                </a:cubicBezTo>
                <a:cubicBezTo>
                  <a:pt x="312" y="222"/>
                  <a:pt x="312" y="222"/>
                  <a:pt x="312" y="222"/>
                </a:cubicBezTo>
                <a:cubicBezTo>
                  <a:pt x="313" y="222"/>
                  <a:pt x="313" y="221"/>
                  <a:pt x="313" y="221"/>
                </a:cubicBezTo>
                <a:cubicBezTo>
                  <a:pt x="313" y="221"/>
                  <a:pt x="313" y="221"/>
                  <a:pt x="313" y="221"/>
                </a:cubicBezTo>
                <a:cubicBezTo>
                  <a:pt x="313" y="221"/>
                  <a:pt x="313" y="221"/>
                  <a:pt x="313" y="221"/>
                </a:cubicBezTo>
                <a:cubicBezTo>
                  <a:pt x="313" y="221"/>
                  <a:pt x="313" y="221"/>
                  <a:pt x="313" y="221"/>
                </a:cubicBezTo>
                <a:cubicBezTo>
                  <a:pt x="313" y="221"/>
                  <a:pt x="314" y="221"/>
                  <a:pt x="314" y="221"/>
                </a:cubicBezTo>
                <a:cubicBezTo>
                  <a:pt x="314" y="221"/>
                  <a:pt x="314" y="221"/>
                  <a:pt x="314" y="221"/>
                </a:cubicBezTo>
                <a:cubicBezTo>
                  <a:pt x="314" y="220"/>
                  <a:pt x="313" y="220"/>
                  <a:pt x="314" y="220"/>
                </a:cubicBezTo>
                <a:cubicBezTo>
                  <a:pt x="314" y="220"/>
                  <a:pt x="314" y="220"/>
                  <a:pt x="314" y="220"/>
                </a:cubicBezTo>
                <a:cubicBezTo>
                  <a:pt x="314" y="220"/>
                  <a:pt x="314" y="220"/>
                  <a:pt x="314" y="220"/>
                </a:cubicBezTo>
                <a:cubicBezTo>
                  <a:pt x="314" y="220"/>
                  <a:pt x="315" y="220"/>
                  <a:pt x="315" y="220"/>
                </a:cubicBezTo>
                <a:cubicBezTo>
                  <a:pt x="315" y="220"/>
                  <a:pt x="315" y="221"/>
                  <a:pt x="315" y="221"/>
                </a:cubicBezTo>
                <a:cubicBezTo>
                  <a:pt x="315" y="220"/>
                  <a:pt x="315" y="220"/>
                  <a:pt x="315" y="220"/>
                </a:cubicBezTo>
                <a:cubicBezTo>
                  <a:pt x="316" y="220"/>
                  <a:pt x="316" y="220"/>
                  <a:pt x="316" y="220"/>
                </a:cubicBezTo>
                <a:cubicBezTo>
                  <a:pt x="316" y="219"/>
                  <a:pt x="316" y="219"/>
                  <a:pt x="316" y="220"/>
                </a:cubicBezTo>
                <a:cubicBezTo>
                  <a:pt x="316" y="220"/>
                  <a:pt x="317" y="220"/>
                  <a:pt x="317" y="220"/>
                </a:cubicBezTo>
                <a:cubicBezTo>
                  <a:pt x="316" y="220"/>
                  <a:pt x="316" y="220"/>
                  <a:pt x="316" y="221"/>
                </a:cubicBezTo>
                <a:cubicBezTo>
                  <a:pt x="316" y="220"/>
                  <a:pt x="317" y="220"/>
                  <a:pt x="317" y="220"/>
                </a:cubicBezTo>
                <a:cubicBezTo>
                  <a:pt x="317" y="220"/>
                  <a:pt x="317" y="220"/>
                  <a:pt x="317" y="220"/>
                </a:cubicBezTo>
                <a:cubicBezTo>
                  <a:pt x="316" y="220"/>
                  <a:pt x="316" y="221"/>
                  <a:pt x="317" y="221"/>
                </a:cubicBezTo>
                <a:cubicBezTo>
                  <a:pt x="316" y="221"/>
                  <a:pt x="317" y="221"/>
                  <a:pt x="317" y="221"/>
                </a:cubicBezTo>
                <a:cubicBezTo>
                  <a:pt x="317" y="220"/>
                  <a:pt x="317" y="220"/>
                  <a:pt x="317" y="220"/>
                </a:cubicBezTo>
                <a:cubicBezTo>
                  <a:pt x="317" y="220"/>
                  <a:pt x="317" y="220"/>
                  <a:pt x="318" y="220"/>
                </a:cubicBezTo>
                <a:cubicBezTo>
                  <a:pt x="318" y="220"/>
                  <a:pt x="318" y="220"/>
                  <a:pt x="318" y="220"/>
                </a:cubicBezTo>
                <a:cubicBezTo>
                  <a:pt x="318" y="220"/>
                  <a:pt x="318" y="220"/>
                  <a:pt x="319" y="220"/>
                </a:cubicBezTo>
                <a:cubicBezTo>
                  <a:pt x="319" y="220"/>
                  <a:pt x="318" y="220"/>
                  <a:pt x="318" y="220"/>
                </a:cubicBezTo>
                <a:cubicBezTo>
                  <a:pt x="319" y="220"/>
                  <a:pt x="319" y="220"/>
                  <a:pt x="319" y="219"/>
                </a:cubicBezTo>
                <a:cubicBezTo>
                  <a:pt x="319" y="219"/>
                  <a:pt x="319" y="219"/>
                  <a:pt x="319" y="219"/>
                </a:cubicBezTo>
                <a:cubicBezTo>
                  <a:pt x="319" y="219"/>
                  <a:pt x="318" y="219"/>
                  <a:pt x="318" y="219"/>
                </a:cubicBezTo>
                <a:cubicBezTo>
                  <a:pt x="318" y="219"/>
                  <a:pt x="318" y="219"/>
                  <a:pt x="318" y="219"/>
                </a:cubicBezTo>
                <a:cubicBezTo>
                  <a:pt x="318" y="219"/>
                  <a:pt x="318" y="219"/>
                  <a:pt x="318" y="219"/>
                </a:cubicBezTo>
                <a:cubicBezTo>
                  <a:pt x="318" y="219"/>
                  <a:pt x="318" y="219"/>
                  <a:pt x="318" y="219"/>
                </a:cubicBezTo>
                <a:cubicBezTo>
                  <a:pt x="318" y="218"/>
                  <a:pt x="318" y="218"/>
                  <a:pt x="319" y="218"/>
                </a:cubicBezTo>
                <a:cubicBezTo>
                  <a:pt x="319" y="219"/>
                  <a:pt x="319" y="219"/>
                  <a:pt x="319" y="219"/>
                </a:cubicBezTo>
                <a:cubicBezTo>
                  <a:pt x="319" y="219"/>
                  <a:pt x="319" y="219"/>
                  <a:pt x="319" y="219"/>
                </a:cubicBezTo>
                <a:cubicBezTo>
                  <a:pt x="319" y="219"/>
                  <a:pt x="319" y="219"/>
                  <a:pt x="319" y="219"/>
                </a:cubicBezTo>
                <a:cubicBezTo>
                  <a:pt x="319" y="219"/>
                  <a:pt x="320" y="218"/>
                  <a:pt x="320" y="218"/>
                </a:cubicBezTo>
                <a:cubicBezTo>
                  <a:pt x="320" y="218"/>
                  <a:pt x="320" y="218"/>
                  <a:pt x="320" y="219"/>
                </a:cubicBezTo>
                <a:cubicBezTo>
                  <a:pt x="321" y="219"/>
                  <a:pt x="320" y="218"/>
                  <a:pt x="321" y="218"/>
                </a:cubicBezTo>
                <a:cubicBezTo>
                  <a:pt x="321" y="218"/>
                  <a:pt x="321" y="219"/>
                  <a:pt x="321" y="219"/>
                </a:cubicBezTo>
                <a:cubicBezTo>
                  <a:pt x="322" y="219"/>
                  <a:pt x="322" y="219"/>
                  <a:pt x="322" y="220"/>
                </a:cubicBezTo>
                <a:cubicBezTo>
                  <a:pt x="322" y="219"/>
                  <a:pt x="322" y="219"/>
                  <a:pt x="322" y="218"/>
                </a:cubicBezTo>
                <a:cubicBezTo>
                  <a:pt x="321" y="218"/>
                  <a:pt x="322" y="219"/>
                  <a:pt x="321" y="219"/>
                </a:cubicBezTo>
                <a:cubicBezTo>
                  <a:pt x="321" y="218"/>
                  <a:pt x="321" y="218"/>
                  <a:pt x="321" y="218"/>
                </a:cubicBezTo>
                <a:cubicBezTo>
                  <a:pt x="321" y="218"/>
                  <a:pt x="321" y="218"/>
                  <a:pt x="321" y="218"/>
                </a:cubicBezTo>
                <a:cubicBezTo>
                  <a:pt x="321" y="218"/>
                  <a:pt x="321" y="218"/>
                  <a:pt x="321" y="218"/>
                </a:cubicBezTo>
                <a:cubicBezTo>
                  <a:pt x="321" y="218"/>
                  <a:pt x="321" y="218"/>
                  <a:pt x="321" y="218"/>
                </a:cubicBezTo>
                <a:cubicBezTo>
                  <a:pt x="322" y="217"/>
                  <a:pt x="323" y="218"/>
                  <a:pt x="324" y="218"/>
                </a:cubicBezTo>
                <a:cubicBezTo>
                  <a:pt x="324" y="218"/>
                  <a:pt x="324" y="218"/>
                  <a:pt x="323" y="218"/>
                </a:cubicBezTo>
                <a:cubicBezTo>
                  <a:pt x="324" y="219"/>
                  <a:pt x="324" y="218"/>
                  <a:pt x="324" y="218"/>
                </a:cubicBezTo>
                <a:cubicBezTo>
                  <a:pt x="324" y="218"/>
                  <a:pt x="324" y="218"/>
                  <a:pt x="324" y="217"/>
                </a:cubicBezTo>
                <a:cubicBezTo>
                  <a:pt x="324" y="217"/>
                  <a:pt x="324" y="218"/>
                  <a:pt x="324" y="217"/>
                </a:cubicBezTo>
                <a:cubicBezTo>
                  <a:pt x="325" y="217"/>
                  <a:pt x="325" y="216"/>
                  <a:pt x="326" y="217"/>
                </a:cubicBezTo>
                <a:cubicBezTo>
                  <a:pt x="326" y="216"/>
                  <a:pt x="327" y="216"/>
                  <a:pt x="327" y="217"/>
                </a:cubicBezTo>
                <a:cubicBezTo>
                  <a:pt x="327" y="215"/>
                  <a:pt x="328" y="215"/>
                  <a:pt x="329" y="215"/>
                </a:cubicBezTo>
                <a:cubicBezTo>
                  <a:pt x="329" y="215"/>
                  <a:pt x="329" y="215"/>
                  <a:pt x="329" y="215"/>
                </a:cubicBezTo>
                <a:cubicBezTo>
                  <a:pt x="329" y="215"/>
                  <a:pt x="329" y="215"/>
                  <a:pt x="329" y="215"/>
                </a:cubicBezTo>
                <a:cubicBezTo>
                  <a:pt x="329" y="215"/>
                  <a:pt x="329" y="215"/>
                  <a:pt x="329" y="215"/>
                </a:cubicBezTo>
                <a:cubicBezTo>
                  <a:pt x="329" y="215"/>
                  <a:pt x="329" y="215"/>
                  <a:pt x="329" y="215"/>
                </a:cubicBezTo>
                <a:cubicBezTo>
                  <a:pt x="329" y="215"/>
                  <a:pt x="329" y="215"/>
                  <a:pt x="329" y="215"/>
                </a:cubicBezTo>
                <a:cubicBezTo>
                  <a:pt x="330" y="215"/>
                  <a:pt x="330" y="215"/>
                  <a:pt x="330" y="215"/>
                </a:cubicBezTo>
                <a:cubicBezTo>
                  <a:pt x="330" y="215"/>
                  <a:pt x="330" y="215"/>
                  <a:pt x="330" y="215"/>
                </a:cubicBezTo>
                <a:cubicBezTo>
                  <a:pt x="330" y="215"/>
                  <a:pt x="330" y="215"/>
                  <a:pt x="330" y="215"/>
                </a:cubicBezTo>
                <a:cubicBezTo>
                  <a:pt x="331" y="215"/>
                  <a:pt x="331" y="215"/>
                  <a:pt x="331" y="215"/>
                </a:cubicBezTo>
                <a:cubicBezTo>
                  <a:pt x="331" y="215"/>
                  <a:pt x="331" y="215"/>
                  <a:pt x="331" y="216"/>
                </a:cubicBezTo>
                <a:cubicBezTo>
                  <a:pt x="331" y="215"/>
                  <a:pt x="332" y="215"/>
                  <a:pt x="332" y="215"/>
                </a:cubicBezTo>
                <a:cubicBezTo>
                  <a:pt x="332" y="215"/>
                  <a:pt x="333" y="214"/>
                  <a:pt x="333" y="214"/>
                </a:cubicBezTo>
                <a:cubicBezTo>
                  <a:pt x="333" y="214"/>
                  <a:pt x="332" y="215"/>
                  <a:pt x="333" y="215"/>
                </a:cubicBezTo>
                <a:cubicBezTo>
                  <a:pt x="333" y="214"/>
                  <a:pt x="334" y="214"/>
                  <a:pt x="335" y="214"/>
                </a:cubicBezTo>
                <a:cubicBezTo>
                  <a:pt x="335" y="214"/>
                  <a:pt x="335" y="214"/>
                  <a:pt x="335" y="213"/>
                </a:cubicBezTo>
                <a:cubicBezTo>
                  <a:pt x="335" y="213"/>
                  <a:pt x="335" y="213"/>
                  <a:pt x="336" y="213"/>
                </a:cubicBezTo>
                <a:cubicBezTo>
                  <a:pt x="336" y="214"/>
                  <a:pt x="336" y="214"/>
                  <a:pt x="336" y="214"/>
                </a:cubicBezTo>
                <a:cubicBezTo>
                  <a:pt x="336" y="214"/>
                  <a:pt x="336" y="214"/>
                  <a:pt x="336" y="215"/>
                </a:cubicBezTo>
                <a:cubicBezTo>
                  <a:pt x="336" y="215"/>
                  <a:pt x="336" y="215"/>
                  <a:pt x="336" y="215"/>
                </a:cubicBezTo>
                <a:cubicBezTo>
                  <a:pt x="336" y="215"/>
                  <a:pt x="336" y="215"/>
                  <a:pt x="336" y="215"/>
                </a:cubicBezTo>
                <a:cubicBezTo>
                  <a:pt x="337" y="215"/>
                  <a:pt x="336" y="214"/>
                  <a:pt x="336" y="214"/>
                </a:cubicBezTo>
                <a:cubicBezTo>
                  <a:pt x="337" y="213"/>
                  <a:pt x="337" y="214"/>
                  <a:pt x="338" y="215"/>
                </a:cubicBezTo>
                <a:cubicBezTo>
                  <a:pt x="338" y="214"/>
                  <a:pt x="338" y="215"/>
                  <a:pt x="339" y="214"/>
                </a:cubicBezTo>
                <a:cubicBezTo>
                  <a:pt x="338" y="213"/>
                  <a:pt x="338" y="214"/>
                  <a:pt x="337" y="214"/>
                </a:cubicBezTo>
                <a:cubicBezTo>
                  <a:pt x="337" y="214"/>
                  <a:pt x="337" y="214"/>
                  <a:pt x="337" y="213"/>
                </a:cubicBezTo>
                <a:cubicBezTo>
                  <a:pt x="337" y="213"/>
                  <a:pt x="337" y="213"/>
                  <a:pt x="338" y="213"/>
                </a:cubicBezTo>
                <a:cubicBezTo>
                  <a:pt x="338" y="213"/>
                  <a:pt x="337" y="213"/>
                  <a:pt x="338" y="212"/>
                </a:cubicBezTo>
                <a:cubicBezTo>
                  <a:pt x="338" y="213"/>
                  <a:pt x="339" y="212"/>
                  <a:pt x="340" y="212"/>
                </a:cubicBezTo>
                <a:cubicBezTo>
                  <a:pt x="340" y="212"/>
                  <a:pt x="339" y="212"/>
                  <a:pt x="339" y="212"/>
                </a:cubicBezTo>
                <a:cubicBezTo>
                  <a:pt x="339" y="212"/>
                  <a:pt x="339" y="212"/>
                  <a:pt x="339" y="211"/>
                </a:cubicBezTo>
                <a:cubicBezTo>
                  <a:pt x="339" y="212"/>
                  <a:pt x="339" y="212"/>
                  <a:pt x="339" y="212"/>
                </a:cubicBezTo>
                <a:cubicBezTo>
                  <a:pt x="339" y="212"/>
                  <a:pt x="339" y="211"/>
                  <a:pt x="339" y="211"/>
                </a:cubicBezTo>
                <a:cubicBezTo>
                  <a:pt x="340" y="211"/>
                  <a:pt x="340" y="211"/>
                  <a:pt x="340" y="211"/>
                </a:cubicBezTo>
                <a:cubicBezTo>
                  <a:pt x="340" y="212"/>
                  <a:pt x="339" y="212"/>
                  <a:pt x="340" y="212"/>
                </a:cubicBezTo>
                <a:cubicBezTo>
                  <a:pt x="340" y="213"/>
                  <a:pt x="340" y="211"/>
                  <a:pt x="341" y="212"/>
                </a:cubicBezTo>
                <a:cubicBezTo>
                  <a:pt x="340" y="213"/>
                  <a:pt x="342" y="211"/>
                  <a:pt x="343" y="212"/>
                </a:cubicBezTo>
                <a:cubicBezTo>
                  <a:pt x="343" y="211"/>
                  <a:pt x="344" y="211"/>
                  <a:pt x="344" y="210"/>
                </a:cubicBezTo>
                <a:cubicBezTo>
                  <a:pt x="344" y="211"/>
                  <a:pt x="346" y="210"/>
                  <a:pt x="346" y="209"/>
                </a:cubicBezTo>
                <a:cubicBezTo>
                  <a:pt x="346" y="209"/>
                  <a:pt x="346" y="209"/>
                  <a:pt x="346" y="210"/>
                </a:cubicBezTo>
                <a:cubicBezTo>
                  <a:pt x="346" y="209"/>
                  <a:pt x="347" y="210"/>
                  <a:pt x="347" y="209"/>
                </a:cubicBezTo>
                <a:cubicBezTo>
                  <a:pt x="348" y="210"/>
                  <a:pt x="348" y="209"/>
                  <a:pt x="348" y="208"/>
                </a:cubicBezTo>
                <a:cubicBezTo>
                  <a:pt x="348" y="208"/>
                  <a:pt x="348" y="209"/>
                  <a:pt x="349" y="209"/>
                </a:cubicBezTo>
                <a:cubicBezTo>
                  <a:pt x="350" y="208"/>
                  <a:pt x="351" y="208"/>
                  <a:pt x="352" y="207"/>
                </a:cubicBezTo>
                <a:cubicBezTo>
                  <a:pt x="352" y="208"/>
                  <a:pt x="352" y="208"/>
                  <a:pt x="352" y="208"/>
                </a:cubicBezTo>
                <a:cubicBezTo>
                  <a:pt x="352" y="207"/>
                  <a:pt x="353" y="207"/>
                  <a:pt x="353" y="208"/>
                </a:cubicBezTo>
                <a:cubicBezTo>
                  <a:pt x="353" y="207"/>
                  <a:pt x="353" y="206"/>
                  <a:pt x="354" y="207"/>
                </a:cubicBezTo>
                <a:cubicBezTo>
                  <a:pt x="354" y="207"/>
                  <a:pt x="353" y="207"/>
                  <a:pt x="354" y="207"/>
                </a:cubicBezTo>
                <a:cubicBezTo>
                  <a:pt x="354" y="208"/>
                  <a:pt x="354" y="207"/>
                  <a:pt x="354" y="208"/>
                </a:cubicBezTo>
                <a:cubicBezTo>
                  <a:pt x="354" y="207"/>
                  <a:pt x="354" y="207"/>
                  <a:pt x="354" y="207"/>
                </a:cubicBezTo>
                <a:cubicBezTo>
                  <a:pt x="355" y="207"/>
                  <a:pt x="354" y="207"/>
                  <a:pt x="355" y="207"/>
                </a:cubicBezTo>
                <a:cubicBezTo>
                  <a:pt x="355" y="208"/>
                  <a:pt x="355" y="207"/>
                  <a:pt x="355" y="207"/>
                </a:cubicBezTo>
                <a:cubicBezTo>
                  <a:pt x="356" y="206"/>
                  <a:pt x="355" y="208"/>
                  <a:pt x="356" y="207"/>
                </a:cubicBezTo>
                <a:cubicBezTo>
                  <a:pt x="356" y="207"/>
                  <a:pt x="356" y="206"/>
                  <a:pt x="356" y="206"/>
                </a:cubicBezTo>
                <a:cubicBezTo>
                  <a:pt x="357" y="207"/>
                  <a:pt x="357" y="206"/>
                  <a:pt x="357" y="206"/>
                </a:cubicBezTo>
                <a:cubicBezTo>
                  <a:pt x="357" y="206"/>
                  <a:pt x="357" y="206"/>
                  <a:pt x="358" y="206"/>
                </a:cubicBezTo>
                <a:cubicBezTo>
                  <a:pt x="358" y="206"/>
                  <a:pt x="358" y="206"/>
                  <a:pt x="358" y="206"/>
                </a:cubicBezTo>
                <a:cubicBezTo>
                  <a:pt x="358" y="206"/>
                  <a:pt x="360" y="206"/>
                  <a:pt x="359" y="205"/>
                </a:cubicBezTo>
                <a:cubicBezTo>
                  <a:pt x="360" y="205"/>
                  <a:pt x="359" y="204"/>
                  <a:pt x="360" y="204"/>
                </a:cubicBezTo>
                <a:cubicBezTo>
                  <a:pt x="360" y="205"/>
                  <a:pt x="360" y="205"/>
                  <a:pt x="360" y="205"/>
                </a:cubicBezTo>
                <a:cubicBezTo>
                  <a:pt x="360" y="205"/>
                  <a:pt x="360" y="205"/>
                  <a:pt x="361" y="205"/>
                </a:cubicBezTo>
                <a:cubicBezTo>
                  <a:pt x="360" y="203"/>
                  <a:pt x="362" y="204"/>
                  <a:pt x="362" y="203"/>
                </a:cubicBezTo>
                <a:cubicBezTo>
                  <a:pt x="362" y="204"/>
                  <a:pt x="362" y="204"/>
                  <a:pt x="362" y="204"/>
                </a:cubicBezTo>
                <a:cubicBezTo>
                  <a:pt x="362" y="204"/>
                  <a:pt x="362" y="204"/>
                  <a:pt x="362" y="204"/>
                </a:cubicBezTo>
                <a:cubicBezTo>
                  <a:pt x="361" y="204"/>
                  <a:pt x="362" y="204"/>
                  <a:pt x="361" y="205"/>
                </a:cubicBezTo>
                <a:cubicBezTo>
                  <a:pt x="362" y="205"/>
                  <a:pt x="362" y="204"/>
                  <a:pt x="363" y="205"/>
                </a:cubicBezTo>
                <a:cubicBezTo>
                  <a:pt x="363" y="205"/>
                  <a:pt x="363" y="205"/>
                  <a:pt x="363" y="204"/>
                </a:cubicBezTo>
                <a:cubicBezTo>
                  <a:pt x="364" y="205"/>
                  <a:pt x="365" y="203"/>
                  <a:pt x="366" y="203"/>
                </a:cubicBezTo>
                <a:cubicBezTo>
                  <a:pt x="367" y="203"/>
                  <a:pt x="367" y="202"/>
                  <a:pt x="367" y="202"/>
                </a:cubicBezTo>
                <a:cubicBezTo>
                  <a:pt x="367" y="201"/>
                  <a:pt x="368" y="202"/>
                  <a:pt x="367" y="201"/>
                </a:cubicBezTo>
                <a:cubicBezTo>
                  <a:pt x="368" y="202"/>
                  <a:pt x="368" y="202"/>
                  <a:pt x="368" y="202"/>
                </a:cubicBezTo>
                <a:cubicBezTo>
                  <a:pt x="368" y="203"/>
                  <a:pt x="367" y="202"/>
                  <a:pt x="367" y="202"/>
                </a:cubicBezTo>
                <a:cubicBezTo>
                  <a:pt x="367" y="203"/>
                  <a:pt x="368" y="203"/>
                  <a:pt x="367" y="203"/>
                </a:cubicBezTo>
                <a:cubicBezTo>
                  <a:pt x="368" y="203"/>
                  <a:pt x="368" y="203"/>
                  <a:pt x="368" y="202"/>
                </a:cubicBezTo>
                <a:cubicBezTo>
                  <a:pt x="368" y="202"/>
                  <a:pt x="368" y="202"/>
                  <a:pt x="368" y="203"/>
                </a:cubicBezTo>
                <a:cubicBezTo>
                  <a:pt x="369" y="202"/>
                  <a:pt x="368" y="202"/>
                  <a:pt x="368" y="202"/>
                </a:cubicBezTo>
                <a:cubicBezTo>
                  <a:pt x="368" y="201"/>
                  <a:pt x="369" y="202"/>
                  <a:pt x="369" y="201"/>
                </a:cubicBezTo>
                <a:cubicBezTo>
                  <a:pt x="367" y="201"/>
                  <a:pt x="365" y="201"/>
                  <a:pt x="364" y="202"/>
                </a:cubicBezTo>
                <a:cubicBezTo>
                  <a:pt x="363" y="202"/>
                  <a:pt x="364" y="201"/>
                  <a:pt x="363" y="201"/>
                </a:cubicBezTo>
                <a:cubicBezTo>
                  <a:pt x="363" y="201"/>
                  <a:pt x="363" y="202"/>
                  <a:pt x="363" y="202"/>
                </a:cubicBezTo>
                <a:cubicBezTo>
                  <a:pt x="363" y="202"/>
                  <a:pt x="363" y="201"/>
                  <a:pt x="363" y="200"/>
                </a:cubicBezTo>
                <a:cubicBezTo>
                  <a:pt x="364" y="200"/>
                  <a:pt x="365" y="201"/>
                  <a:pt x="366" y="200"/>
                </a:cubicBezTo>
                <a:cubicBezTo>
                  <a:pt x="366" y="199"/>
                  <a:pt x="367" y="200"/>
                  <a:pt x="367" y="200"/>
                </a:cubicBezTo>
                <a:cubicBezTo>
                  <a:pt x="367" y="199"/>
                  <a:pt x="367" y="199"/>
                  <a:pt x="367" y="199"/>
                </a:cubicBezTo>
                <a:cubicBezTo>
                  <a:pt x="368" y="199"/>
                  <a:pt x="367" y="199"/>
                  <a:pt x="367" y="198"/>
                </a:cubicBezTo>
                <a:cubicBezTo>
                  <a:pt x="368" y="199"/>
                  <a:pt x="368" y="198"/>
                  <a:pt x="369" y="198"/>
                </a:cubicBezTo>
                <a:cubicBezTo>
                  <a:pt x="369" y="198"/>
                  <a:pt x="369" y="199"/>
                  <a:pt x="370" y="199"/>
                </a:cubicBezTo>
                <a:cubicBezTo>
                  <a:pt x="369" y="198"/>
                  <a:pt x="370" y="198"/>
                  <a:pt x="370" y="198"/>
                </a:cubicBezTo>
                <a:cubicBezTo>
                  <a:pt x="371" y="198"/>
                  <a:pt x="370" y="199"/>
                  <a:pt x="370" y="199"/>
                </a:cubicBezTo>
                <a:cubicBezTo>
                  <a:pt x="370" y="198"/>
                  <a:pt x="371" y="198"/>
                  <a:pt x="371" y="199"/>
                </a:cubicBezTo>
                <a:cubicBezTo>
                  <a:pt x="371" y="198"/>
                  <a:pt x="371" y="198"/>
                  <a:pt x="371" y="198"/>
                </a:cubicBezTo>
                <a:cubicBezTo>
                  <a:pt x="372" y="198"/>
                  <a:pt x="372" y="198"/>
                  <a:pt x="373" y="198"/>
                </a:cubicBezTo>
                <a:cubicBezTo>
                  <a:pt x="373" y="197"/>
                  <a:pt x="374" y="198"/>
                  <a:pt x="374" y="197"/>
                </a:cubicBezTo>
                <a:cubicBezTo>
                  <a:pt x="375" y="198"/>
                  <a:pt x="374" y="198"/>
                  <a:pt x="374" y="198"/>
                </a:cubicBezTo>
                <a:cubicBezTo>
                  <a:pt x="374" y="198"/>
                  <a:pt x="375" y="198"/>
                  <a:pt x="375" y="198"/>
                </a:cubicBezTo>
                <a:cubicBezTo>
                  <a:pt x="375" y="198"/>
                  <a:pt x="375" y="197"/>
                  <a:pt x="375" y="197"/>
                </a:cubicBezTo>
                <a:cubicBezTo>
                  <a:pt x="375" y="197"/>
                  <a:pt x="375" y="197"/>
                  <a:pt x="375" y="196"/>
                </a:cubicBezTo>
                <a:cubicBezTo>
                  <a:pt x="375" y="196"/>
                  <a:pt x="374" y="196"/>
                  <a:pt x="374" y="196"/>
                </a:cubicBezTo>
                <a:cubicBezTo>
                  <a:pt x="373" y="196"/>
                  <a:pt x="374" y="196"/>
                  <a:pt x="373" y="196"/>
                </a:cubicBezTo>
                <a:cubicBezTo>
                  <a:pt x="373" y="196"/>
                  <a:pt x="373" y="196"/>
                  <a:pt x="373" y="197"/>
                </a:cubicBezTo>
                <a:cubicBezTo>
                  <a:pt x="373" y="197"/>
                  <a:pt x="373" y="197"/>
                  <a:pt x="373" y="197"/>
                </a:cubicBezTo>
                <a:cubicBezTo>
                  <a:pt x="373" y="197"/>
                  <a:pt x="372" y="197"/>
                  <a:pt x="372" y="197"/>
                </a:cubicBezTo>
                <a:cubicBezTo>
                  <a:pt x="371" y="197"/>
                  <a:pt x="372" y="197"/>
                  <a:pt x="372" y="196"/>
                </a:cubicBezTo>
                <a:cubicBezTo>
                  <a:pt x="371" y="196"/>
                  <a:pt x="372" y="196"/>
                  <a:pt x="371" y="197"/>
                </a:cubicBezTo>
                <a:cubicBezTo>
                  <a:pt x="371" y="197"/>
                  <a:pt x="371" y="196"/>
                  <a:pt x="370" y="196"/>
                </a:cubicBezTo>
                <a:cubicBezTo>
                  <a:pt x="370" y="197"/>
                  <a:pt x="370" y="197"/>
                  <a:pt x="370" y="198"/>
                </a:cubicBezTo>
                <a:cubicBezTo>
                  <a:pt x="370" y="197"/>
                  <a:pt x="370" y="197"/>
                  <a:pt x="369" y="197"/>
                </a:cubicBezTo>
                <a:cubicBezTo>
                  <a:pt x="369" y="197"/>
                  <a:pt x="369" y="197"/>
                  <a:pt x="368" y="197"/>
                </a:cubicBezTo>
                <a:cubicBezTo>
                  <a:pt x="368" y="196"/>
                  <a:pt x="368" y="196"/>
                  <a:pt x="368" y="196"/>
                </a:cubicBezTo>
                <a:cubicBezTo>
                  <a:pt x="367" y="197"/>
                  <a:pt x="366" y="197"/>
                  <a:pt x="365" y="197"/>
                </a:cubicBezTo>
                <a:cubicBezTo>
                  <a:pt x="364" y="198"/>
                  <a:pt x="363" y="197"/>
                  <a:pt x="363" y="198"/>
                </a:cubicBezTo>
                <a:cubicBezTo>
                  <a:pt x="362" y="197"/>
                  <a:pt x="361" y="199"/>
                  <a:pt x="360" y="198"/>
                </a:cubicBezTo>
                <a:cubicBezTo>
                  <a:pt x="360" y="198"/>
                  <a:pt x="359" y="198"/>
                  <a:pt x="359" y="199"/>
                </a:cubicBezTo>
                <a:cubicBezTo>
                  <a:pt x="359" y="198"/>
                  <a:pt x="358" y="198"/>
                  <a:pt x="358" y="198"/>
                </a:cubicBezTo>
                <a:cubicBezTo>
                  <a:pt x="358" y="198"/>
                  <a:pt x="359" y="198"/>
                  <a:pt x="359" y="197"/>
                </a:cubicBezTo>
                <a:cubicBezTo>
                  <a:pt x="359" y="198"/>
                  <a:pt x="359" y="197"/>
                  <a:pt x="360" y="197"/>
                </a:cubicBezTo>
                <a:cubicBezTo>
                  <a:pt x="360" y="197"/>
                  <a:pt x="359" y="197"/>
                  <a:pt x="359" y="197"/>
                </a:cubicBezTo>
                <a:cubicBezTo>
                  <a:pt x="359" y="196"/>
                  <a:pt x="360" y="197"/>
                  <a:pt x="360" y="196"/>
                </a:cubicBezTo>
                <a:cubicBezTo>
                  <a:pt x="360" y="197"/>
                  <a:pt x="360" y="197"/>
                  <a:pt x="360" y="197"/>
                </a:cubicBezTo>
                <a:cubicBezTo>
                  <a:pt x="360" y="197"/>
                  <a:pt x="361" y="196"/>
                  <a:pt x="361" y="196"/>
                </a:cubicBezTo>
                <a:cubicBezTo>
                  <a:pt x="361" y="196"/>
                  <a:pt x="361" y="197"/>
                  <a:pt x="361" y="196"/>
                </a:cubicBezTo>
                <a:cubicBezTo>
                  <a:pt x="362" y="196"/>
                  <a:pt x="362" y="195"/>
                  <a:pt x="362" y="195"/>
                </a:cubicBezTo>
                <a:cubicBezTo>
                  <a:pt x="363" y="195"/>
                  <a:pt x="362" y="196"/>
                  <a:pt x="363" y="196"/>
                </a:cubicBezTo>
                <a:cubicBezTo>
                  <a:pt x="363" y="195"/>
                  <a:pt x="363" y="195"/>
                  <a:pt x="363" y="195"/>
                </a:cubicBezTo>
                <a:cubicBezTo>
                  <a:pt x="364" y="195"/>
                  <a:pt x="365" y="195"/>
                  <a:pt x="365" y="194"/>
                </a:cubicBezTo>
                <a:cubicBezTo>
                  <a:pt x="365" y="195"/>
                  <a:pt x="366" y="194"/>
                  <a:pt x="366" y="194"/>
                </a:cubicBezTo>
                <a:cubicBezTo>
                  <a:pt x="366" y="194"/>
                  <a:pt x="366" y="194"/>
                  <a:pt x="366" y="194"/>
                </a:cubicBezTo>
                <a:cubicBezTo>
                  <a:pt x="366" y="192"/>
                  <a:pt x="367" y="194"/>
                  <a:pt x="367" y="193"/>
                </a:cubicBezTo>
                <a:cubicBezTo>
                  <a:pt x="368" y="193"/>
                  <a:pt x="368" y="194"/>
                  <a:pt x="368" y="194"/>
                </a:cubicBezTo>
                <a:cubicBezTo>
                  <a:pt x="368" y="194"/>
                  <a:pt x="368" y="193"/>
                  <a:pt x="368" y="193"/>
                </a:cubicBezTo>
                <a:cubicBezTo>
                  <a:pt x="368" y="192"/>
                  <a:pt x="369" y="193"/>
                  <a:pt x="369" y="192"/>
                </a:cubicBezTo>
                <a:cubicBezTo>
                  <a:pt x="369" y="192"/>
                  <a:pt x="370" y="192"/>
                  <a:pt x="370" y="193"/>
                </a:cubicBezTo>
                <a:cubicBezTo>
                  <a:pt x="370" y="192"/>
                  <a:pt x="371" y="192"/>
                  <a:pt x="372" y="192"/>
                </a:cubicBezTo>
                <a:cubicBezTo>
                  <a:pt x="372" y="192"/>
                  <a:pt x="372" y="192"/>
                  <a:pt x="372" y="192"/>
                </a:cubicBezTo>
                <a:cubicBezTo>
                  <a:pt x="372" y="192"/>
                  <a:pt x="372" y="192"/>
                  <a:pt x="372" y="192"/>
                </a:cubicBezTo>
                <a:cubicBezTo>
                  <a:pt x="372" y="192"/>
                  <a:pt x="372" y="192"/>
                  <a:pt x="372" y="192"/>
                </a:cubicBezTo>
                <a:cubicBezTo>
                  <a:pt x="372" y="193"/>
                  <a:pt x="372" y="193"/>
                  <a:pt x="372" y="193"/>
                </a:cubicBezTo>
                <a:cubicBezTo>
                  <a:pt x="372" y="193"/>
                  <a:pt x="373" y="193"/>
                  <a:pt x="373" y="193"/>
                </a:cubicBezTo>
                <a:cubicBezTo>
                  <a:pt x="373" y="193"/>
                  <a:pt x="372" y="193"/>
                  <a:pt x="373" y="193"/>
                </a:cubicBezTo>
                <a:cubicBezTo>
                  <a:pt x="373" y="192"/>
                  <a:pt x="372" y="193"/>
                  <a:pt x="372" y="193"/>
                </a:cubicBezTo>
                <a:cubicBezTo>
                  <a:pt x="372" y="193"/>
                  <a:pt x="372" y="193"/>
                  <a:pt x="372" y="193"/>
                </a:cubicBezTo>
                <a:cubicBezTo>
                  <a:pt x="372" y="193"/>
                  <a:pt x="372" y="193"/>
                  <a:pt x="372" y="193"/>
                </a:cubicBezTo>
                <a:cubicBezTo>
                  <a:pt x="372" y="193"/>
                  <a:pt x="372" y="193"/>
                  <a:pt x="372" y="193"/>
                </a:cubicBezTo>
                <a:cubicBezTo>
                  <a:pt x="372" y="193"/>
                  <a:pt x="372" y="193"/>
                  <a:pt x="372" y="192"/>
                </a:cubicBezTo>
                <a:cubicBezTo>
                  <a:pt x="372" y="192"/>
                  <a:pt x="373" y="192"/>
                  <a:pt x="373" y="192"/>
                </a:cubicBezTo>
                <a:cubicBezTo>
                  <a:pt x="373" y="192"/>
                  <a:pt x="373" y="192"/>
                  <a:pt x="372" y="192"/>
                </a:cubicBezTo>
                <a:cubicBezTo>
                  <a:pt x="373" y="192"/>
                  <a:pt x="373" y="191"/>
                  <a:pt x="374" y="192"/>
                </a:cubicBezTo>
                <a:cubicBezTo>
                  <a:pt x="374" y="192"/>
                  <a:pt x="374" y="190"/>
                  <a:pt x="375" y="190"/>
                </a:cubicBezTo>
                <a:cubicBezTo>
                  <a:pt x="375" y="190"/>
                  <a:pt x="375" y="190"/>
                  <a:pt x="375" y="190"/>
                </a:cubicBezTo>
                <a:cubicBezTo>
                  <a:pt x="376" y="190"/>
                  <a:pt x="376" y="190"/>
                  <a:pt x="376" y="190"/>
                </a:cubicBezTo>
                <a:cubicBezTo>
                  <a:pt x="376" y="191"/>
                  <a:pt x="376" y="189"/>
                  <a:pt x="377" y="190"/>
                </a:cubicBezTo>
                <a:cubicBezTo>
                  <a:pt x="377" y="190"/>
                  <a:pt x="377" y="190"/>
                  <a:pt x="377" y="191"/>
                </a:cubicBezTo>
                <a:cubicBezTo>
                  <a:pt x="378" y="190"/>
                  <a:pt x="378" y="189"/>
                  <a:pt x="379" y="190"/>
                </a:cubicBezTo>
                <a:cubicBezTo>
                  <a:pt x="380" y="190"/>
                  <a:pt x="380" y="190"/>
                  <a:pt x="380" y="189"/>
                </a:cubicBezTo>
                <a:cubicBezTo>
                  <a:pt x="380" y="190"/>
                  <a:pt x="381" y="189"/>
                  <a:pt x="381" y="189"/>
                </a:cubicBezTo>
                <a:cubicBezTo>
                  <a:pt x="381" y="189"/>
                  <a:pt x="381" y="189"/>
                  <a:pt x="381" y="189"/>
                </a:cubicBezTo>
                <a:cubicBezTo>
                  <a:pt x="382" y="189"/>
                  <a:pt x="382" y="189"/>
                  <a:pt x="382" y="189"/>
                </a:cubicBezTo>
                <a:cubicBezTo>
                  <a:pt x="381" y="189"/>
                  <a:pt x="381" y="189"/>
                  <a:pt x="381" y="189"/>
                </a:cubicBezTo>
                <a:cubicBezTo>
                  <a:pt x="381" y="189"/>
                  <a:pt x="381" y="189"/>
                  <a:pt x="380" y="189"/>
                </a:cubicBezTo>
                <a:cubicBezTo>
                  <a:pt x="380" y="189"/>
                  <a:pt x="380" y="189"/>
                  <a:pt x="380" y="189"/>
                </a:cubicBezTo>
                <a:cubicBezTo>
                  <a:pt x="380" y="189"/>
                  <a:pt x="380" y="189"/>
                  <a:pt x="380" y="189"/>
                </a:cubicBezTo>
                <a:cubicBezTo>
                  <a:pt x="380" y="189"/>
                  <a:pt x="380" y="189"/>
                  <a:pt x="380" y="188"/>
                </a:cubicBezTo>
                <a:cubicBezTo>
                  <a:pt x="381" y="189"/>
                  <a:pt x="381" y="188"/>
                  <a:pt x="382" y="188"/>
                </a:cubicBezTo>
                <a:cubicBezTo>
                  <a:pt x="382" y="188"/>
                  <a:pt x="382" y="189"/>
                  <a:pt x="382" y="189"/>
                </a:cubicBezTo>
                <a:cubicBezTo>
                  <a:pt x="382" y="189"/>
                  <a:pt x="383" y="189"/>
                  <a:pt x="384" y="188"/>
                </a:cubicBezTo>
                <a:cubicBezTo>
                  <a:pt x="384" y="188"/>
                  <a:pt x="383" y="189"/>
                  <a:pt x="383" y="188"/>
                </a:cubicBezTo>
                <a:cubicBezTo>
                  <a:pt x="383" y="187"/>
                  <a:pt x="383" y="188"/>
                  <a:pt x="384" y="187"/>
                </a:cubicBezTo>
                <a:cubicBezTo>
                  <a:pt x="383" y="187"/>
                  <a:pt x="383" y="187"/>
                  <a:pt x="383" y="187"/>
                </a:cubicBezTo>
                <a:cubicBezTo>
                  <a:pt x="383" y="186"/>
                  <a:pt x="383" y="187"/>
                  <a:pt x="383" y="186"/>
                </a:cubicBezTo>
                <a:cubicBezTo>
                  <a:pt x="383" y="186"/>
                  <a:pt x="383" y="186"/>
                  <a:pt x="383" y="186"/>
                </a:cubicBezTo>
                <a:cubicBezTo>
                  <a:pt x="384" y="187"/>
                  <a:pt x="384" y="186"/>
                  <a:pt x="385" y="186"/>
                </a:cubicBezTo>
                <a:cubicBezTo>
                  <a:pt x="385" y="187"/>
                  <a:pt x="384" y="186"/>
                  <a:pt x="384" y="187"/>
                </a:cubicBezTo>
                <a:cubicBezTo>
                  <a:pt x="384" y="187"/>
                  <a:pt x="385" y="187"/>
                  <a:pt x="385" y="187"/>
                </a:cubicBezTo>
                <a:cubicBezTo>
                  <a:pt x="385" y="187"/>
                  <a:pt x="385" y="186"/>
                  <a:pt x="386" y="186"/>
                </a:cubicBezTo>
                <a:cubicBezTo>
                  <a:pt x="386" y="186"/>
                  <a:pt x="386" y="187"/>
                  <a:pt x="386" y="187"/>
                </a:cubicBezTo>
                <a:cubicBezTo>
                  <a:pt x="386" y="187"/>
                  <a:pt x="386" y="187"/>
                  <a:pt x="387" y="187"/>
                </a:cubicBezTo>
                <a:cubicBezTo>
                  <a:pt x="387" y="187"/>
                  <a:pt x="386" y="187"/>
                  <a:pt x="386" y="186"/>
                </a:cubicBezTo>
                <a:cubicBezTo>
                  <a:pt x="387" y="186"/>
                  <a:pt x="388" y="186"/>
                  <a:pt x="388" y="185"/>
                </a:cubicBezTo>
                <a:cubicBezTo>
                  <a:pt x="388" y="185"/>
                  <a:pt x="388" y="186"/>
                  <a:pt x="387" y="185"/>
                </a:cubicBezTo>
                <a:cubicBezTo>
                  <a:pt x="387" y="185"/>
                  <a:pt x="387" y="185"/>
                  <a:pt x="387" y="185"/>
                </a:cubicBezTo>
                <a:cubicBezTo>
                  <a:pt x="388" y="185"/>
                  <a:pt x="387" y="185"/>
                  <a:pt x="388" y="184"/>
                </a:cubicBezTo>
                <a:cubicBezTo>
                  <a:pt x="388" y="183"/>
                  <a:pt x="387" y="184"/>
                  <a:pt x="387" y="185"/>
                </a:cubicBezTo>
                <a:cubicBezTo>
                  <a:pt x="387" y="184"/>
                  <a:pt x="387" y="184"/>
                  <a:pt x="387" y="184"/>
                </a:cubicBezTo>
                <a:cubicBezTo>
                  <a:pt x="387" y="183"/>
                  <a:pt x="388" y="183"/>
                  <a:pt x="387" y="183"/>
                </a:cubicBezTo>
                <a:cubicBezTo>
                  <a:pt x="387" y="183"/>
                  <a:pt x="387" y="183"/>
                  <a:pt x="387" y="183"/>
                </a:cubicBezTo>
                <a:cubicBezTo>
                  <a:pt x="387" y="183"/>
                  <a:pt x="387" y="183"/>
                  <a:pt x="386" y="183"/>
                </a:cubicBezTo>
                <a:cubicBezTo>
                  <a:pt x="386" y="183"/>
                  <a:pt x="386" y="184"/>
                  <a:pt x="386" y="184"/>
                </a:cubicBezTo>
                <a:cubicBezTo>
                  <a:pt x="386" y="184"/>
                  <a:pt x="385" y="184"/>
                  <a:pt x="385" y="185"/>
                </a:cubicBezTo>
                <a:cubicBezTo>
                  <a:pt x="384" y="184"/>
                  <a:pt x="383" y="185"/>
                  <a:pt x="382" y="185"/>
                </a:cubicBezTo>
                <a:cubicBezTo>
                  <a:pt x="382" y="184"/>
                  <a:pt x="383" y="185"/>
                  <a:pt x="383" y="184"/>
                </a:cubicBezTo>
                <a:cubicBezTo>
                  <a:pt x="382" y="184"/>
                  <a:pt x="381" y="184"/>
                  <a:pt x="380" y="185"/>
                </a:cubicBezTo>
                <a:cubicBezTo>
                  <a:pt x="380" y="185"/>
                  <a:pt x="380" y="184"/>
                  <a:pt x="379" y="185"/>
                </a:cubicBezTo>
                <a:cubicBezTo>
                  <a:pt x="379" y="185"/>
                  <a:pt x="379" y="184"/>
                  <a:pt x="379" y="184"/>
                </a:cubicBezTo>
                <a:cubicBezTo>
                  <a:pt x="379" y="183"/>
                  <a:pt x="379" y="184"/>
                  <a:pt x="379" y="184"/>
                </a:cubicBezTo>
                <a:cubicBezTo>
                  <a:pt x="379" y="184"/>
                  <a:pt x="378" y="185"/>
                  <a:pt x="379" y="185"/>
                </a:cubicBezTo>
                <a:cubicBezTo>
                  <a:pt x="378" y="185"/>
                  <a:pt x="378" y="186"/>
                  <a:pt x="377" y="186"/>
                </a:cubicBezTo>
                <a:cubicBezTo>
                  <a:pt x="378" y="185"/>
                  <a:pt x="378" y="184"/>
                  <a:pt x="378" y="184"/>
                </a:cubicBezTo>
                <a:cubicBezTo>
                  <a:pt x="378" y="183"/>
                  <a:pt x="377" y="185"/>
                  <a:pt x="376" y="186"/>
                </a:cubicBezTo>
                <a:cubicBezTo>
                  <a:pt x="376" y="185"/>
                  <a:pt x="376" y="185"/>
                  <a:pt x="375" y="186"/>
                </a:cubicBezTo>
                <a:cubicBezTo>
                  <a:pt x="375" y="186"/>
                  <a:pt x="376" y="186"/>
                  <a:pt x="375" y="186"/>
                </a:cubicBezTo>
                <a:cubicBezTo>
                  <a:pt x="375" y="186"/>
                  <a:pt x="375" y="186"/>
                  <a:pt x="375" y="186"/>
                </a:cubicBezTo>
                <a:cubicBezTo>
                  <a:pt x="375" y="186"/>
                  <a:pt x="375" y="186"/>
                  <a:pt x="375" y="186"/>
                </a:cubicBezTo>
                <a:cubicBezTo>
                  <a:pt x="374" y="186"/>
                  <a:pt x="374" y="187"/>
                  <a:pt x="373" y="187"/>
                </a:cubicBezTo>
                <a:cubicBezTo>
                  <a:pt x="373" y="187"/>
                  <a:pt x="373" y="187"/>
                  <a:pt x="373" y="187"/>
                </a:cubicBezTo>
                <a:cubicBezTo>
                  <a:pt x="373" y="186"/>
                  <a:pt x="373" y="186"/>
                  <a:pt x="374" y="185"/>
                </a:cubicBezTo>
                <a:cubicBezTo>
                  <a:pt x="373" y="185"/>
                  <a:pt x="373" y="186"/>
                  <a:pt x="372" y="186"/>
                </a:cubicBezTo>
                <a:cubicBezTo>
                  <a:pt x="372" y="186"/>
                  <a:pt x="372" y="186"/>
                  <a:pt x="372" y="186"/>
                </a:cubicBezTo>
                <a:cubicBezTo>
                  <a:pt x="372" y="186"/>
                  <a:pt x="372" y="186"/>
                  <a:pt x="372" y="186"/>
                </a:cubicBezTo>
                <a:cubicBezTo>
                  <a:pt x="372" y="186"/>
                  <a:pt x="372" y="185"/>
                  <a:pt x="371" y="186"/>
                </a:cubicBezTo>
                <a:cubicBezTo>
                  <a:pt x="371" y="186"/>
                  <a:pt x="371" y="186"/>
                  <a:pt x="371" y="186"/>
                </a:cubicBezTo>
                <a:cubicBezTo>
                  <a:pt x="371" y="186"/>
                  <a:pt x="371" y="186"/>
                  <a:pt x="371" y="186"/>
                </a:cubicBezTo>
                <a:cubicBezTo>
                  <a:pt x="372" y="186"/>
                  <a:pt x="372" y="187"/>
                  <a:pt x="372" y="187"/>
                </a:cubicBezTo>
                <a:cubicBezTo>
                  <a:pt x="373" y="187"/>
                  <a:pt x="372" y="188"/>
                  <a:pt x="372" y="188"/>
                </a:cubicBezTo>
                <a:cubicBezTo>
                  <a:pt x="372" y="187"/>
                  <a:pt x="371" y="187"/>
                  <a:pt x="371" y="187"/>
                </a:cubicBezTo>
                <a:cubicBezTo>
                  <a:pt x="371" y="186"/>
                  <a:pt x="371" y="187"/>
                  <a:pt x="371" y="187"/>
                </a:cubicBezTo>
                <a:cubicBezTo>
                  <a:pt x="370" y="187"/>
                  <a:pt x="371" y="186"/>
                  <a:pt x="371" y="186"/>
                </a:cubicBezTo>
                <a:cubicBezTo>
                  <a:pt x="371" y="186"/>
                  <a:pt x="370" y="186"/>
                  <a:pt x="371" y="185"/>
                </a:cubicBezTo>
                <a:cubicBezTo>
                  <a:pt x="370" y="185"/>
                  <a:pt x="370" y="186"/>
                  <a:pt x="369" y="186"/>
                </a:cubicBezTo>
                <a:cubicBezTo>
                  <a:pt x="369" y="185"/>
                  <a:pt x="370" y="185"/>
                  <a:pt x="370" y="184"/>
                </a:cubicBezTo>
                <a:cubicBezTo>
                  <a:pt x="369" y="184"/>
                  <a:pt x="369" y="185"/>
                  <a:pt x="368" y="184"/>
                </a:cubicBezTo>
                <a:cubicBezTo>
                  <a:pt x="368" y="185"/>
                  <a:pt x="369" y="184"/>
                  <a:pt x="369" y="185"/>
                </a:cubicBezTo>
                <a:cubicBezTo>
                  <a:pt x="369" y="185"/>
                  <a:pt x="369" y="185"/>
                  <a:pt x="368" y="185"/>
                </a:cubicBezTo>
                <a:cubicBezTo>
                  <a:pt x="369" y="185"/>
                  <a:pt x="369" y="186"/>
                  <a:pt x="369" y="186"/>
                </a:cubicBezTo>
                <a:cubicBezTo>
                  <a:pt x="369" y="186"/>
                  <a:pt x="369" y="186"/>
                  <a:pt x="369" y="187"/>
                </a:cubicBezTo>
                <a:cubicBezTo>
                  <a:pt x="368" y="187"/>
                  <a:pt x="369" y="186"/>
                  <a:pt x="368" y="186"/>
                </a:cubicBezTo>
                <a:cubicBezTo>
                  <a:pt x="368" y="187"/>
                  <a:pt x="366" y="187"/>
                  <a:pt x="366" y="186"/>
                </a:cubicBezTo>
                <a:cubicBezTo>
                  <a:pt x="365" y="187"/>
                  <a:pt x="365" y="186"/>
                  <a:pt x="365" y="187"/>
                </a:cubicBezTo>
                <a:cubicBezTo>
                  <a:pt x="365" y="187"/>
                  <a:pt x="365" y="186"/>
                  <a:pt x="364" y="186"/>
                </a:cubicBezTo>
                <a:cubicBezTo>
                  <a:pt x="365" y="186"/>
                  <a:pt x="365" y="185"/>
                  <a:pt x="366" y="185"/>
                </a:cubicBezTo>
                <a:cubicBezTo>
                  <a:pt x="365" y="185"/>
                  <a:pt x="364" y="185"/>
                  <a:pt x="364" y="186"/>
                </a:cubicBezTo>
                <a:cubicBezTo>
                  <a:pt x="363" y="186"/>
                  <a:pt x="364" y="185"/>
                  <a:pt x="363" y="185"/>
                </a:cubicBezTo>
                <a:cubicBezTo>
                  <a:pt x="363" y="186"/>
                  <a:pt x="363" y="186"/>
                  <a:pt x="362" y="186"/>
                </a:cubicBezTo>
                <a:cubicBezTo>
                  <a:pt x="362" y="186"/>
                  <a:pt x="361" y="186"/>
                  <a:pt x="362" y="187"/>
                </a:cubicBezTo>
                <a:cubicBezTo>
                  <a:pt x="361" y="187"/>
                  <a:pt x="361" y="188"/>
                  <a:pt x="361" y="187"/>
                </a:cubicBezTo>
                <a:cubicBezTo>
                  <a:pt x="361" y="188"/>
                  <a:pt x="360" y="188"/>
                  <a:pt x="360" y="188"/>
                </a:cubicBezTo>
                <a:cubicBezTo>
                  <a:pt x="360" y="188"/>
                  <a:pt x="360" y="188"/>
                  <a:pt x="360" y="187"/>
                </a:cubicBezTo>
                <a:cubicBezTo>
                  <a:pt x="360" y="188"/>
                  <a:pt x="359" y="188"/>
                  <a:pt x="359" y="188"/>
                </a:cubicBezTo>
                <a:cubicBezTo>
                  <a:pt x="359" y="188"/>
                  <a:pt x="359" y="187"/>
                  <a:pt x="359" y="187"/>
                </a:cubicBezTo>
                <a:cubicBezTo>
                  <a:pt x="360" y="186"/>
                  <a:pt x="361" y="187"/>
                  <a:pt x="361" y="186"/>
                </a:cubicBezTo>
                <a:cubicBezTo>
                  <a:pt x="361" y="185"/>
                  <a:pt x="361" y="186"/>
                  <a:pt x="361" y="185"/>
                </a:cubicBezTo>
                <a:cubicBezTo>
                  <a:pt x="360" y="187"/>
                  <a:pt x="358" y="186"/>
                  <a:pt x="357" y="187"/>
                </a:cubicBezTo>
                <a:cubicBezTo>
                  <a:pt x="356" y="186"/>
                  <a:pt x="354" y="188"/>
                  <a:pt x="353" y="188"/>
                </a:cubicBezTo>
                <a:cubicBezTo>
                  <a:pt x="353" y="188"/>
                  <a:pt x="353" y="188"/>
                  <a:pt x="353" y="187"/>
                </a:cubicBezTo>
                <a:cubicBezTo>
                  <a:pt x="353" y="188"/>
                  <a:pt x="353" y="188"/>
                  <a:pt x="353" y="188"/>
                </a:cubicBezTo>
                <a:cubicBezTo>
                  <a:pt x="353" y="188"/>
                  <a:pt x="353" y="187"/>
                  <a:pt x="352" y="187"/>
                </a:cubicBezTo>
                <a:cubicBezTo>
                  <a:pt x="352" y="187"/>
                  <a:pt x="352" y="187"/>
                  <a:pt x="352" y="187"/>
                </a:cubicBezTo>
                <a:cubicBezTo>
                  <a:pt x="352" y="187"/>
                  <a:pt x="353" y="186"/>
                  <a:pt x="354" y="186"/>
                </a:cubicBezTo>
                <a:cubicBezTo>
                  <a:pt x="354" y="186"/>
                  <a:pt x="354" y="186"/>
                  <a:pt x="354" y="186"/>
                </a:cubicBezTo>
                <a:cubicBezTo>
                  <a:pt x="354" y="186"/>
                  <a:pt x="354" y="186"/>
                  <a:pt x="354" y="186"/>
                </a:cubicBezTo>
                <a:cubicBezTo>
                  <a:pt x="355" y="186"/>
                  <a:pt x="355" y="186"/>
                  <a:pt x="355" y="186"/>
                </a:cubicBezTo>
                <a:cubicBezTo>
                  <a:pt x="355" y="186"/>
                  <a:pt x="355" y="186"/>
                  <a:pt x="355" y="186"/>
                </a:cubicBezTo>
                <a:cubicBezTo>
                  <a:pt x="355" y="186"/>
                  <a:pt x="355" y="186"/>
                  <a:pt x="355" y="186"/>
                </a:cubicBezTo>
                <a:cubicBezTo>
                  <a:pt x="356" y="186"/>
                  <a:pt x="356" y="186"/>
                  <a:pt x="356" y="186"/>
                </a:cubicBezTo>
                <a:cubicBezTo>
                  <a:pt x="356" y="186"/>
                  <a:pt x="356" y="186"/>
                  <a:pt x="356" y="186"/>
                </a:cubicBezTo>
                <a:cubicBezTo>
                  <a:pt x="356" y="186"/>
                  <a:pt x="357" y="186"/>
                  <a:pt x="357" y="186"/>
                </a:cubicBezTo>
                <a:cubicBezTo>
                  <a:pt x="357" y="186"/>
                  <a:pt x="356" y="185"/>
                  <a:pt x="356" y="185"/>
                </a:cubicBezTo>
                <a:cubicBezTo>
                  <a:pt x="356" y="185"/>
                  <a:pt x="357" y="185"/>
                  <a:pt x="357" y="185"/>
                </a:cubicBezTo>
                <a:cubicBezTo>
                  <a:pt x="357" y="185"/>
                  <a:pt x="357" y="185"/>
                  <a:pt x="358" y="185"/>
                </a:cubicBezTo>
                <a:cubicBezTo>
                  <a:pt x="358" y="185"/>
                  <a:pt x="358" y="185"/>
                  <a:pt x="358" y="185"/>
                </a:cubicBezTo>
                <a:cubicBezTo>
                  <a:pt x="358" y="185"/>
                  <a:pt x="359" y="185"/>
                  <a:pt x="359" y="185"/>
                </a:cubicBezTo>
                <a:cubicBezTo>
                  <a:pt x="359" y="185"/>
                  <a:pt x="359" y="185"/>
                  <a:pt x="359" y="185"/>
                </a:cubicBezTo>
                <a:cubicBezTo>
                  <a:pt x="359" y="185"/>
                  <a:pt x="359" y="184"/>
                  <a:pt x="360" y="185"/>
                </a:cubicBezTo>
                <a:cubicBezTo>
                  <a:pt x="360" y="185"/>
                  <a:pt x="360" y="185"/>
                  <a:pt x="360" y="184"/>
                </a:cubicBezTo>
                <a:cubicBezTo>
                  <a:pt x="360" y="184"/>
                  <a:pt x="360" y="184"/>
                  <a:pt x="360" y="184"/>
                </a:cubicBezTo>
                <a:cubicBezTo>
                  <a:pt x="360" y="184"/>
                  <a:pt x="360" y="184"/>
                  <a:pt x="360" y="184"/>
                </a:cubicBezTo>
                <a:cubicBezTo>
                  <a:pt x="360" y="184"/>
                  <a:pt x="360" y="184"/>
                  <a:pt x="359" y="184"/>
                </a:cubicBezTo>
                <a:cubicBezTo>
                  <a:pt x="359" y="184"/>
                  <a:pt x="359" y="184"/>
                  <a:pt x="359" y="184"/>
                </a:cubicBezTo>
                <a:cubicBezTo>
                  <a:pt x="358" y="184"/>
                  <a:pt x="357" y="185"/>
                  <a:pt x="356" y="185"/>
                </a:cubicBezTo>
                <a:cubicBezTo>
                  <a:pt x="356" y="185"/>
                  <a:pt x="356" y="184"/>
                  <a:pt x="356" y="184"/>
                </a:cubicBezTo>
                <a:cubicBezTo>
                  <a:pt x="357" y="184"/>
                  <a:pt x="357" y="184"/>
                  <a:pt x="357" y="184"/>
                </a:cubicBezTo>
                <a:cubicBezTo>
                  <a:pt x="357" y="184"/>
                  <a:pt x="357" y="184"/>
                  <a:pt x="357" y="184"/>
                </a:cubicBezTo>
                <a:cubicBezTo>
                  <a:pt x="357" y="184"/>
                  <a:pt x="357" y="184"/>
                  <a:pt x="357" y="184"/>
                </a:cubicBezTo>
                <a:cubicBezTo>
                  <a:pt x="357" y="184"/>
                  <a:pt x="357" y="184"/>
                  <a:pt x="357" y="184"/>
                </a:cubicBezTo>
                <a:cubicBezTo>
                  <a:pt x="358" y="183"/>
                  <a:pt x="358" y="182"/>
                  <a:pt x="359" y="182"/>
                </a:cubicBezTo>
                <a:cubicBezTo>
                  <a:pt x="359" y="182"/>
                  <a:pt x="359" y="183"/>
                  <a:pt x="358" y="183"/>
                </a:cubicBezTo>
                <a:cubicBezTo>
                  <a:pt x="358" y="184"/>
                  <a:pt x="359" y="184"/>
                  <a:pt x="359" y="184"/>
                </a:cubicBezTo>
                <a:cubicBezTo>
                  <a:pt x="359" y="184"/>
                  <a:pt x="359" y="182"/>
                  <a:pt x="360" y="182"/>
                </a:cubicBezTo>
                <a:cubicBezTo>
                  <a:pt x="360" y="183"/>
                  <a:pt x="360" y="183"/>
                  <a:pt x="360" y="183"/>
                </a:cubicBezTo>
                <a:cubicBezTo>
                  <a:pt x="361" y="184"/>
                  <a:pt x="361" y="182"/>
                  <a:pt x="362" y="182"/>
                </a:cubicBezTo>
                <a:cubicBezTo>
                  <a:pt x="362" y="182"/>
                  <a:pt x="362" y="182"/>
                  <a:pt x="362" y="182"/>
                </a:cubicBezTo>
                <a:cubicBezTo>
                  <a:pt x="362" y="182"/>
                  <a:pt x="362" y="182"/>
                  <a:pt x="362" y="182"/>
                </a:cubicBezTo>
                <a:cubicBezTo>
                  <a:pt x="362" y="182"/>
                  <a:pt x="362" y="182"/>
                  <a:pt x="362" y="182"/>
                </a:cubicBezTo>
                <a:cubicBezTo>
                  <a:pt x="362" y="183"/>
                  <a:pt x="362" y="183"/>
                  <a:pt x="362" y="183"/>
                </a:cubicBezTo>
                <a:cubicBezTo>
                  <a:pt x="362" y="183"/>
                  <a:pt x="362" y="183"/>
                  <a:pt x="362" y="183"/>
                </a:cubicBezTo>
                <a:cubicBezTo>
                  <a:pt x="362" y="183"/>
                  <a:pt x="362" y="183"/>
                  <a:pt x="362" y="183"/>
                </a:cubicBezTo>
                <a:cubicBezTo>
                  <a:pt x="362" y="183"/>
                  <a:pt x="362" y="183"/>
                  <a:pt x="363" y="183"/>
                </a:cubicBezTo>
                <a:cubicBezTo>
                  <a:pt x="362" y="183"/>
                  <a:pt x="362" y="182"/>
                  <a:pt x="362" y="182"/>
                </a:cubicBezTo>
                <a:cubicBezTo>
                  <a:pt x="362" y="182"/>
                  <a:pt x="363" y="182"/>
                  <a:pt x="363" y="182"/>
                </a:cubicBezTo>
                <a:cubicBezTo>
                  <a:pt x="363" y="182"/>
                  <a:pt x="364" y="182"/>
                  <a:pt x="364" y="182"/>
                </a:cubicBezTo>
                <a:cubicBezTo>
                  <a:pt x="364" y="182"/>
                  <a:pt x="364" y="182"/>
                  <a:pt x="364" y="183"/>
                </a:cubicBezTo>
                <a:cubicBezTo>
                  <a:pt x="364" y="182"/>
                  <a:pt x="365" y="182"/>
                  <a:pt x="365" y="182"/>
                </a:cubicBezTo>
                <a:cubicBezTo>
                  <a:pt x="365" y="182"/>
                  <a:pt x="365" y="182"/>
                  <a:pt x="366" y="182"/>
                </a:cubicBezTo>
                <a:cubicBezTo>
                  <a:pt x="366" y="182"/>
                  <a:pt x="367" y="182"/>
                  <a:pt x="368" y="181"/>
                </a:cubicBezTo>
                <a:cubicBezTo>
                  <a:pt x="368" y="182"/>
                  <a:pt x="367" y="182"/>
                  <a:pt x="367" y="182"/>
                </a:cubicBezTo>
                <a:cubicBezTo>
                  <a:pt x="368" y="182"/>
                  <a:pt x="368" y="181"/>
                  <a:pt x="369" y="181"/>
                </a:cubicBezTo>
                <a:cubicBezTo>
                  <a:pt x="369" y="181"/>
                  <a:pt x="369" y="181"/>
                  <a:pt x="369" y="181"/>
                </a:cubicBezTo>
                <a:cubicBezTo>
                  <a:pt x="369" y="181"/>
                  <a:pt x="369" y="181"/>
                  <a:pt x="369" y="181"/>
                </a:cubicBezTo>
                <a:cubicBezTo>
                  <a:pt x="369" y="181"/>
                  <a:pt x="369" y="181"/>
                  <a:pt x="369" y="181"/>
                </a:cubicBezTo>
                <a:cubicBezTo>
                  <a:pt x="370" y="181"/>
                  <a:pt x="370" y="180"/>
                  <a:pt x="370" y="181"/>
                </a:cubicBezTo>
                <a:cubicBezTo>
                  <a:pt x="370" y="180"/>
                  <a:pt x="370" y="181"/>
                  <a:pt x="369" y="180"/>
                </a:cubicBezTo>
                <a:cubicBezTo>
                  <a:pt x="369" y="180"/>
                  <a:pt x="369" y="180"/>
                  <a:pt x="369" y="180"/>
                </a:cubicBezTo>
                <a:cubicBezTo>
                  <a:pt x="370" y="180"/>
                  <a:pt x="371" y="179"/>
                  <a:pt x="372" y="179"/>
                </a:cubicBezTo>
                <a:cubicBezTo>
                  <a:pt x="372" y="180"/>
                  <a:pt x="371" y="181"/>
                  <a:pt x="371" y="180"/>
                </a:cubicBezTo>
                <a:cubicBezTo>
                  <a:pt x="370" y="180"/>
                  <a:pt x="370" y="181"/>
                  <a:pt x="370" y="181"/>
                </a:cubicBezTo>
                <a:cubicBezTo>
                  <a:pt x="370" y="181"/>
                  <a:pt x="371" y="181"/>
                  <a:pt x="372" y="180"/>
                </a:cubicBezTo>
                <a:cubicBezTo>
                  <a:pt x="372" y="180"/>
                  <a:pt x="372" y="181"/>
                  <a:pt x="372" y="181"/>
                </a:cubicBezTo>
                <a:cubicBezTo>
                  <a:pt x="373" y="180"/>
                  <a:pt x="374" y="180"/>
                  <a:pt x="375" y="179"/>
                </a:cubicBezTo>
                <a:cubicBezTo>
                  <a:pt x="376" y="180"/>
                  <a:pt x="375" y="180"/>
                  <a:pt x="375" y="180"/>
                </a:cubicBezTo>
                <a:cubicBezTo>
                  <a:pt x="375" y="180"/>
                  <a:pt x="375" y="180"/>
                  <a:pt x="376" y="181"/>
                </a:cubicBezTo>
                <a:cubicBezTo>
                  <a:pt x="376" y="180"/>
                  <a:pt x="377" y="180"/>
                  <a:pt x="378" y="180"/>
                </a:cubicBezTo>
                <a:cubicBezTo>
                  <a:pt x="379" y="180"/>
                  <a:pt x="379" y="179"/>
                  <a:pt x="380" y="178"/>
                </a:cubicBezTo>
                <a:cubicBezTo>
                  <a:pt x="379" y="178"/>
                  <a:pt x="379" y="179"/>
                  <a:pt x="378" y="178"/>
                </a:cubicBezTo>
                <a:cubicBezTo>
                  <a:pt x="378" y="179"/>
                  <a:pt x="378" y="179"/>
                  <a:pt x="378" y="179"/>
                </a:cubicBezTo>
                <a:cubicBezTo>
                  <a:pt x="378" y="179"/>
                  <a:pt x="378" y="179"/>
                  <a:pt x="377" y="179"/>
                </a:cubicBezTo>
                <a:cubicBezTo>
                  <a:pt x="377" y="179"/>
                  <a:pt x="377" y="179"/>
                  <a:pt x="378" y="179"/>
                </a:cubicBezTo>
                <a:cubicBezTo>
                  <a:pt x="377" y="178"/>
                  <a:pt x="376" y="178"/>
                  <a:pt x="375" y="179"/>
                </a:cubicBezTo>
                <a:cubicBezTo>
                  <a:pt x="375" y="178"/>
                  <a:pt x="373" y="179"/>
                  <a:pt x="373" y="179"/>
                </a:cubicBezTo>
                <a:cubicBezTo>
                  <a:pt x="372" y="179"/>
                  <a:pt x="372" y="178"/>
                  <a:pt x="372" y="179"/>
                </a:cubicBezTo>
                <a:cubicBezTo>
                  <a:pt x="370" y="179"/>
                  <a:pt x="369" y="179"/>
                  <a:pt x="368" y="180"/>
                </a:cubicBezTo>
                <a:cubicBezTo>
                  <a:pt x="368" y="179"/>
                  <a:pt x="367" y="180"/>
                  <a:pt x="367" y="179"/>
                </a:cubicBezTo>
                <a:cubicBezTo>
                  <a:pt x="367" y="179"/>
                  <a:pt x="366" y="179"/>
                  <a:pt x="366" y="179"/>
                </a:cubicBezTo>
                <a:cubicBezTo>
                  <a:pt x="366" y="179"/>
                  <a:pt x="366" y="179"/>
                  <a:pt x="366" y="178"/>
                </a:cubicBezTo>
                <a:cubicBezTo>
                  <a:pt x="366" y="178"/>
                  <a:pt x="366" y="178"/>
                  <a:pt x="366" y="178"/>
                </a:cubicBezTo>
                <a:cubicBezTo>
                  <a:pt x="366" y="178"/>
                  <a:pt x="366" y="178"/>
                  <a:pt x="366" y="178"/>
                </a:cubicBezTo>
                <a:cubicBezTo>
                  <a:pt x="366" y="178"/>
                  <a:pt x="366" y="178"/>
                  <a:pt x="366" y="178"/>
                </a:cubicBezTo>
                <a:cubicBezTo>
                  <a:pt x="366" y="178"/>
                  <a:pt x="366" y="178"/>
                  <a:pt x="366" y="178"/>
                </a:cubicBezTo>
                <a:cubicBezTo>
                  <a:pt x="366" y="178"/>
                  <a:pt x="366" y="178"/>
                  <a:pt x="366" y="178"/>
                </a:cubicBezTo>
                <a:cubicBezTo>
                  <a:pt x="367" y="178"/>
                  <a:pt x="366" y="179"/>
                  <a:pt x="366" y="179"/>
                </a:cubicBezTo>
                <a:cubicBezTo>
                  <a:pt x="367" y="179"/>
                  <a:pt x="367" y="178"/>
                  <a:pt x="367" y="178"/>
                </a:cubicBezTo>
                <a:cubicBezTo>
                  <a:pt x="368" y="179"/>
                  <a:pt x="367" y="178"/>
                  <a:pt x="368" y="179"/>
                </a:cubicBezTo>
                <a:cubicBezTo>
                  <a:pt x="369" y="178"/>
                  <a:pt x="369" y="178"/>
                  <a:pt x="369" y="178"/>
                </a:cubicBezTo>
                <a:cubicBezTo>
                  <a:pt x="369" y="178"/>
                  <a:pt x="369" y="178"/>
                  <a:pt x="369" y="179"/>
                </a:cubicBezTo>
                <a:cubicBezTo>
                  <a:pt x="369" y="179"/>
                  <a:pt x="369" y="178"/>
                  <a:pt x="369" y="179"/>
                </a:cubicBezTo>
                <a:cubicBezTo>
                  <a:pt x="370" y="179"/>
                  <a:pt x="370" y="178"/>
                  <a:pt x="371" y="178"/>
                </a:cubicBezTo>
                <a:cubicBezTo>
                  <a:pt x="371" y="178"/>
                  <a:pt x="371" y="178"/>
                  <a:pt x="371" y="178"/>
                </a:cubicBezTo>
                <a:cubicBezTo>
                  <a:pt x="371" y="178"/>
                  <a:pt x="371" y="178"/>
                  <a:pt x="371" y="178"/>
                </a:cubicBezTo>
                <a:cubicBezTo>
                  <a:pt x="371" y="177"/>
                  <a:pt x="371" y="178"/>
                  <a:pt x="371" y="177"/>
                </a:cubicBezTo>
                <a:cubicBezTo>
                  <a:pt x="371" y="177"/>
                  <a:pt x="371" y="177"/>
                  <a:pt x="371" y="177"/>
                </a:cubicBezTo>
                <a:cubicBezTo>
                  <a:pt x="371" y="177"/>
                  <a:pt x="371" y="177"/>
                  <a:pt x="371" y="178"/>
                </a:cubicBezTo>
                <a:cubicBezTo>
                  <a:pt x="371" y="178"/>
                  <a:pt x="371" y="177"/>
                  <a:pt x="371" y="177"/>
                </a:cubicBezTo>
                <a:cubicBezTo>
                  <a:pt x="371" y="177"/>
                  <a:pt x="372" y="178"/>
                  <a:pt x="372" y="178"/>
                </a:cubicBezTo>
                <a:cubicBezTo>
                  <a:pt x="372" y="177"/>
                  <a:pt x="372" y="177"/>
                  <a:pt x="372" y="177"/>
                </a:cubicBezTo>
                <a:cubicBezTo>
                  <a:pt x="372" y="177"/>
                  <a:pt x="373" y="177"/>
                  <a:pt x="372" y="176"/>
                </a:cubicBezTo>
                <a:cubicBezTo>
                  <a:pt x="372" y="176"/>
                  <a:pt x="372" y="177"/>
                  <a:pt x="372" y="176"/>
                </a:cubicBezTo>
                <a:cubicBezTo>
                  <a:pt x="372" y="176"/>
                  <a:pt x="372" y="177"/>
                  <a:pt x="372" y="177"/>
                </a:cubicBezTo>
                <a:cubicBezTo>
                  <a:pt x="372" y="177"/>
                  <a:pt x="372" y="177"/>
                  <a:pt x="372" y="176"/>
                </a:cubicBezTo>
                <a:cubicBezTo>
                  <a:pt x="372" y="177"/>
                  <a:pt x="372" y="177"/>
                  <a:pt x="372" y="177"/>
                </a:cubicBezTo>
                <a:cubicBezTo>
                  <a:pt x="371" y="176"/>
                  <a:pt x="371" y="176"/>
                  <a:pt x="371" y="176"/>
                </a:cubicBezTo>
                <a:cubicBezTo>
                  <a:pt x="371" y="177"/>
                  <a:pt x="370" y="177"/>
                  <a:pt x="370" y="178"/>
                </a:cubicBezTo>
                <a:cubicBezTo>
                  <a:pt x="370" y="178"/>
                  <a:pt x="370" y="178"/>
                  <a:pt x="369" y="178"/>
                </a:cubicBezTo>
                <a:cubicBezTo>
                  <a:pt x="369" y="178"/>
                  <a:pt x="369" y="177"/>
                  <a:pt x="369" y="177"/>
                </a:cubicBezTo>
                <a:cubicBezTo>
                  <a:pt x="369" y="177"/>
                  <a:pt x="369" y="177"/>
                  <a:pt x="369" y="177"/>
                </a:cubicBezTo>
                <a:cubicBezTo>
                  <a:pt x="370" y="177"/>
                  <a:pt x="370" y="177"/>
                  <a:pt x="370" y="176"/>
                </a:cubicBezTo>
                <a:cubicBezTo>
                  <a:pt x="370" y="176"/>
                  <a:pt x="369" y="177"/>
                  <a:pt x="369" y="176"/>
                </a:cubicBezTo>
                <a:cubicBezTo>
                  <a:pt x="369" y="176"/>
                  <a:pt x="369" y="177"/>
                  <a:pt x="369" y="177"/>
                </a:cubicBezTo>
                <a:cubicBezTo>
                  <a:pt x="369" y="177"/>
                  <a:pt x="369" y="177"/>
                  <a:pt x="369" y="177"/>
                </a:cubicBezTo>
                <a:cubicBezTo>
                  <a:pt x="368" y="177"/>
                  <a:pt x="369" y="177"/>
                  <a:pt x="368" y="177"/>
                </a:cubicBezTo>
                <a:cubicBezTo>
                  <a:pt x="368" y="177"/>
                  <a:pt x="368" y="177"/>
                  <a:pt x="368" y="177"/>
                </a:cubicBezTo>
                <a:cubicBezTo>
                  <a:pt x="368" y="177"/>
                  <a:pt x="368" y="177"/>
                  <a:pt x="368" y="177"/>
                </a:cubicBezTo>
                <a:cubicBezTo>
                  <a:pt x="368" y="178"/>
                  <a:pt x="367" y="178"/>
                  <a:pt x="367" y="178"/>
                </a:cubicBezTo>
                <a:cubicBezTo>
                  <a:pt x="367" y="177"/>
                  <a:pt x="367" y="177"/>
                  <a:pt x="366" y="177"/>
                </a:cubicBezTo>
                <a:cubicBezTo>
                  <a:pt x="367" y="176"/>
                  <a:pt x="367" y="176"/>
                  <a:pt x="368" y="177"/>
                </a:cubicBezTo>
                <a:cubicBezTo>
                  <a:pt x="368" y="176"/>
                  <a:pt x="368" y="176"/>
                  <a:pt x="369" y="176"/>
                </a:cubicBezTo>
                <a:cubicBezTo>
                  <a:pt x="369" y="176"/>
                  <a:pt x="369" y="176"/>
                  <a:pt x="369" y="175"/>
                </a:cubicBezTo>
                <a:cubicBezTo>
                  <a:pt x="369" y="175"/>
                  <a:pt x="370" y="175"/>
                  <a:pt x="370" y="176"/>
                </a:cubicBezTo>
                <a:cubicBezTo>
                  <a:pt x="371" y="175"/>
                  <a:pt x="372" y="175"/>
                  <a:pt x="373" y="175"/>
                </a:cubicBezTo>
                <a:cubicBezTo>
                  <a:pt x="373" y="176"/>
                  <a:pt x="373" y="176"/>
                  <a:pt x="373" y="177"/>
                </a:cubicBezTo>
                <a:cubicBezTo>
                  <a:pt x="374" y="176"/>
                  <a:pt x="375" y="175"/>
                  <a:pt x="376" y="176"/>
                </a:cubicBezTo>
                <a:cubicBezTo>
                  <a:pt x="376" y="176"/>
                  <a:pt x="376" y="176"/>
                  <a:pt x="376" y="177"/>
                </a:cubicBezTo>
                <a:cubicBezTo>
                  <a:pt x="376" y="176"/>
                  <a:pt x="376" y="176"/>
                  <a:pt x="376" y="176"/>
                </a:cubicBezTo>
                <a:cubicBezTo>
                  <a:pt x="376" y="176"/>
                  <a:pt x="376" y="176"/>
                  <a:pt x="376" y="175"/>
                </a:cubicBezTo>
                <a:cubicBezTo>
                  <a:pt x="376" y="175"/>
                  <a:pt x="376" y="176"/>
                  <a:pt x="376" y="176"/>
                </a:cubicBezTo>
                <a:cubicBezTo>
                  <a:pt x="375" y="175"/>
                  <a:pt x="376" y="174"/>
                  <a:pt x="375" y="173"/>
                </a:cubicBezTo>
                <a:cubicBezTo>
                  <a:pt x="376" y="173"/>
                  <a:pt x="377" y="173"/>
                  <a:pt x="377" y="173"/>
                </a:cubicBezTo>
                <a:cubicBezTo>
                  <a:pt x="377" y="173"/>
                  <a:pt x="377" y="173"/>
                  <a:pt x="377" y="172"/>
                </a:cubicBezTo>
                <a:cubicBezTo>
                  <a:pt x="377" y="172"/>
                  <a:pt x="377" y="172"/>
                  <a:pt x="377" y="172"/>
                </a:cubicBezTo>
                <a:cubicBezTo>
                  <a:pt x="377" y="172"/>
                  <a:pt x="377" y="172"/>
                  <a:pt x="377" y="172"/>
                </a:cubicBezTo>
                <a:cubicBezTo>
                  <a:pt x="377" y="172"/>
                  <a:pt x="377" y="172"/>
                  <a:pt x="377" y="172"/>
                </a:cubicBezTo>
                <a:cubicBezTo>
                  <a:pt x="377" y="172"/>
                  <a:pt x="377" y="172"/>
                  <a:pt x="378" y="172"/>
                </a:cubicBezTo>
                <a:cubicBezTo>
                  <a:pt x="378" y="172"/>
                  <a:pt x="377" y="172"/>
                  <a:pt x="377" y="172"/>
                </a:cubicBezTo>
                <a:cubicBezTo>
                  <a:pt x="377" y="171"/>
                  <a:pt x="378" y="171"/>
                  <a:pt x="378" y="170"/>
                </a:cubicBezTo>
                <a:cubicBezTo>
                  <a:pt x="378" y="171"/>
                  <a:pt x="379" y="171"/>
                  <a:pt x="379" y="171"/>
                </a:cubicBezTo>
                <a:cubicBezTo>
                  <a:pt x="379" y="171"/>
                  <a:pt x="379" y="171"/>
                  <a:pt x="379" y="170"/>
                </a:cubicBezTo>
                <a:cubicBezTo>
                  <a:pt x="379" y="170"/>
                  <a:pt x="379" y="170"/>
                  <a:pt x="379" y="170"/>
                </a:cubicBezTo>
                <a:cubicBezTo>
                  <a:pt x="379" y="171"/>
                  <a:pt x="379" y="171"/>
                  <a:pt x="379" y="171"/>
                </a:cubicBezTo>
                <a:cubicBezTo>
                  <a:pt x="380" y="171"/>
                  <a:pt x="380" y="171"/>
                  <a:pt x="380" y="171"/>
                </a:cubicBezTo>
                <a:cubicBezTo>
                  <a:pt x="380" y="171"/>
                  <a:pt x="380" y="171"/>
                  <a:pt x="380" y="171"/>
                </a:cubicBezTo>
                <a:cubicBezTo>
                  <a:pt x="381" y="171"/>
                  <a:pt x="380" y="171"/>
                  <a:pt x="380" y="172"/>
                </a:cubicBezTo>
                <a:cubicBezTo>
                  <a:pt x="381" y="172"/>
                  <a:pt x="381" y="172"/>
                  <a:pt x="382" y="171"/>
                </a:cubicBezTo>
                <a:cubicBezTo>
                  <a:pt x="382" y="171"/>
                  <a:pt x="381" y="172"/>
                  <a:pt x="382" y="172"/>
                </a:cubicBezTo>
                <a:cubicBezTo>
                  <a:pt x="382" y="172"/>
                  <a:pt x="382" y="171"/>
                  <a:pt x="383" y="171"/>
                </a:cubicBezTo>
                <a:cubicBezTo>
                  <a:pt x="383" y="171"/>
                  <a:pt x="383" y="171"/>
                  <a:pt x="382" y="171"/>
                </a:cubicBezTo>
                <a:cubicBezTo>
                  <a:pt x="383" y="170"/>
                  <a:pt x="383" y="170"/>
                  <a:pt x="383" y="170"/>
                </a:cubicBezTo>
                <a:cubicBezTo>
                  <a:pt x="384" y="170"/>
                  <a:pt x="385" y="170"/>
                  <a:pt x="386" y="169"/>
                </a:cubicBezTo>
                <a:cubicBezTo>
                  <a:pt x="386" y="169"/>
                  <a:pt x="386" y="169"/>
                  <a:pt x="386" y="168"/>
                </a:cubicBezTo>
                <a:cubicBezTo>
                  <a:pt x="387" y="168"/>
                  <a:pt x="387" y="168"/>
                  <a:pt x="387" y="169"/>
                </a:cubicBezTo>
                <a:cubicBezTo>
                  <a:pt x="387" y="169"/>
                  <a:pt x="387" y="169"/>
                  <a:pt x="387" y="169"/>
                </a:cubicBezTo>
                <a:cubicBezTo>
                  <a:pt x="387" y="169"/>
                  <a:pt x="387" y="169"/>
                  <a:pt x="388" y="169"/>
                </a:cubicBezTo>
                <a:cubicBezTo>
                  <a:pt x="388" y="169"/>
                  <a:pt x="388" y="169"/>
                  <a:pt x="388" y="169"/>
                </a:cubicBezTo>
                <a:cubicBezTo>
                  <a:pt x="388" y="169"/>
                  <a:pt x="388" y="169"/>
                  <a:pt x="388" y="168"/>
                </a:cubicBezTo>
                <a:cubicBezTo>
                  <a:pt x="388" y="168"/>
                  <a:pt x="388" y="168"/>
                  <a:pt x="389" y="168"/>
                </a:cubicBezTo>
                <a:cubicBezTo>
                  <a:pt x="388" y="168"/>
                  <a:pt x="388" y="168"/>
                  <a:pt x="388" y="167"/>
                </a:cubicBezTo>
                <a:cubicBezTo>
                  <a:pt x="388" y="167"/>
                  <a:pt x="388" y="167"/>
                  <a:pt x="388" y="167"/>
                </a:cubicBezTo>
                <a:cubicBezTo>
                  <a:pt x="388" y="167"/>
                  <a:pt x="388" y="167"/>
                  <a:pt x="388" y="168"/>
                </a:cubicBezTo>
                <a:cubicBezTo>
                  <a:pt x="387" y="168"/>
                  <a:pt x="387" y="167"/>
                  <a:pt x="387" y="167"/>
                </a:cubicBezTo>
                <a:cubicBezTo>
                  <a:pt x="387" y="168"/>
                  <a:pt x="387" y="168"/>
                  <a:pt x="387" y="168"/>
                </a:cubicBezTo>
                <a:cubicBezTo>
                  <a:pt x="387" y="168"/>
                  <a:pt x="387" y="168"/>
                  <a:pt x="387" y="168"/>
                </a:cubicBezTo>
                <a:cubicBezTo>
                  <a:pt x="387" y="168"/>
                  <a:pt x="387" y="168"/>
                  <a:pt x="387" y="167"/>
                </a:cubicBezTo>
                <a:cubicBezTo>
                  <a:pt x="387" y="167"/>
                  <a:pt x="387" y="167"/>
                  <a:pt x="387" y="167"/>
                </a:cubicBezTo>
                <a:cubicBezTo>
                  <a:pt x="386" y="167"/>
                  <a:pt x="386" y="167"/>
                  <a:pt x="385" y="167"/>
                </a:cubicBezTo>
                <a:cubicBezTo>
                  <a:pt x="385" y="167"/>
                  <a:pt x="386" y="167"/>
                  <a:pt x="386" y="167"/>
                </a:cubicBezTo>
                <a:cubicBezTo>
                  <a:pt x="386" y="167"/>
                  <a:pt x="386" y="167"/>
                  <a:pt x="386" y="167"/>
                </a:cubicBezTo>
                <a:cubicBezTo>
                  <a:pt x="386" y="167"/>
                  <a:pt x="386" y="167"/>
                  <a:pt x="386" y="167"/>
                </a:cubicBezTo>
                <a:cubicBezTo>
                  <a:pt x="386" y="167"/>
                  <a:pt x="386" y="166"/>
                  <a:pt x="386" y="166"/>
                </a:cubicBezTo>
                <a:cubicBezTo>
                  <a:pt x="386" y="166"/>
                  <a:pt x="386" y="166"/>
                  <a:pt x="386" y="166"/>
                </a:cubicBezTo>
                <a:cubicBezTo>
                  <a:pt x="386" y="166"/>
                  <a:pt x="386" y="166"/>
                  <a:pt x="386" y="166"/>
                </a:cubicBezTo>
                <a:cubicBezTo>
                  <a:pt x="386" y="166"/>
                  <a:pt x="386" y="166"/>
                  <a:pt x="386" y="166"/>
                </a:cubicBezTo>
                <a:cubicBezTo>
                  <a:pt x="387" y="166"/>
                  <a:pt x="386" y="167"/>
                  <a:pt x="387" y="167"/>
                </a:cubicBezTo>
                <a:cubicBezTo>
                  <a:pt x="387" y="167"/>
                  <a:pt x="387" y="167"/>
                  <a:pt x="388" y="166"/>
                </a:cubicBezTo>
                <a:cubicBezTo>
                  <a:pt x="388" y="167"/>
                  <a:pt x="388" y="167"/>
                  <a:pt x="388" y="167"/>
                </a:cubicBezTo>
                <a:cubicBezTo>
                  <a:pt x="388" y="167"/>
                  <a:pt x="388" y="167"/>
                  <a:pt x="388" y="167"/>
                </a:cubicBezTo>
                <a:cubicBezTo>
                  <a:pt x="388" y="166"/>
                  <a:pt x="389" y="167"/>
                  <a:pt x="389" y="166"/>
                </a:cubicBezTo>
                <a:cubicBezTo>
                  <a:pt x="390" y="166"/>
                  <a:pt x="389" y="167"/>
                  <a:pt x="390" y="167"/>
                </a:cubicBezTo>
                <a:cubicBezTo>
                  <a:pt x="390" y="166"/>
                  <a:pt x="391" y="166"/>
                  <a:pt x="392" y="167"/>
                </a:cubicBezTo>
                <a:cubicBezTo>
                  <a:pt x="392" y="167"/>
                  <a:pt x="392" y="167"/>
                  <a:pt x="392" y="167"/>
                </a:cubicBezTo>
                <a:cubicBezTo>
                  <a:pt x="392" y="167"/>
                  <a:pt x="392" y="167"/>
                  <a:pt x="392" y="167"/>
                </a:cubicBezTo>
                <a:cubicBezTo>
                  <a:pt x="392" y="167"/>
                  <a:pt x="392" y="167"/>
                  <a:pt x="392" y="167"/>
                </a:cubicBezTo>
                <a:cubicBezTo>
                  <a:pt x="393" y="166"/>
                  <a:pt x="393" y="167"/>
                  <a:pt x="393" y="166"/>
                </a:cubicBezTo>
                <a:cubicBezTo>
                  <a:pt x="394" y="167"/>
                  <a:pt x="393" y="167"/>
                  <a:pt x="393" y="167"/>
                </a:cubicBezTo>
                <a:cubicBezTo>
                  <a:pt x="394" y="167"/>
                  <a:pt x="394" y="167"/>
                  <a:pt x="395" y="167"/>
                </a:cubicBezTo>
                <a:cubicBezTo>
                  <a:pt x="395" y="166"/>
                  <a:pt x="395" y="166"/>
                  <a:pt x="395" y="166"/>
                </a:cubicBezTo>
                <a:cubicBezTo>
                  <a:pt x="396" y="166"/>
                  <a:pt x="396" y="165"/>
                  <a:pt x="396" y="164"/>
                </a:cubicBezTo>
                <a:cubicBezTo>
                  <a:pt x="397" y="164"/>
                  <a:pt x="396" y="165"/>
                  <a:pt x="397" y="165"/>
                </a:cubicBezTo>
                <a:cubicBezTo>
                  <a:pt x="397" y="165"/>
                  <a:pt x="397" y="164"/>
                  <a:pt x="398" y="165"/>
                </a:cubicBezTo>
                <a:cubicBezTo>
                  <a:pt x="398" y="164"/>
                  <a:pt x="398" y="164"/>
                  <a:pt x="398" y="164"/>
                </a:cubicBezTo>
                <a:cubicBezTo>
                  <a:pt x="399" y="164"/>
                  <a:pt x="398" y="165"/>
                  <a:pt x="398" y="165"/>
                </a:cubicBezTo>
                <a:cubicBezTo>
                  <a:pt x="398" y="166"/>
                  <a:pt x="397" y="165"/>
                  <a:pt x="397" y="166"/>
                </a:cubicBezTo>
                <a:cubicBezTo>
                  <a:pt x="398" y="166"/>
                  <a:pt x="399" y="166"/>
                  <a:pt x="399" y="165"/>
                </a:cubicBezTo>
                <a:cubicBezTo>
                  <a:pt x="399" y="165"/>
                  <a:pt x="399" y="166"/>
                  <a:pt x="400" y="166"/>
                </a:cubicBezTo>
                <a:cubicBezTo>
                  <a:pt x="400" y="165"/>
                  <a:pt x="401" y="164"/>
                  <a:pt x="402" y="165"/>
                </a:cubicBezTo>
                <a:cubicBezTo>
                  <a:pt x="402" y="165"/>
                  <a:pt x="402" y="164"/>
                  <a:pt x="402" y="164"/>
                </a:cubicBezTo>
                <a:cubicBezTo>
                  <a:pt x="402" y="164"/>
                  <a:pt x="402" y="164"/>
                  <a:pt x="403" y="164"/>
                </a:cubicBezTo>
                <a:cubicBezTo>
                  <a:pt x="403" y="164"/>
                  <a:pt x="404" y="164"/>
                  <a:pt x="404" y="163"/>
                </a:cubicBezTo>
                <a:cubicBezTo>
                  <a:pt x="403" y="164"/>
                  <a:pt x="402" y="163"/>
                  <a:pt x="402" y="164"/>
                </a:cubicBezTo>
                <a:cubicBezTo>
                  <a:pt x="402" y="164"/>
                  <a:pt x="402" y="164"/>
                  <a:pt x="402" y="163"/>
                </a:cubicBezTo>
                <a:cubicBezTo>
                  <a:pt x="402" y="163"/>
                  <a:pt x="402" y="163"/>
                  <a:pt x="402" y="163"/>
                </a:cubicBezTo>
                <a:cubicBezTo>
                  <a:pt x="402" y="163"/>
                  <a:pt x="402" y="163"/>
                  <a:pt x="402" y="163"/>
                </a:cubicBezTo>
                <a:cubicBezTo>
                  <a:pt x="402" y="163"/>
                  <a:pt x="402" y="163"/>
                  <a:pt x="401" y="163"/>
                </a:cubicBezTo>
                <a:cubicBezTo>
                  <a:pt x="401" y="162"/>
                  <a:pt x="402" y="162"/>
                  <a:pt x="402" y="162"/>
                </a:cubicBezTo>
                <a:cubicBezTo>
                  <a:pt x="402" y="162"/>
                  <a:pt x="402" y="163"/>
                  <a:pt x="402" y="163"/>
                </a:cubicBezTo>
                <a:cubicBezTo>
                  <a:pt x="403" y="163"/>
                  <a:pt x="403" y="162"/>
                  <a:pt x="403" y="162"/>
                </a:cubicBezTo>
                <a:cubicBezTo>
                  <a:pt x="403" y="162"/>
                  <a:pt x="402" y="162"/>
                  <a:pt x="402" y="162"/>
                </a:cubicBezTo>
                <a:cubicBezTo>
                  <a:pt x="402" y="162"/>
                  <a:pt x="401" y="162"/>
                  <a:pt x="401" y="162"/>
                </a:cubicBezTo>
                <a:cubicBezTo>
                  <a:pt x="401" y="162"/>
                  <a:pt x="401" y="162"/>
                  <a:pt x="400" y="162"/>
                </a:cubicBezTo>
                <a:cubicBezTo>
                  <a:pt x="400" y="162"/>
                  <a:pt x="400" y="162"/>
                  <a:pt x="400" y="163"/>
                </a:cubicBezTo>
                <a:cubicBezTo>
                  <a:pt x="401" y="163"/>
                  <a:pt x="401" y="162"/>
                  <a:pt x="401" y="163"/>
                </a:cubicBezTo>
                <a:cubicBezTo>
                  <a:pt x="401" y="163"/>
                  <a:pt x="400" y="163"/>
                  <a:pt x="400" y="163"/>
                </a:cubicBezTo>
                <a:cubicBezTo>
                  <a:pt x="400" y="163"/>
                  <a:pt x="400" y="162"/>
                  <a:pt x="399" y="162"/>
                </a:cubicBezTo>
                <a:cubicBezTo>
                  <a:pt x="400" y="163"/>
                  <a:pt x="399" y="163"/>
                  <a:pt x="398" y="163"/>
                </a:cubicBezTo>
                <a:cubicBezTo>
                  <a:pt x="398" y="163"/>
                  <a:pt x="398" y="162"/>
                  <a:pt x="398" y="162"/>
                </a:cubicBezTo>
                <a:cubicBezTo>
                  <a:pt x="398" y="162"/>
                  <a:pt x="397" y="162"/>
                  <a:pt x="397" y="162"/>
                </a:cubicBezTo>
                <a:cubicBezTo>
                  <a:pt x="396" y="161"/>
                  <a:pt x="395" y="162"/>
                  <a:pt x="395" y="161"/>
                </a:cubicBezTo>
                <a:cubicBezTo>
                  <a:pt x="394" y="162"/>
                  <a:pt x="394" y="162"/>
                  <a:pt x="394" y="162"/>
                </a:cubicBezTo>
                <a:cubicBezTo>
                  <a:pt x="393" y="162"/>
                  <a:pt x="394" y="162"/>
                  <a:pt x="394" y="162"/>
                </a:cubicBezTo>
                <a:cubicBezTo>
                  <a:pt x="393" y="161"/>
                  <a:pt x="393" y="162"/>
                  <a:pt x="392" y="161"/>
                </a:cubicBezTo>
                <a:cubicBezTo>
                  <a:pt x="392" y="162"/>
                  <a:pt x="392" y="162"/>
                  <a:pt x="392" y="162"/>
                </a:cubicBezTo>
                <a:cubicBezTo>
                  <a:pt x="392" y="163"/>
                  <a:pt x="391" y="162"/>
                  <a:pt x="392" y="163"/>
                </a:cubicBezTo>
                <a:cubicBezTo>
                  <a:pt x="392" y="163"/>
                  <a:pt x="391" y="162"/>
                  <a:pt x="391" y="162"/>
                </a:cubicBezTo>
                <a:cubicBezTo>
                  <a:pt x="391" y="162"/>
                  <a:pt x="391" y="162"/>
                  <a:pt x="391" y="162"/>
                </a:cubicBezTo>
                <a:cubicBezTo>
                  <a:pt x="390" y="161"/>
                  <a:pt x="390" y="162"/>
                  <a:pt x="389" y="162"/>
                </a:cubicBezTo>
                <a:cubicBezTo>
                  <a:pt x="389" y="163"/>
                  <a:pt x="388" y="161"/>
                  <a:pt x="388" y="163"/>
                </a:cubicBezTo>
                <a:cubicBezTo>
                  <a:pt x="388" y="162"/>
                  <a:pt x="387" y="162"/>
                  <a:pt x="387" y="162"/>
                </a:cubicBezTo>
                <a:cubicBezTo>
                  <a:pt x="387" y="162"/>
                  <a:pt x="388" y="161"/>
                  <a:pt x="388" y="162"/>
                </a:cubicBezTo>
                <a:cubicBezTo>
                  <a:pt x="388" y="161"/>
                  <a:pt x="390" y="161"/>
                  <a:pt x="391" y="161"/>
                </a:cubicBezTo>
                <a:cubicBezTo>
                  <a:pt x="391" y="161"/>
                  <a:pt x="391" y="161"/>
                  <a:pt x="391" y="160"/>
                </a:cubicBezTo>
                <a:cubicBezTo>
                  <a:pt x="390" y="161"/>
                  <a:pt x="387" y="159"/>
                  <a:pt x="386" y="162"/>
                </a:cubicBezTo>
                <a:cubicBezTo>
                  <a:pt x="386" y="162"/>
                  <a:pt x="385" y="162"/>
                  <a:pt x="385" y="162"/>
                </a:cubicBezTo>
                <a:cubicBezTo>
                  <a:pt x="385" y="162"/>
                  <a:pt x="386" y="162"/>
                  <a:pt x="386" y="161"/>
                </a:cubicBezTo>
                <a:cubicBezTo>
                  <a:pt x="386" y="161"/>
                  <a:pt x="386" y="161"/>
                  <a:pt x="386" y="161"/>
                </a:cubicBezTo>
                <a:cubicBezTo>
                  <a:pt x="386" y="161"/>
                  <a:pt x="386" y="161"/>
                  <a:pt x="386" y="161"/>
                </a:cubicBezTo>
                <a:cubicBezTo>
                  <a:pt x="387" y="161"/>
                  <a:pt x="387" y="161"/>
                  <a:pt x="387" y="160"/>
                </a:cubicBezTo>
                <a:cubicBezTo>
                  <a:pt x="387" y="160"/>
                  <a:pt x="387" y="160"/>
                  <a:pt x="387" y="160"/>
                </a:cubicBezTo>
                <a:cubicBezTo>
                  <a:pt x="387" y="160"/>
                  <a:pt x="387" y="160"/>
                  <a:pt x="388" y="161"/>
                </a:cubicBezTo>
                <a:cubicBezTo>
                  <a:pt x="388" y="160"/>
                  <a:pt x="388" y="160"/>
                  <a:pt x="389" y="160"/>
                </a:cubicBezTo>
                <a:cubicBezTo>
                  <a:pt x="389" y="160"/>
                  <a:pt x="389" y="159"/>
                  <a:pt x="389" y="159"/>
                </a:cubicBezTo>
                <a:cubicBezTo>
                  <a:pt x="389" y="159"/>
                  <a:pt x="389" y="159"/>
                  <a:pt x="389" y="158"/>
                </a:cubicBezTo>
                <a:cubicBezTo>
                  <a:pt x="390" y="159"/>
                  <a:pt x="389" y="159"/>
                  <a:pt x="389" y="159"/>
                </a:cubicBezTo>
                <a:cubicBezTo>
                  <a:pt x="390" y="160"/>
                  <a:pt x="390" y="159"/>
                  <a:pt x="391" y="159"/>
                </a:cubicBezTo>
                <a:cubicBezTo>
                  <a:pt x="391" y="159"/>
                  <a:pt x="391" y="159"/>
                  <a:pt x="390" y="159"/>
                </a:cubicBezTo>
                <a:cubicBezTo>
                  <a:pt x="391" y="158"/>
                  <a:pt x="392" y="159"/>
                  <a:pt x="393" y="158"/>
                </a:cubicBezTo>
                <a:cubicBezTo>
                  <a:pt x="394" y="158"/>
                  <a:pt x="395" y="157"/>
                  <a:pt x="396" y="158"/>
                </a:cubicBezTo>
                <a:cubicBezTo>
                  <a:pt x="396" y="157"/>
                  <a:pt x="397" y="157"/>
                  <a:pt x="397" y="157"/>
                </a:cubicBezTo>
                <a:cubicBezTo>
                  <a:pt x="397" y="156"/>
                  <a:pt x="397" y="156"/>
                  <a:pt x="397" y="156"/>
                </a:cubicBezTo>
                <a:cubicBezTo>
                  <a:pt x="397" y="155"/>
                  <a:pt x="397" y="155"/>
                  <a:pt x="396" y="155"/>
                </a:cubicBezTo>
                <a:cubicBezTo>
                  <a:pt x="396" y="156"/>
                  <a:pt x="396" y="155"/>
                  <a:pt x="396" y="156"/>
                </a:cubicBezTo>
                <a:cubicBezTo>
                  <a:pt x="395" y="157"/>
                  <a:pt x="395" y="156"/>
                  <a:pt x="394" y="157"/>
                </a:cubicBezTo>
                <a:cubicBezTo>
                  <a:pt x="394" y="157"/>
                  <a:pt x="395" y="156"/>
                  <a:pt x="395" y="155"/>
                </a:cubicBezTo>
                <a:cubicBezTo>
                  <a:pt x="394" y="155"/>
                  <a:pt x="393" y="156"/>
                  <a:pt x="393" y="155"/>
                </a:cubicBezTo>
                <a:cubicBezTo>
                  <a:pt x="393" y="155"/>
                  <a:pt x="392" y="156"/>
                  <a:pt x="391" y="156"/>
                </a:cubicBezTo>
                <a:cubicBezTo>
                  <a:pt x="393" y="155"/>
                  <a:pt x="394" y="153"/>
                  <a:pt x="394" y="152"/>
                </a:cubicBezTo>
                <a:cubicBezTo>
                  <a:pt x="396" y="151"/>
                  <a:pt x="397" y="149"/>
                  <a:pt x="397" y="147"/>
                </a:cubicBezTo>
                <a:cubicBezTo>
                  <a:pt x="397" y="147"/>
                  <a:pt x="397" y="147"/>
                  <a:pt x="396" y="146"/>
                </a:cubicBezTo>
                <a:cubicBezTo>
                  <a:pt x="397" y="146"/>
                  <a:pt x="397" y="146"/>
                  <a:pt x="397" y="145"/>
                </a:cubicBezTo>
                <a:cubicBezTo>
                  <a:pt x="397" y="145"/>
                  <a:pt x="396" y="146"/>
                  <a:pt x="396" y="145"/>
                </a:cubicBezTo>
                <a:cubicBezTo>
                  <a:pt x="396" y="147"/>
                  <a:pt x="394" y="145"/>
                  <a:pt x="394" y="147"/>
                </a:cubicBezTo>
                <a:cubicBezTo>
                  <a:pt x="394" y="147"/>
                  <a:pt x="394" y="146"/>
                  <a:pt x="393" y="146"/>
                </a:cubicBezTo>
                <a:cubicBezTo>
                  <a:pt x="393" y="146"/>
                  <a:pt x="392" y="147"/>
                  <a:pt x="391" y="147"/>
                </a:cubicBezTo>
                <a:cubicBezTo>
                  <a:pt x="392" y="146"/>
                  <a:pt x="392" y="146"/>
                  <a:pt x="392" y="144"/>
                </a:cubicBezTo>
                <a:cubicBezTo>
                  <a:pt x="392" y="145"/>
                  <a:pt x="391" y="145"/>
                  <a:pt x="390" y="146"/>
                </a:cubicBezTo>
                <a:cubicBezTo>
                  <a:pt x="389" y="145"/>
                  <a:pt x="389" y="146"/>
                  <a:pt x="389" y="145"/>
                </a:cubicBezTo>
                <a:cubicBezTo>
                  <a:pt x="389" y="146"/>
                  <a:pt x="389" y="146"/>
                  <a:pt x="389" y="146"/>
                </a:cubicBezTo>
                <a:cubicBezTo>
                  <a:pt x="389" y="146"/>
                  <a:pt x="389" y="146"/>
                  <a:pt x="389" y="146"/>
                </a:cubicBezTo>
                <a:cubicBezTo>
                  <a:pt x="389" y="146"/>
                  <a:pt x="388" y="146"/>
                  <a:pt x="388" y="146"/>
                </a:cubicBezTo>
                <a:cubicBezTo>
                  <a:pt x="387" y="146"/>
                  <a:pt x="388" y="146"/>
                  <a:pt x="388" y="147"/>
                </a:cubicBezTo>
                <a:cubicBezTo>
                  <a:pt x="388" y="147"/>
                  <a:pt x="388" y="147"/>
                  <a:pt x="388" y="147"/>
                </a:cubicBezTo>
                <a:cubicBezTo>
                  <a:pt x="386" y="148"/>
                  <a:pt x="385" y="149"/>
                  <a:pt x="383" y="150"/>
                </a:cubicBezTo>
                <a:cubicBezTo>
                  <a:pt x="383" y="151"/>
                  <a:pt x="383" y="151"/>
                  <a:pt x="382" y="150"/>
                </a:cubicBezTo>
                <a:cubicBezTo>
                  <a:pt x="382" y="151"/>
                  <a:pt x="382" y="151"/>
                  <a:pt x="383" y="151"/>
                </a:cubicBezTo>
                <a:cubicBezTo>
                  <a:pt x="382" y="151"/>
                  <a:pt x="382" y="152"/>
                  <a:pt x="382" y="152"/>
                </a:cubicBezTo>
                <a:cubicBezTo>
                  <a:pt x="381" y="151"/>
                  <a:pt x="380" y="153"/>
                  <a:pt x="380" y="155"/>
                </a:cubicBezTo>
                <a:cubicBezTo>
                  <a:pt x="379" y="154"/>
                  <a:pt x="380" y="153"/>
                  <a:pt x="380" y="153"/>
                </a:cubicBezTo>
                <a:cubicBezTo>
                  <a:pt x="380" y="153"/>
                  <a:pt x="379" y="153"/>
                  <a:pt x="379" y="152"/>
                </a:cubicBezTo>
                <a:cubicBezTo>
                  <a:pt x="379" y="151"/>
                  <a:pt x="379" y="152"/>
                  <a:pt x="379" y="151"/>
                </a:cubicBezTo>
                <a:cubicBezTo>
                  <a:pt x="379" y="150"/>
                  <a:pt x="379" y="152"/>
                  <a:pt x="379" y="151"/>
                </a:cubicBezTo>
                <a:cubicBezTo>
                  <a:pt x="378" y="152"/>
                  <a:pt x="379" y="152"/>
                  <a:pt x="378" y="152"/>
                </a:cubicBezTo>
                <a:cubicBezTo>
                  <a:pt x="378" y="152"/>
                  <a:pt x="378" y="153"/>
                  <a:pt x="378" y="152"/>
                </a:cubicBezTo>
                <a:cubicBezTo>
                  <a:pt x="378" y="152"/>
                  <a:pt x="378" y="151"/>
                  <a:pt x="378" y="151"/>
                </a:cubicBezTo>
                <a:cubicBezTo>
                  <a:pt x="378" y="151"/>
                  <a:pt x="378" y="151"/>
                  <a:pt x="378" y="150"/>
                </a:cubicBezTo>
                <a:cubicBezTo>
                  <a:pt x="378" y="152"/>
                  <a:pt x="379" y="150"/>
                  <a:pt x="380" y="150"/>
                </a:cubicBezTo>
                <a:cubicBezTo>
                  <a:pt x="380" y="150"/>
                  <a:pt x="380" y="151"/>
                  <a:pt x="380" y="151"/>
                </a:cubicBezTo>
                <a:cubicBezTo>
                  <a:pt x="381" y="150"/>
                  <a:pt x="381" y="149"/>
                  <a:pt x="381" y="148"/>
                </a:cubicBezTo>
                <a:cubicBezTo>
                  <a:pt x="381" y="148"/>
                  <a:pt x="381" y="148"/>
                  <a:pt x="382" y="148"/>
                </a:cubicBezTo>
                <a:cubicBezTo>
                  <a:pt x="381" y="149"/>
                  <a:pt x="381" y="149"/>
                  <a:pt x="381" y="150"/>
                </a:cubicBezTo>
                <a:cubicBezTo>
                  <a:pt x="381" y="150"/>
                  <a:pt x="382" y="149"/>
                  <a:pt x="382" y="148"/>
                </a:cubicBezTo>
                <a:cubicBezTo>
                  <a:pt x="382" y="148"/>
                  <a:pt x="382" y="148"/>
                  <a:pt x="382" y="148"/>
                </a:cubicBezTo>
                <a:cubicBezTo>
                  <a:pt x="382" y="148"/>
                  <a:pt x="382" y="148"/>
                  <a:pt x="382" y="148"/>
                </a:cubicBezTo>
                <a:cubicBezTo>
                  <a:pt x="383" y="148"/>
                  <a:pt x="383" y="148"/>
                  <a:pt x="384" y="147"/>
                </a:cubicBezTo>
                <a:cubicBezTo>
                  <a:pt x="384" y="147"/>
                  <a:pt x="384" y="148"/>
                  <a:pt x="384" y="148"/>
                </a:cubicBezTo>
                <a:cubicBezTo>
                  <a:pt x="384" y="148"/>
                  <a:pt x="384" y="148"/>
                  <a:pt x="384" y="147"/>
                </a:cubicBezTo>
                <a:cubicBezTo>
                  <a:pt x="385" y="148"/>
                  <a:pt x="385" y="148"/>
                  <a:pt x="385" y="148"/>
                </a:cubicBezTo>
                <a:cubicBezTo>
                  <a:pt x="385" y="147"/>
                  <a:pt x="386" y="147"/>
                  <a:pt x="386" y="147"/>
                </a:cubicBezTo>
                <a:cubicBezTo>
                  <a:pt x="387" y="147"/>
                  <a:pt x="387" y="147"/>
                  <a:pt x="387" y="147"/>
                </a:cubicBezTo>
                <a:cubicBezTo>
                  <a:pt x="388" y="147"/>
                  <a:pt x="387" y="147"/>
                  <a:pt x="387" y="146"/>
                </a:cubicBezTo>
                <a:cubicBezTo>
                  <a:pt x="387" y="146"/>
                  <a:pt x="387" y="146"/>
                  <a:pt x="387" y="146"/>
                </a:cubicBezTo>
                <a:cubicBezTo>
                  <a:pt x="386" y="146"/>
                  <a:pt x="385" y="147"/>
                  <a:pt x="384" y="147"/>
                </a:cubicBezTo>
                <a:cubicBezTo>
                  <a:pt x="384" y="146"/>
                  <a:pt x="384" y="146"/>
                  <a:pt x="385" y="146"/>
                </a:cubicBezTo>
                <a:cubicBezTo>
                  <a:pt x="384" y="145"/>
                  <a:pt x="383" y="147"/>
                  <a:pt x="383" y="147"/>
                </a:cubicBezTo>
                <a:cubicBezTo>
                  <a:pt x="383" y="146"/>
                  <a:pt x="384" y="145"/>
                  <a:pt x="385" y="145"/>
                </a:cubicBezTo>
                <a:cubicBezTo>
                  <a:pt x="386" y="144"/>
                  <a:pt x="387" y="143"/>
                  <a:pt x="388" y="144"/>
                </a:cubicBezTo>
                <a:cubicBezTo>
                  <a:pt x="390" y="141"/>
                  <a:pt x="393" y="140"/>
                  <a:pt x="395" y="138"/>
                </a:cubicBezTo>
                <a:cubicBezTo>
                  <a:pt x="394" y="137"/>
                  <a:pt x="394" y="138"/>
                  <a:pt x="393" y="137"/>
                </a:cubicBezTo>
                <a:cubicBezTo>
                  <a:pt x="392" y="137"/>
                  <a:pt x="391" y="138"/>
                  <a:pt x="391" y="137"/>
                </a:cubicBezTo>
                <a:cubicBezTo>
                  <a:pt x="390" y="137"/>
                  <a:pt x="391" y="137"/>
                  <a:pt x="390" y="138"/>
                </a:cubicBezTo>
                <a:cubicBezTo>
                  <a:pt x="390" y="137"/>
                  <a:pt x="389" y="138"/>
                  <a:pt x="389" y="138"/>
                </a:cubicBezTo>
                <a:cubicBezTo>
                  <a:pt x="388" y="137"/>
                  <a:pt x="389" y="137"/>
                  <a:pt x="389" y="136"/>
                </a:cubicBezTo>
                <a:cubicBezTo>
                  <a:pt x="389" y="136"/>
                  <a:pt x="389" y="136"/>
                  <a:pt x="390" y="137"/>
                </a:cubicBezTo>
                <a:cubicBezTo>
                  <a:pt x="390" y="137"/>
                  <a:pt x="391" y="137"/>
                  <a:pt x="391" y="136"/>
                </a:cubicBezTo>
                <a:cubicBezTo>
                  <a:pt x="391" y="136"/>
                  <a:pt x="390" y="135"/>
                  <a:pt x="391" y="135"/>
                </a:cubicBezTo>
                <a:cubicBezTo>
                  <a:pt x="391" y="136"/>
                  <a:pt x="392" y="134"/>
                  <a:pt x="393" y="135"/>
                </a:cubicBezTo>
                <a:cubicBezTo>
                  <a:pt x="393" y="135"/>
                  <a:pt x="393" y="136"/>
                  <a:pt x="393" y="135"/>
                </a:cubicBezTo>
                <a:cubicBezTo>
                  <a:pt x="393" y="136"/>
                  <a:pt x="394" y="135"/>
                  <a:pt x="395" y="135"/>
                </a:cubicBezTo>
                <a:cubicBezTo>
                  <a:pt x="395" y="134"/>
                  <a:pt x="395" y="135"/>
                  <a:pt x="394" y="135"/>
                </a:cubicBezTo>
                <a:cubicBezTo>
                  <a:pt x="394" y="134"/>
                  <a:pt x="395" y="135"/>
                  <a:pt x="395" y="134"/>
                </a:cubicBezTo>
                <a:cubicBezTo>
                  <a:pt x="395" y="134"/>
                  <a:pt x="395" y="134"/>
                  <a:pt x="395" y="133"/>
                </a:cubicBezTo>
                <a:cubicBezTo>
                  <a:pt x="395" y="133"/>
                  <a:pt x="395" y="133"/>
                  <a:pt x="394" y="133"/>
                </a:cubicBezTo>
                <a:cubicBezTo>
                  <a:pt x="395" y="133"/>
                  <a:pt x="395" y="133"/>
                  <a:pt x="395" y="132"/>
                </a:cubicBezTo>
                <a:cubicBezTo>
                  <a:pt x="396" y="133"/>
                  <a:pt x="396" y="133"/>
                  <a:pt x="397" y="133"/>
                </a:cubicBezTo>
                <a:cubicBezTo>
                  <a:pt x="397" y="134"/>
                  <a:pt x="396" y="133"/>
                  <a:pt x="396" y="134"/>
                </a:cubicBezTo>
                <a:cubicBezTo>
                  <a:pt x="396" y="134"/>
                  <a:pt x="396" y="134"/>
                  <a:pt x="397" y="134"/>
                </a:cubicBezTo>
                <a:cubicBezTo>
                  <a:pt x="396" y="134"/>
                  <a:pt x="397" y="133"/>
                  <a:pt x="398" y="133"/>
                </a:cubicBezTo>
                <a:cubicBezTo>
                  <a:pt x="398" y="133"/>
                  <a:pt x="398" y="133"/>
                  <a:pt x="398" y="133"/>
                </a:cubicBezTo>
                <a:cubicBezTo>
                  <a:pt x="398" y="134"/>
                  <a:pt x="398" y="133"/>
                  <a:pt x="399" y="134"/>
                </a:cubicBezTo>
                <a:cubicBezTo>
                  <a:pt x="399" y="133"/>
                  <a:pt x="398" y="133"/>
                  <a:pt x="398" y="133"/>
                </a:cubicBezTo>
                <a:cubicBezTo>
                  <a:pt x="399" y="132"/>
                  <a:pt x="400" y="133"/>
                  <a:pt x="401" y="132"/>
                </a:cubicBezTo>
                <a:cubicBezTo>
                  <a:pt x="401" y="131"/>
                  <a:pt x="400" y="132"/>
                  <a:pt x="400" y="132"/>
                </a:cubicBezTo>
                <a:cubicBezTo>
                  <a:pt x="400" y="132"/>
                  <a:pt x="400" y="132"/>
                  <a:pt x="399" y="132"/>
                </a:cubicBezTo>
                <a:cubicBezTo>
                  <a:pt x="400" y="132"/>
                  <a:pt x="400" y="131"/>
                  <a:pt x="401" y="131"/>
                </a:cubicBezTo>
                <a:cubicBezTo>
                  <a:pt x="400" y="130"/>
                  <a:pt x="400" y="130"/>
                  <a:pt x="400" y="131"/>
                </a:cubicBezTo>
                <a:cubicBezTo>
                  <a:pt x="399" y="131"/>
                  <a:pt x="400" y="130"/>
                  <a:pt x="399" y="130"/>
                </a:cubicBezTo>
                <a:cubicBezTo>
                  <a:pt x="400" y="130"/>
                  <a:pt x="400" y="129"/>
                  <a:pt x="400" y="129"/>
                </a:cubicBezTo>
                <a:cubicBezTo>
                  <a:pt x="399" y="129"/>
                  <a:pt x="399" y="129"/>
                  <a:pt x="400" y="130"/>
                </a:cubicBezTo>
                <a:cubicBezTo>
                  <a:pt x="400" y="130"/>
                  <a:pt x="399" y="130"/>
                  <a:pt x="399" y="130"/>
                </a:cubicBezTo>
                <a:cubicBezTo>
                  <a:pt x="399" y="130"/>
                  <a:pt x="399" y="130"/>
                  <a:pt x="399" y="131"/>
                </a:cubicBezTo>
                <a:cubicBezTo>
                  <a:pt x="398" y="131"/>
                  <a:pt x="397" y="131"/>
                  <a:pt x="397" y="132"/>
                </a:cubicBezTo>
                <a:cubicBezTo>
                  <a:pt x="395" y="131"/>
                  <a:pt x="395" y="132"/>
                  <a:pt x="394" y="132"/>
                </a:cubicBezTo>
                <a:cubicBezTo>
                  <a:pt x="394" y="131"/>
                  <a:pt x="395" y="131"/>
                  <a:pt x="395" y="130"/>
                </a:cubicBezTo>
                <a:cubicBezTo>
                  <a:pt x="394" y="131"/>
                  <a:pt x="393" y="130"/>
                  <a:pt x="392" y="132"/>
                </a:cubicBezTo>
                <a:cubicBezTo>
                  <a:pt x="391" y="132"/>
                  <a:pt x="391" y="131"/>
                  <a:pt x="390" y="132"/>
                </a:cubicBezTo>
                <a:cubicBezTo>
                  <a:pt x="390" y="132"/>
                  <a:pt x="390" y="131"/>
                  <a:pt x="390" y="131"/>
                </a:cubicBezTo>
                <a:cubicBezTo>
                  <a:pt x="390" y="130"/>
                  <a:pt x="390" y="131"/>
                  <a:pt x="390" y="131"/>
                </a:cubicBezTo>
                <a:cubicBezTo>
                  <a:pt x="390" y="131"/>
                  <a:pt x="389" y="132"/>
                  <a:pt x="390" y="132"/>
                </a:cubicBezTo>
                <a:cubicBezTo>
                  <a:pt x="389" y="132"/>
                  <a:pt x="388" y="133"/>
                  <a:pt x="387" y="133"/>
                </a:cubicBezTo>
                <a:cubicBezTo>
                  <a:pt x="388" y="132"/>
                  <a:pt x="389" y="131"/>
                  <a:pt x="389" y="131"/>
                </a:cubicBezTo>
                <a:cubicBezTo>
                  <a:pt x="388" y="130"/>
                  <a:pt x="388" y="132"/>
                  <a:pt x="387" y="133"/>
                </a:cubicBezTo>
                <a:cubicBezTo>
                  <a:pt x="387" y="132"/>
                  <a:pt x="386" y="132"/>
                  <a:pt x="385" y="133"/>
                </a:cubicBezTo>
                <a:cubicBezTo>
                  <a:pt x="385" y="133"/>
                  <a:pt x="386" y="133"/>
                  <a:pt x="386" y="133"/>
                </a:cubicBezTo>
                <a:cubicBezTo>
                  <a:pt x="385" y="133"/>
                  <a:pt x="385" y="133"/>
                  <a:pt x="385" y="133"/>
                </a:cubicBezTo>
                <a:cubicBezTo>
                  <a:pt x="385" y="133"/>
                  <a:pt x="385" y="133"/>
                  <a:pt x="385" y="133"/>
                </a:cubicBezTo>
                <a:cubicBezTo>
                  <a:pt x="384" y="133"/>
                  <a:pt x="383" y="134"/>
                  <a:pt x="382" y="134"/>
                </a:cubicBezTo>
                <a:cubicBezTo>
                  <a:pt x="382" y="134"/>
                  <a:pt x="382" y="134"/>
                  <a:pt x="382" y="134"/>
                </a:cubicBezTo>
                <a:cubicBezTo>
                  <a:pt x="383" y="133"/>
                  <a:pt x="383" y="133"/>
                  <a:pt x="384" y="132"/>
                </a:cubicBezTo>
                <a:cubicBezTo>
                  <a:pt x="383" y="132"/>
                  <a:pt x="383" y="132"/>
                  <a:pt x="382" y="132"/>
                </a:cubicBezTo>
                <a:cubicBezTo>
                  <a:pt x="383" y="132"/>
                  <a:pt x="384" y="131"/>
                  <a:pt x="386" y="131"/>
                </a:cubicBezTo>
                <a:cubicBezTo>
                  <a:pt x="385" y="130"/>
                  <a:pt x="386" y="130"/>
                  <a:pt x="387" y="130"/>
                </a:cubicBezTo>
                <a:cubicBezTo>
                  <a:pt x="387" y="131"/>
                  <a:pt x="386" y="130"/>
                  <a:pt x="386" y="131"/>
                </a:cubicBezTo>
                <a:cubicBezTo>
                  <a:pt x="387" y="131"/>
                  <a:pt x="387" y="130"/>
                  <a:pt x="388" y="129"/>
                </a:cubicBezTo>
                <a:cubicBezTo>
                  <a:pt x="388" y="130"/>
                  <a:pt x="388" y="130"/>
                  <a:pt x="388" y="130"/>
                </a:cubicBezTo>
                <a:cubicBezTo>
                  <a:pt x="388" y="129"/>
                  <a:pt x="390" y="128"/>
                  <a:pt x="391" y="128"/>
                </a:cubicBezTo>
                <a:cubicBezTo>
                  <a:pt x="391" y="127"/>
                  <a:pt x="392" y="127"/>
                  <a:pt x="393" y="127"/>
                </a:cubicBezTo>
                <a:cubicBezTo>
                  <a:pt x="393" y="126"/>
                  <a:pt x="392" y="127"/>
                  <a:pt x="392" y="127"/>
                </a:cubicBezTo>
                <a:cubicBezTo>
                  <a:pt x="392" y="126"/>
                  <a:pt x="394" y="124"/>
                  <a:pt x="396" y="125"/>
                </a:cubicBezTo>
                <a:cubicBezTo>
                  <a:pt x="396" y="123"/>
                  <a:pt x="400" y="123"/>
                  <a:pt x="399" y="120"/>
                </a:cubicBezTo>
                <a:cubicBezTo>
                  <a:pt x="400" y="120"/>
                  <a:pt x="400" y="119"/>
                  <a:pt x="401" y="119"/>
                </a:cubicBezTo>
                <a:cubicBezTo>
                  <a:pt x="401" y="120"/>
                  <a:pt x="401" y="120"/>
                  <a:pt x="401" y="120"/>
                </a:cubicBezTo>
                <a:cubicBezTo>
                  <a:pt x="403" y="119"/>
                  <a:pt x="404" y="116"/>
                  <a:pt x="403" y="114"/>
                </a:cubicBezTo>
                <a:cubicBezTo>
                  <a:pt x="403" y="114"/>
                  <a:pt x="402" y="113"/>
                  <a:pt x="402" y="113"/>
                </a:cubicBezTo>
                <a:cubicBezTo>
                  <a:pt x="401" y="112"/>
                  <a:pt x="399" y="113"/>
                  <a:pt x="398" y="111"/>
                </a:cubicBezTo>
                <a:cubicBezTo>
                  <a:pt x="398" y="112"/>
                  <a:pt x="397" y="112"/>
                  <a:pt x="397" y="113"/>
                </a:cubicBezTo>
                <a:cubicBezTo>
                  <a:pt x="397" y="113"/>
                  <a:pt x="397" y="113"/>
                  <a:pt x="397" y="112"/>
                </a:cubicBezTo>
                <a:cubicBezTo>
                  <a:pt x="398" y="113"/>
                  <a:pt x="398" y="113"/>
                  <a:pt x="397" y="113"/>
                </a:cubicBezTo>
                <a:cubicBezTo>
                  <a:pt x="397" y="113"/>
                  <a:pt x="396" y="113"/>
                  <a:pt x="396" y="113"/>
                </a:cubicBezTo>
                <a:cubicBezTo>
                  <a:pt x="396" y="113"/>
                  <a:pt x="396" y="112"/>
                  <a:pt x="396" y="112"/>
                </a:cubicBezTo>
                <a:cubicBezTo>
                  <a:pt x="396" y="112"/>
                  <a:pt x="395" y="112"/>
                  <a:pt x="396" y="112"/>
                </a:cubicBezTo>
                <a:cubicBezTo>
                  <a:pt x="394" y="111"/>
                  <a:pt x="393" y="113"/>
                  <a:pt x="392" y="114"/>
                </a:cubicBezTo>
                <a:cubicBezTo>
                  <a:pt x="390" y="113"/>
                  <a:pt x="390" y="115"/>
                  <a:pt x="389" y="117"/>
                </a:cubicBezTo>
                <a:cubicBezTo>
                  <a:pt x="388" y="117"/>
                  <a:pt x="388" y="117"/>
                  <a:pt x="388" y="117"/>
                </a:cubicBezTo>
                <a:cubicBezTo>
                  <a:pt x="388" y="117"/>
                  <a:pt x="388" y="117"/>
                  <a:pt x="388" y="117"/>
                </a:cubicBezTo>
                <a:cubicBezTo>
                  <a:pt x="388" y="117"/>
                  <a:pt x="388" y="117"/>
                  <a:pt x="388" y="117"/>
                </a:cubicBezTo>
                <a:cubicBezTo>
                  <a:pt x="388" y="115"/>
                  <a:pt x="390" y="114"/>
                  <a:pt x="390" y="113"/>
                </a:cubicBezTo>
                <a:cubicBezTo>
                  <a:pt x="389" y="113"/>
                  <a:pt x="389" y="113"/>
                  <a:pt x="389" y="113"/>
                </a:cubicBezTo>
                <a:cubicBezTo>
                  <a:pt x="387" y="115"/>
                  <a:pt x="386" y="115"/>
                  <a:pt x="385" y="116"/>
                </a:cubicBezTo>
                <a:cubicBezTo>
                  <a:pt x="384" y="116"/>
                  <a:pt x="384" y="116"/>
                  <a:pt x="384" y="116"/>
                </a:cubicBezTo>
                <a:cubicBezTo>
                  <a:pt x="384" y="116"/>
                  <a:pt x="384" y="116"/>
                  <a:pt x="384" y="116"/>
                </a:cubicBezTo>
                <a:cubicBezTo>
                  <a:pt x="384" y="116"/>
                  <a:pt x="384" y="116"/>
                  <a:pt x="384" y="116"/>
                </a:cubicBezTo>
                <a:cubicBezTo>
                  <a:pt x="385" y="116"/>
                  <a:pt x="386" y="115"/>
                  <a:pt x="386" y="114"/>
                </a:cubicBezTo>
                <a:cubicBezTo>
                  <a:pt x="385" y="113"/>
                  <a:pt x="385" y="114"/>
                  <a:pt x="385" y="114"/>
                </a:cubicBezTo>
                <a:cubicBezTo>
                  <a:pt x="385" y="114"/>
                  <a:pt x="385" y="114"/>
                  <a:pt x="384" y="114"/>
                </a:cubicBezTo>
                <a:cubicBezTo>
                  <a:pt x="384" y="115"/>
                  <a:pt x="385" y="115"/>
                  <a:pt x="385" y="115"/>
                </a:cubicBezTo>
                <a:cubicBezTo>
                  <a:pt x="384" y="115"/>
                  <a:pt x="382" y="116"/>
                  <a:pt x="383" y="118"/>
                </a:cubicBezTo>
                <a:cubicBezTo>
                  <a:pt x="383" y="118"/>
                  <a:pt x="383" y="118"/>
                  <a:pt x="383" y="118"/>
                </a:cubicBezTo>
                <a:cubicBezTo>
                  <a:pt x="383" y="117"/>
                  <a:pt x="383" y="117"/>
                  <a:pt x="383" y="117"/>
                </a:cubicBezTo>
                <a:cubicBezTo>
                  <a:pt x="383" y="117"/>
                  <a:pt x="382" y="117"/>
                  <a:pt x="382" y="117"/>
                </a:cubicBezTo>
                <a:cubicBezTo>
                  <a:pt x="382" y="117"/>
                  <a:pt x="383" y="117"/>
                  <a:pt x="382" y="116"/>
                </a:cubicBezTo>
                <a:cubicBezTo>
                  <a:pt x="382" y="116"/>
                  <a:pt x="382" y="117"/>
                  <a:pt x="382" y="118"/>
                </a:cubicBezTo>
                <a:cubicBezTo>
                  <a:pt x="382" y="118"/>
                  <a:pt x="382" y="118"/>
                  <a:pt x="382" y="118"/>
                </a:cubicBezTo>
                <a:cubicBezTo>
                  <a:pt x="382" y="118"/>
                  <a:pt x="381" y="117"/>
                  <a:pt x="381" y="117"/>
                </a:cubicBezTo>
                <a:cubicBezTo>
                  <a:pt x="381" y="117"/>
                  <a:pt x="381" y="117"/>
                  <a:pt x="381" y="117"/>
                </a:cubicBezTo>
                <a:cubicBezTo>
                  <a:pt x="381" y="117"/>
                  <a:pt x="380" y="116"/>
                  <a:pt x="380" y="117"/>
                </a:cubicBezTo>
                <a:cubicBezTo>
                  <a:pt x="379" y="116"/>
                  <a:pt x="378" y="117"/>
                  <a:pt x="378" y="116"/>
                </a:cubicBezTo>
                <a:cubicBezTo>
                  <a:pt x="377" y="117"/>
                  <a:pt x="377" y="117"/>
                  <a:pt x="377" y="117"/>
                </a:cubicBezTo>
                <a:cubicBezTo>
                  <a:pt x="377" y="117"/>
                  <a:pt x="377" y="117"/>
                  <a:pt x="377" y="117"/>
                </a:cubicBezTo>
                <a:cubicBezTo>
                  <a:pt x="377" y="117"/>
                  <a:pt x="377" y="117"/>
                  <a:pt x="377" y="117"/>
                </a:cubicBezTo>
                <a:cubicBezTo>
                  <a:pt x="376" y="116"/>
                  <a:pt x="376" y="117"/>
                  <a:pt x="375" y="117"/>
                </a:cubicBezTo>
                <a:cubicBezTo>
                  <a:pt x="375" y="117"/>
                  <a:pt x="375" y="117"/>
                  <a:pt x="376" y="117"/>
                </a:cubicBezTo>
                <a:cubicBezTo>
                  <a:pt x="375" y="117"/>
                  <a:pt x="375" y="117"/>
                  <a:pt x="375" y="117"/>
                </a:cubicBezTo>
                <a:cubicBezTo>
                  <a:pt x="375" y="117"/>
                  <a:pt x="375" y="117"/>
                  <a:pt x="375" y="117"/>
                </a:cubicBezTo>
                <a:cubicBezTo>
                  <a:pt x="375" y="117"/>
                  <a:pt x="374" y="117"/>
                  <a:pt x="374" y="118"/>
                </a:cubicBezTo>
                <a:cubicBezTo>
                  <a:pt x="374" y="117"/>
                  <a:pt x="374" y="117"/>
                  <a:pt x="374" y="117"/>
                </a:cubicBezTo>
                <a:cubicBezTo>
                  <a:pt x="374" y="117"/>
                  <a:pt x="374" y="117"/>
                  <a:pt x="373" y="117"/>
                </a:cubicBezTo>
                <a:cubicBezTo>
                  <a:pt x="373" y="117"/>
                  <a:pt x="373" y="117"/>
                  <a:pt x="373" y="116"/>
                </a:cubicBezTo>
                <a:cubicBezTo>
                  <a:pt x="373" y="116"/>
                  <a:pt x="374" y="117"/>
                  <a:pt x="374" y="117"/>
                </a:cubicBezTo>
                <a:cubicBezTo>
                  <a:pt x="374" y="116"/>
                  <a:pt x="374" y="116"/>
                  <a:pt x="374" y="115"/>
                </a:cubicBezTo>
                <a:cubicBezTo>
                  <a:pt x="373" y="117"/>
                  <a:pt x="370" y="115"/>
                  <a:pt x="370" y="117"/>
                </a:cubicBezTo>
                <a:cubicBezTo>
                  <a:pt x="369" y="117"/>
                  <a:pt x="369" y="117"/>
                  <a:pt x="369" y="117"/>
                </a:cubicBezTo>
                <a:cubicBezTo>
                  <a:pt x="368" y="117"/>
                  <a:pt x="369" y="117"/>
                  <a:pt x="369" y="116"/>
                </a:cubicBezTo>
                <a:cubicBezTo>
                  <a:pt x="368" y="116"/>
                  <a:pt x="368" y="117"/>
                  <a:pt x="368" y="116"/>
                </a:cubicBezTo>
                <a:cubicBezTo>
                  <a:pt x="368" y="116"/>
                  <a:pt x="368" y="116"/>
                  <a:pt x="368" y="116"/>
                </a:cubicBezTo>
                <a:cubicBezTo>
                  <a:pt x="368" y="117"/>
                  <a:pt x="368" y="117"/>
                  <a:pt x="367" y="117"/>
                </a:cubicBezTo>
                <a:cubicBezTo>
                  <a:pt x="367" y="117"/>
                  <a:pt x="366" y="118"/>
                  <a:pt x="365" y="118"/>
                </a:cubicBezTo>
                <a:cubicBezTo>
                  <a:pt x="365" y="118"/>
                  <a:pt x="365" y="118"/>
                  <a:pt x="365" y="118"/>
                </a:cubicBezTo>
                <a:cubicBezTo>
                  <a:pt x="365" y="118"/>
                  <a:pt x="365" y="118"/>
                  <a:pt x="365" y="118"/>
                </a:cubicBezTo>
                <a:cubicBezTo>
                  <a:pt x="364" y="119"/>
                  <a:pt x="363" y="119"/>
                  <a:pt x="363" y="119"/>
                </a:cubicBezTo>
                <a:cubicBezTo>
                  <a:pt x="363" y="119"/>
                  <a:pt x="363" y="119"/>
                  <a:pt x="363" y="120"/>
                </a:cubicBezTo>
                <a:cubicBezTo>
                  <a:pt x="363" y="120"/>
                  <a:pt x="363" y="120"/>
                  <a:pt x="363" y="120"/>
                </a:cubicBezTo>
                <a:cubicBezTo>
                  <a:pt x="363" y="119"/>
                  <a:pt x="361" y="119"/>
                  <a:pt x="361" y="119"/>
                </a:cubicBezTo>
                <a:cubicBezTo>
                  <a:pt x="361" y="119"/>
                  <a:pt x="363" y="119"/>
                  <a:pt x="363" y="118"/>
                </a:cubicBezTo>
                <a:cubicBezTo>
                  <a:pt x="364" y="117"/>
                  <a:pt x="365" y="118"/>
                  <a:pt x="365" y="117"/>
                </a:cubicBezTo>
                <a:cubicBezTo>
                  <a:pt x="365" y="116"/>
                  <a:pt x="364" y="117"/>
                  <a:pt x="364" y="117"/>
                </a:cubicBezTo>
                <a:cubicBezTo>
                  <a:pt x="364" y="117"/>
                  <a:pt x="364" y="117"/>
                  <a:pt x="365" y="116"/>
                </a:cubicBezTo>
                <a:cubicBezTo>
                  <a:pt x="365" y="117"/>
                  <a:pt x="365" y="116"/>
                  <a:pt x="366" y="117"/>
                </a:cubicBezTo>
                <a:cubicBezTo>
                  <a:pt x="366" y="116"/>
                  <a:pt x="366" y="116"/>
                  <a:pt x="366" y="115"/>
                </a:cubicBezTo>
                <a:cubicBezTo>
                  <a:pt x="366" y="115"/>
                  <a:pt x="366" y="116"/>
                  <a:pt x="367" y="116"/>
                </a:cubicBezTo>
                <a:cubicBezTo>
                  <a:pt x="367" y="116"/>
                  <a:pt x="367" y="116"/>
                  <a:pt x="367" y="115"/>
                </a:cubicBezTo>
                <a:cubicBezTo>
                  <a:pt x="368" y="115"/>
                  <a:pt x="368" y="115"/>
                  <a:pt x="368" y="116"/>
                </a:cubicBezTo>
                <a:cubicBezTo>
                  <a:pt x="368" y="115"/>
                  <a:pt x="368" y="115"/>
                  <a:pt x="369" y="115"/>
                </a:cubicBezTo>
                <a:cubicBezTo>
                  <a:pt x="369" y="115"/>
                  <a:pt x="370" y="115"/>
                  <a:pt x="370" y="114"/>
                </a:cubicBezTo>
                <a:cubicBezTo>
                  <a:pt x="371" y="114"/>
                  <a:pt x="371" y="115"/>
                  <a:pt x="371" y="115"/>
                </a:cubicBezTo>
                <a:cubicBezTo>
                  <a:pt x="370" y="116"/>
                  <a:pt x="369" y="115"/>
                  <a:pt x="369" y="116"/>
                </a:cubicBezTo>
                <a:cubicBezTo>
                  <a:pt x="370" y="116"/>
                  <a:pt x="370" y="116"/>
                  <a:pt x="370" y="115"/>
                </a:cubicBezTo>
                <a:cubicBezTo>
                  <a:pt x="370" y="116"/>
                  <a:pt x="370" y="116"/>
                  <a:pt x="371" y="116"/>
                </a:cubicBezTo>
                <a:cubicBezTo>
                  <a:pt x="371" y="115"/>
                  <a:pt x="371" y="115"/>
                  <a:pt x="372" y="115"/>
                </a:cubicBezTo>
                <a:cubicBezTo>
                  <a:pt x="372" y="115"/>
                  <a:pt x="371" y="114"/>
                  <a:pt x="372" y="114"/>
                </a:cubicBezTo>
                <a:cubicBezTo>
                  <a:pt x="372" y="114"/>
                  <a:pt x="372" y="114"/>
                  <a:pt x="372" y="113"/>
                </a:cubicBezTo>
                <a:cubicBezTo>
                  <a:pt x="373" y="114"/>
                  <a:pt x="372" y="114"/>
                  <a:pt x="372" y="114"/>
                </a:cubicBezTo>
                <a:cubicBezTo>
                  <a:pt x="373" y="115"/>
                  <a:pt x="373" y="114"/>
                  <a:pt x="374" y="115"/>
                </a:cubicBezTo>
                <a:cubicBezTo>
                  <a:pt x="374" y="114"/>
                  <a:pt x="374" y="114"/>
                  <a:pt x="373" y="114"/>
                </a:cubicBezTo>
                <a:cubicBezTo>
                  <a:pt x="374" y="114"/>
                  <a:pt x="375" y="114"/>
                  <a:pt x="376" y="113"/>
                </a:cubicBezTo>
                <a:cubicBezTo>
                  <a:pt x="377" y="113"/>
                  <a:pt x="378" y="112"/>
                  <a:pt x="379" y="113"/>
                </a:cubicBezTo>
                <a:cubicBezTo>
                  <a:pt x="379" y="112"/>
                  <a:pt x="380" y="112"/>
                  <a:pt x="380" y="112"/>
                </a:cubicBezTo>
                <a:cubicBezTo>
                  <a:pt x="380" y="111"/>
                  <a:pt x="380" y="111"/>
                  <a:pt x="380" y="111"/>
                </a:cubicBezTo>
                <a:cubicBezTo>
                  <a:pt x="379" y="110"/>
                  <a:pt x="379" y="110"/>
                  <a:pt x="379" y="110"/>
                </a:cubicBezTo>
                <a:cubicBezTo>
                  <a:pt x="379" y="111"/>
                  <a:pt x="379" y="110"/>
                  <a:pt x="379" y="111"/>
                </a:cubicBezTo>
                <a:cubicBezTo>
                  <a:pt x="378" y="111"/>
                  <a:pt x="378" y="111"/>
                  <a:pt x="377" y="112"/>
                </a:cubicBezTo>
                <a:cubicBezTo>
                  <a:pt x="377" y="112"/>
                  <a:pt x="377" y="111"/>
                  <a:pt x="377" y="110"/>
                </a:cubicBezTo>
                <a:cubicBezTo>
                  <a:pt x="377" y="110"/>
                  <a:pt x="376" y="111"/>
                  <a:pt x="376" y="110"/>
                </a:cubicBezTo>
                <a:cubicBezTo>
                  <a:pt x="375" y="110"/>
                  <a:pt x="375" y="112"/>
                  <a:pt x="374" y="111"/>
                </a:cubicBezTo>
                <a:cubicBezTo>
                  <a:pt x="374" y="110"/>
                  <a:pt x="374" y="110"/>
                  <a:pt x="375" y="110"/>
                </a:cubicBezTo>
                <a:cubicBezTo>
                  <a:pt x="374" y="110"/>
                  <a:pt x="374" y="110"/>
                  <a:pt x="374" y="110"/>
                </a:cubicBezTo>
                <a:cubicBezTo>
                  <a:pt x="374" y="110"/>
                  <a:pt x="374" y="110"/>
                  <a:pt x="373" y="110"/>
                </a:cubicBezTo>
                <a:cubicBezTo>
                  <a:pt x="373" y="111"/>
                  <a:pt x="371" y="110"/>
                  <a:pt x="370" y="111"/>
                </a:cubicBezTo>
                <a:cubicBezTo>
                  <a:pt x="370" y="111"/>
                  <a:pt x="370" y="110"/>
                  <a:pt x="370" y="110"/>
                </a:cubicBezTo>
                <a:cubicBezTo>
                  <a:pt x="370" y="110"/>
                  <a:pt x="370" y="110"/>
                  <a:pt x="369" y="110"/>
                </a:cubicBezTo>
                <a:cubicBezTo>
                  <a:pt x="370" y="110"/>
                  <a:pt x="370" y="111"/>
                  <a:pt x="371" y="111"/>
                </a:cubicBezTo>
                <a:cubicBezTo>
                  <a:pt x="371" y="111"/>
                  <a:pt x="371" y="112"/>
                  <a:pt x="371" y="112"/>
                </a:cubicBezTo>
                <a:cubicBezTo>
                  <a:pt x="371" y="112"/>
                  <a:pt x="370" y="112"/>
                  <a:pt x="370" y="112"/>
                </a:cubicBezTo>
                <a:cubicBezTo>
                  <a:pt x="370" y="112"/>
                  <a:pt x="370" y="111"/>
                  <a:pt x="369" y="111"/>
                </a:cubicBezTo>
                <a:cubicBezTo>
                  <a:pt x="369" y="112"/>
                  <a:pt x="369" y="112"/>
                  <a:pt x="369" y="112"/>
                </a:cubicBezTo>
                <a:cubicBezTo>
                  <a:pt x="369" y="112"/>
                  <a:pt x="369" y="112"/>
                  <a:pt x="369" y="112"/>
                </a:cubicBezTo>
                <a:cubicBezTo>
                  <a:pt x="368" y="112"/>
                  <a:pt x="369" y="112"/>
                  <a:pt x="369" y="111"/>
                </a:cubicBezTo>
                <a:cubicBezTo>
                  <a:pt x="369" y="111"/>
                  <a:pt x="370" y="112"/>
                  <a:pt x="370" y="111"/>
                </a:cubicBezTo>
                <a:cubicBezTo>
                  <a:pt x="366" y="112"/>
                  <a:pt x="362" y="113"/>
                  <a:pt x="358" y="114"/>
                </a:cubicBezTo>
                <a:cubicBezTo>
                  <a:pt x="358" y="115"/>
                  <a:pt x="357" y="115"/>
                  <a:pt x="356" y="114"/>
                </a:cubicBezTo>
                <a:cubicBezTo>
                  <a:pt x="356" y="115"/>
                  <a:pt x="357" y="115"/>
                  <a:pt x="357" y="116"/>
                </a:cubicBezTo>
                <a:cubicBezTo>
                  <a:pt x="356" y="116"/>
                  <a:pt x="356" y="115"/>
                  <a:pt x="355" y="116"/>
                </a:cubicBezTo>
                <a:cubicBezTo>
                  <a:pt x="355" y="116"/>
                  <a:pt x="355" y="115"/>
                  <a:pt x="355" y="115"/>
                </a:cubicBezTo>
                <a:cubicBezTo>
                  <a:pt x="355" y="115"/>
                  <a:pt x="354" y="116"/>
                  <a:pt x="354" y="116"/>
                </a:cubicBezTo>
                <a:cubicBezTo>
                  <a:pt x="354" y="116"/>
                  <a:pt x="354" y="115"/>
                  <a:pt x="353" y="115"/>
                </a:cubicBezTo>
                <a:cubicBezTo>
                  <a:pt x="354" y="115"/>
                  <a:pt x="354" y="115"/>
                  <a:pt x="354" y="116"/>
                </a:cubicBezTo>
                <a:cubicBezTo>
                  <a:pt x="355" y="115"/>
                  <a:pt x="355" y="115"/>
                  <a:pt x="355" y="115"/>
                </a:cubicBezTo>
                <a:cubicBezTo>
                  <a:pt x="355" y="114"/>
                  <a:pt x="356" y="114"/>
                  <a:pt x="356" y="114"/>
                </a:cubicBezTo>
                <a:cubicBezTo>
                  <a:pt x="356" y="113"/>
                  <a:pt x="355" y="114"/>
                  <a:pt x="355" y="114"/>
                </a:cubicBezTo>
                <a:cubicBezTo>
                  <a:pt x="357" y="113"/>
                  <a:pt x="359" y="112"/>
                  <a:pt x="361" y="113"/>
                </a:cubicBezTo>
                <a:cubicBezTo>
                  <a:pt x="362" y="112"/>
                  <a:pt x="362" y="112"/>
                  <a:pt x="363" y="112"/>
                </a:cubicBezTo>
                <a:cubicBezTo>
                  <a:pt x="364" y="109"/>
                  <a:pt x="366" y="108"/>
                  <a:pt x="368" y="107"/>
                </a:cubicBezTo>
                <a:cubicBezTo>
                  <a:pt x="369" y="108"/>
                  <a:pt x="369" y="108"/>
                  <a:pt x="369" y="108"/>
                </a:cubicBezTo>
                <a:cubicBezTo>
                  <a:pt x="368" y="107"/>
                  <a:pt x="370" y="107"/>
                  <a:pt x="370" y="106"/>
                </a:cubicBezTo>
                <a:cubicBezTo>
                  <a:pt x="370" y="106"/>
                  <a:pt x="370" y="107"/>
                  <a:pt x="370" y="107"/>
                </a:cubicBezTo>
                <a:cubicBezTo>
                  <a:pt x="372" y="106"/>
                  <a:pt x="374" y="106"/>
                  <a:pt x="375" y="104"/>
                </a:cubicBezTo>
                <a:cubicBezTo>
                  <a:pt x="377" y="103"/>
                  <a:pt x="379" y="103"/>
                  <a:pt x="380" y="101"/>
                </a:cubicBezTo>
                <a:cubicBezTo>
                  <a:pt x="382" y="101"/>
                  <a:pt x="384" y="99"/>
                  <a:pt x="385" y="98"/>
                </a:cubicBezTo>
                <a:cubicBezTo>
                  <a:pt x="386" y="97"/>
                  <a:pt x="388" y="96"/>
                  <a:pt x="389" y="94"/>
                </a:cubicBezTo>
                <a:cubicBezTo>
                  <a:pt x="388" y="94"/>
                  <a:pt x="388" y="94"/>
                  <a:pt x="388" y="93"/>
                </a:cubicBezTo>
                <a:cubicBezTo>
                  <a:pt x="388" y="93"/>
                  <a:pt x="389" y="93"/>
                  <a:pt x="389" y="93"/>
                </a:cubicBezTo>
                <a:cubicBezTo>
                  <a:pt x="388" y="93"/>
                  <a:pt x="388" y="93"/>
                  <a:pt x="388" y="93"/>
                </a:cubicBezTo>
                <a:cubicBezTo>
                  <a:pt x="387" y="94"/>
                  <a:pt x="386" y="92"/>
                  <a:pt x="386" y="93"/>
                </a:cubicBezTo>
                <a:cubicBezTo>
                  <a:pt x="386" y="94"/>
                  <a:pt x="385" y="93"/>
                  <a:pt x="385" y="93"/>
                </a:cubicBezTo>
                <a:cubicBezTo>
                  <a:pt x="384" y="93"/>
                  <a:pt x="383" y="93"/>
                  <a:pt x="383" y="94"/>
                </a:cubicBezTo>
                <a:cubicBezTo>
                  <a:pt x="383" y="93"/>
                  <a:pt x="384" y="93"/>
                  <a:pt x="384" y="91"/>
                </a:cubicBezTo>
                <a:cubicBezTo>
                  <a:pt x="381" y="92"/>
                  <a:pt x="377" y="93"/>
                  <a:pt x="374" y="95"/>
                </a:cubicBezTo>
                <a:cubicBezTo>
                  <a:pt x="374" y="96"/>
                  <a:pt x="374" y="95"/>
                  <a:pt x="373" y="95"/>
                </a:cubicBezTo>
                <a:cubicBezTo>
                  <a:pt x="373" y="95"/>
                  <a:pt x="373" y="96"/>
                  <a:pt x="373" y="96"/>
                </a:cubicBezTo>
                <a:cubicBezTo>
                  <a:pt x="373" y="96"/>
                  <a:pt x="373" y="96"/>
                  <a:pt x="372" y="96"/>
                </a:cubicBezTo>
                <a:cubicBezTo>
                  <a:pt x="372" y="95"/>
                  <a:pt x="370" y="98"/>
                  <a:pt x="370" y="99"/>
                </a:cubicBezTo>
                <a:cubicBezTo>
                  <a:pt x="369" y="98"/>
                  <a:pt x="370" y="98"/>
                  <a:pt x="370" y="97"/>
                </a:cubicBezTo>
                <a:cubicBezTo>
                  <a:pt x="370" y="97"/>
                  <a:pt x="369" y="97"/>
                  <a:pt x="369" y="97"/>
                </a:cubicBezTo>
                <a:cubicBezTo>
                  <a:pt x="370" y="96"/>
                  <a:pt x="370" y="96"/>
                  <a:pt x="370" y="95"/>
                </a:cubicBezTo>
                <a:cubicBezTo>
                  <a:pt x="370" y="95"/>
                  <a:pt x="370" y="96"/>
                  <a:pt x="369" y="96"/>
                </a:cubicBezTo>
                <a:cubicBezTo>
                  <a:pt x="369" y="96"/>
                  <a:pt x="369" y="96"/>
                  <a:pt x="369" y="97"/>
                </a:cubicBezTo>
                <a:cubicBezTo>
                  <a:pt x="369" y="97"/>
                  <a:pt x="369" y="97"/>
                  <a:pt x="368" y="97"/>
                </a:cubicBezTo>
                <a:cubicBezTo>
                  <a:pt x="368" y="96"/>
                  <a:pt x="369" y="96"/>
                  <a:pt x="369" y="95"/>
                </a:cubicBezTo>
                <a:cubicBezTo>
                  <a:pt x="369" y="95"/>
                  <a:pt x="369" y="95"/>
                  <a:pt x="369" y="95"/>
                </a:cubicBezTo>
                <a:cubicBezTo>
                  <a:pt x="369" y="96"/>
                  <a:pt x="370" y="95"/>
                  <a:pt x="370" y="95"/>
                </a:cubicBezTo>
                <a:cubicBezTo>
                  <a:pt x="371" y="95"/>
                  <a:pt x="371" y="95"/>
                  <a:pt x="371" y="96"/>
                </a:cubicBezTo>
                <a:cubicBezTo>
                  <a:pt x="371" y="95"/>
                  <a:pt x="372" y="95"/>
                  <a:pt x="372" y="95"/>
                </a:cubicBezTo>
                <a:cubicBezTo>
                  <a:pt x="372" y="95"/>
                  <a:pt x="372" y="95"/>
                  <a:pt x="372" y="95"/>
                </a:cubicBezTo>
                <a:cubicBezTo>
                  <a:pt x="372" y="95"/>
                  <a:pt x="372" y="95"/>
                  <a:pt x="372" y="95"/>
                </a:cubicBezTo>
                <a:cubicBezTo>
                  <a:pt x="372" y="95"/>
                  <a:pt x="372" y="95"/>
                  <a:pt x="372" y="95"/>
                </a:cubicBezTo>
                <a:cubicBezTo>
                  <a:pt x="372" y="95"/>
                  <a:pt x="372" y="95"/>
                  <a:pt x="372" y="95"/>
                </a:cubicBezTo>
                <a:cubicBezTo>
                  <a:pt x="372" y="95"/>
                  <a:pt x="372" y="95"/>
                  <a:pt x="372" y="95"/>
                </a:cubicBezTo>
                <a:cubicBezTo>
                  <a:pt x="373" y="94"/>
                  <a:pt x="373" y="94"/>
                  <a:pt x="373" y="94"/>
                </a:cubicBezTo>
                <a:cubicBezTo>
                  <a:pt x="374" y="94"/>
                  <a:pt x="375" y="93"/>
                  <a:pt x="376" y="92"/>
                </a:cubicBezTo>
                <a:cubicBezTo>
                  <a:pt x="376" y="91"/>
                  <a:pt x="375" y="93"/>
                  <a:pt x="374" y="93"/>
                </a:cubicBezTo>
                <a:cubicBezTo>
                  <a:pt x="375" y="92"/>
                  <a:pt x="376" y="91"/>
                  <a:pt x="377" y="92"/>
                </a:cubicBezTo>
                <a:cubicBezTo>
                  <a:pt x="378" y="91"/>
                  <a:pt x="379" y="90"/>
                  <a:pt x="380" y="90"/>
                </a:cubicBezTo>
                <a:cubicBezTo>
                  <a:pt x="383" y="88"/>
                  <a:pt x="386" y="88"/>
                  <a:pt x="388" y="86"/>
                </a:cubicBezTo>
                <a:cubicBezTo>
                  <a:pt x="388" y="86"/>
                  <a:pt x="388" y="86"/>
                  <a:pt x="388" y="86"/>
                </a:cubicBezTo>
                <a:cubicBezTo>
                  <a:pt x="388" y="86"/>
                  <a:pt x="388" y="86"/>
                  <a:pt x="388" y="86"/>
                </a:cubicBezTo>
                <a:cubicBezTo>
                  <a:pt x="388" y="86"/>
                  <a:pt x="387" y="85"/>
                  <a:pt x="387" y="86"/>
                </a:cubicBezTo>
                <a:cubicBezTo>
                  <a:pt x="387" y="86"/>
                  <a:pt x="387" y="86"/>
                  <a:pt x="387" y="86"/>
                </a:cubicBezTo>
                <a:cubicBezTo>
                  <a:pt x="387" y="86"/>
                  <a:pt x="387" y="86"/>
                  <a:pt x="386" y="85"/>
                </a:cubicBezTo>
                <a:cubicBezTo>
                  <a:pt x="386" y="86"/>
                  <a:pt x="385" y="86"/>
                  <a:pt x="384" y="85"/>
                </a:cubicBezTo>
                <a:cubicBezTo>
                  <a:pt x="384" y="86"/>
                  <a:pt x="384" y="86"/>
                  <a:pt x="384" y="86"/>
                </a:cubicBezTo>
                <a:cubicBezTo>
                  <a:pt x="383" y="85"/>
                  <a:pt x="383" y="86"/>
                  <a:pt x="382" y="86"/>
                </a:cubicBezTo>
                <a:cubicBezTo>
                  <a:pt x="382" y="86"/>
                  <a:pt x="382" y="85"/>
                  <a:pt x="382" y="85"/>
                </a:cubicBezTo>
                <a:cubicBezTo>
                  <a:pt x="382" y="85"/>
                  <a:pt x="382" y="85"/>
                  <a:pt x="382" y="85"/>
                </a:cubicBezTo>
                <a:cubicBezTo>
                  <a:pt x="382" y="85"/>
                  <a:pt x="382" y="85"/>
                  <a:pt x="382" y="85"/>
                </a:cubicBezTo>
                <a:cubicBezTo>
                  <a:pt x="382" y="84"/>
                  <a:pt x="382" y="84"/>
                  <a:pt x="381" y="85"/>
                </a:cubicBezTo>
                <a:cubicBezTo>
                  <a:pt x="382" y="84"/>
                  <a:pt x="382" y="84"/>
                  <a:pt x="381" y="84"/>
                </a:cubicBezTo>
                <a:cubicBezTo>
                  <a:pt x="381" y="84"/>
                  <a:pt x="381" y="84"/>
                  <a:pt x="381" y="84"/>
                </a:cubicBezTo>
                <a:cubicBezTo>
                  <a:pt x="381" y="85"/>
                  <a:pt x="381" y="84"/>
                  <a:pt x="381" y="84"/>
                </a:cubicBezTo>
                <a:cubicBezTo>
                  <a:pt x="381" y="85"/>
                  <a:pt x="381" y="85"/>
                  <a:pt x="381" y="85"/>
                </a:cubicBezTo>
                <a:cubicBezTo>
                  <a:pt x="381" y="85"/>
                  <a:pt x="380" y="85"/>
                  <a:pt x="380" y="85"/>
                </a:cubicBezTo>
                <a:cubicBezTo>
                  <a:pt x="380" y="85"/>
                  <a:pt x="381" y="84"/>
                  <a:pt x="380" y="84"/>
                </a:cubicBezTo>
                <a:cubicBezTo>
                  <a:pt x="379" y="84"/>
                  <a:pt x="379" y="85"/>
                  <a:pt x="378" y="85"/>
                </a:cubicBezTo>
                <a:cubicBezTo>
                  <a:pt x="377" y="84"/>
                  <a:pt x="378" y="84"/>
                  <a:pt x="379" y="83"/>
                </a:cubicBezTo>
                <a:cubicBezTo>
                  <a:pt x="379" y="83"/>
                  <a:pt x="378" y="83"/>
                  <a:pt x="378" y="83"/>
                </a:cubicBezTo>
                <a:cubicBezTo>
                  <a:pt x="378" y="83"/>
                  <a:pt x="378" y="83"/>
                  <a:pt x="378" y="83"/>
                </a:cubicBezTo>
                <a:cubicBezTo>
                  <a:pt x="378" y="84"/>
                  <a:pt x="377" y="83"/>
                  <a:pt x="377" y="84"/>
                </a:cubicBezTo>
                <a:cubicBezTo>
                  <a:pt x="377" y="84"/>
                  <a:pt x="377" y="84"/>
                  <a:pt x="377" y="83"/>
                </a:cubicBezTo>
                <a:cubicBezTo>
                  <a:pt x="376" y="84"/>
                  <a:pt x="375" y="84"/>
                  <a:pt x="374" y="84"/>
                </a:cubicBezTo>
                <a:cubicBezTo>
                  <a:pt x="374" y="84"/>
                  <a:pt x="374" y="85"/>
                  <a:pt x="374" y="85"/>
                </a:cubicBezTo>
                <a:cubicBezTo>
                  <a:pt x="374" y="85"/>
                  <a:pt x="374" y="86"/>
                  <a:pt x="374" y="86"/>
                </a:cubicBezTo>
                <a:cubicBezTo>
                  <a:pt x="373" y="85"/>
                  <a:pt x="373" y="85"/>
                  <a:pt x="373" y="84"/>
                </a:cubicBezTo>
                <a:cubicBezTo>
                  <a:pt x="374" y="84"/>
                  <a:pt x="375" y="82"/>
                  <a:pt x="376" y="81"/>
                </a:cubicBezTo>
                <a:cubicBezTo>
                  <a:pt x="377" y="81"/>
                  <a:pt x="379" y="80"/>
                  <a:pt x="380" y="80"/>
                </a:cubicBezTo>
                <a:cubicBezTo>
                  <a:pt x="380" y="79"/>
                  <a:pt x="381" y="80"/>
                  <a:pt x="382" y="80"/>
                </a:cubicBezTo>
                <a:cubicBezTo>
                  <a:pt x="382" y="80"/>
                  <a:pt x="381" y="80"/>
                  <a:pt x="381" y="80"/>
                </a:cubicBezTo>
                <a:cubicBezTo>
                  <a:pt x="382" y="81"/>
                  <a:pt x="382" y="79"/>
                  <a:pt x="383" y="79"/>
                </a:cubicBezTo>
                <a:cubicBezTo>
                  <a:pt x="383" y="79"/>
                  <a:pt x="383" y="80"/>
                  <a:pt x="383" y="80"/>
                </a:cubicBezTo>
                <a:cubicBezTo>
                  <a:pt x="383" y="79"/>
                  <a:pt x="385" y="78"/>
                  <a:pt x="386" y="79"/>
                </a:cubicBezTo>
                <a:cubicBezTo>
                  <a:pt x="387" y="78"/>
                  <a:pt x="388" y="78"/>
                  <a:pt x="389" y="77"/>
                </a:cubicBezTo>
                <a:cubicBezTo>
                  <a:pt x="389" y="76"/>
                  <a:pt x="388" y="77"/>
                  <a:pt x="387" y="77"/>
                </a:cubicBezTo>
                <a:cubicBezTo>
                  <a:pt x="388" y="77"/>
                  <a:pt x="390" y="75"/>
                  <a:pt x="392" y="76"/>
                </a:cubicBezTo>
                <a:cubicBezTo>
                  <a:pt x="393" y="75"/>
                  <a:pt x="397" y="75"/>
                  <a:pt x="397" y="73"/>
                </a:cubicBezTo>
                <a:cubicBezTo>
                  <a:pt x="398" y="73"/>
                  <a:pt x="398" y="72"/>
                  <a:pt x="399" y="72"/>
                </a:cubicBezTo>
                <a:cubicBezTo>
                  <a:pt x="399" y="73"/>
                  <a:pt x="398" y="73"/>
                  <a:pt x="399" y="73"/>
                </a:cubicBezTo>
                <a:cubicBezTo>
                  <a:pt x="401" y="72"/>
                  <a:pt x="403" y="71"/>
                  <a:pt x="403" y="69"/>
                </a:cubicBezTo>
                <a:cubicBezTo>
                  <a:pt x="402" y="68"/>
                  <a:pt x="401" y="68"/>
                  <a:pt x="401" y="67"/>
                </a:cubicBezTo>
                <a:cubicBezTo>
                  <a:pt x="400" y="67"/>
                  <a:pt x="398" y="67"/>
                  <a:pt x="398" y="65"/>
                </a:cubicBezTo>
                <a:cubicBezTo>
                  <a:pt x="397" y="66"/>
                  <a:pt x="396" y="66"/>
                  <a:pt x="396" y="67"/>
                </a:cubicBezTo>
                <a:cubicBezTo>
                  <a:pt x="396" y="67"/>
                  <a:pt x="397" y="67"/>
                  <a:pt x="397" y="67"/>
                </a:cubicBezTo>
                <a:cubicBezTo>
                  <a:pt x="397" y="67"/>
                  <a:pt x="397" y="67"/>
                  <a:pt x="396" y="67"/>
                </a:cubicBezTo>
                <a:cubicBezTo>
                  <a:pt x="396" y="67"/>
                  <a:pt x="396" y="67"/>
                  <a:pt x="395" y="67"/>
                </a:cubicBezTo>
                <a:cubicBezTo>
                  <a:pt x="395" y="67"/>
                  <a:pt x="395" y="66"/>
                  <a:pt x="395" y="66"/>
                </a:cubicBezTo>
                <a:cubicBezTo>
                  <a:pt x="395" y="66"/>
                  <a:pt x="395" y="66"/>
                  <a:pt x="395" y="66"/>
                </a:cubicBezTo>
                <a:cubicBezTo>
                  <a:pt x="394" y="65"/>
                  <a:pt x="392" y="67"/>
                  <a:pt x="391" y="67"/>
                </a:cubicBezTo>
                <a:cubicBezTo>
                  <a:pt x="389" y="66"/>
                  <a:pt x="388" y="68"/>
                  <a:pt x="386" y="69"/>
                </a:cubicBezTo>
                <a:cubicBezTo>
                  <a:pt x="386" y="69"/>
                  <a:pt x="386" y="69"/>
                  <a:pt x="386" y="69"/>
                </a:cubicBezTo>
                <a:cubicBezTo>
                  <a:pt x="387" y="67"/>
                  <a:pt x="388" y="67"/>
                  <a:pt x="389" y="66"/>
                </a:cubicBezTo>
                <a:cubicBezTo>
                  <a:pt x="388" y="66"/>
                  <a:pt x="388" y="66"/>
                  <a:pt x="388" y="66"/>
                </a:cubicBezTo>
                <a:cubicBezTo>
                  <a:pt x="386" y="68"/>
                  <a:pt x="384" y="67"/>
                  <a:pt x="382" y="68"/>
                </a:cubicBezTo>
                <a:cubicBezTo>
                  <a:pt x="382" y="68"/>
                  <a:pt x="382" y="68"/>
                  <a:pt x="382" y="68"/>
                </a:cubicBezTo>
                <a:cubicBezTo>
                  <a:pt x="383" y="68"/>
                  <a:pt x="384" y="67"/>
                  <a:pt x="384" y="66"/>
                </a:cubicBezTo>
                <a:cubicBezTo>
                  <a:pt x="384" y="66"/>
                  <a:pt x="384" y="66"/>
                  <a:pt x="383" y="66"/>
                </a:cubicBezTo>
                <a:cubicBezTo>
                  <a:pt x="383" y="67"/>
                  <a:pt x="383" y="67"/>
                  <a:pt x="383" y="66"/>
                </a:cubicBezTo>
                <a:cubicBezTo>
                  <a:pt x="383" y="67"/>
                  <a:pt x="383" y="67"/>
                  <a:pt x="383" y="68"/>
                </a:cubicBezTo>
                <a:cubicBezTo>
                  <a:pt x="382" y="67"/>
                  <a:pt x="380" y="68"/>
                  <a:pt x="381" y="69"/>
                </a:cubicBezTo>
                <a:cubicBezTo>
                  <a:pt x="380" y="70"/>
                  <a:pt x="380" y="68"/>
                  <a:pt x="380" y="69"/>
                </a:cubicBezTo>
                <a:cubicBezTo>
                  <a:pt x="380" y="69"/>
                  <a:pt x="380" y="68"/>
                  <a:pt x="380" y="68"/>
                </a:cubicBezTo>
                <a:cubicBezTo>
                  <a:pt x="380" y="68"/>
                  <a:pt x="379" y="69"/>
                  <a:pt x="379" y="69"/>
                </a:cubicBezTo>
                <a:cubicBezTo>
                  <a:pt x="379" y="70"/>
                  <a:pt x="379" y="69"/>
                  <a:pt x="379" y="69"/>
                </a:cubicBezTo>
                <a:cubicBezTo>
                  <a:pt x="378" y="69"/>
                  <a:pt x="379" y="69"/>
                  <a:pt x="378" y="70"/>
                </a:cubicBezTo>
                <a:cubicBezTo>
                  <a:pt x="378" y="70"/>
                  <a:pt x="378" y="69"/>
                  <a:pt x="378" y="69"/>
                </a:cubicBezTo>
                <a:cubicBezTo>
                  <a:pt x="377" y="69"/>
                  <a:pt x="378" y="70"/>
                  <a:pt x="377" y="70"/>
                </a:cubicBezTo>
                <a:cubicBezTo>
                  <a:pt x="377" y="70"/>
                  <a:pt x="377" y="70"/>
                  <a:pt x="377" y="69"/>
                </a:cubicBezTo>
                <a:cubicBezTo>
                  <a:pt x="377" y="69"/>
                  <a:pt x="377" y="69"/>
                  <a:pt x="377" y="69"/>
                </a:cubicBezTo>
                <a:cubicBezTo>
                  <a:pt x="377" y="68"/>
                  <a:pt x="376" y="69"/>
                  <a:pt x="376" y="70"/>
                </a:cubicBezTo>
                <a:cubicBezTo>
                  <a:pt x="376" y="70"/>
                  <a:pt x="375" y="70"/>
                  <a:pt x="374" y="71"/>
                </a:cubicBezTo>
                <a:cubicBezTo>
                  <a:pt x="374" y="71"/>
                  <a:pt x="374" y="71"/>
                  <a:pt x="374" y="70"/>
                </a:cubicBezTo>
                <a:cubicBezTo>
                  <a:pt x="374" y="70"/>
                  <a:pt x="375" y="70"/>
                  <a:pt x="375" y="70"/>
                </a:cubicBezTo>
                <a:cubicBezTo>
                  <a:pt x="375" y="69"/>
                  <a:pt x="375" y="69"/>
                  <a:pt x="375" y="68"/>
                </a:cubicBezTo>
                <a:cubicBezTo>
                  <a:pt x="375" y="68"/>
                  <a:pt x="375" y="68"/>
                  <a:pt x="375" y="69"/>
                </a:cubicBezTo>
                <a:cubicBezTo>
                  <a:pt x="374" y="68"/>
                  <a:pt x="374" y="68"/>
                  <a:pt x="374" y="68"/>
                </a:cubicBezTo>
                <a:cubicBezTo>
                  <a:pt x="375" y="68"/>
                  <a:pt x="375" y="67"/>
                  <a:pt x="376" y="66"/>
                </a:cubicBezTo>
                <a:cubicBezTo>
                  <a:pt x="376" y="66"/>
                  <a:pt x="375" y="66"/>
                  <a:pt x="375" y="65"/>
                </a:cubicBezTo>
                <a:cubicBezTo>
                  <a:pt x="376" y="65"/>
                  <a:pt x="376" y="65"/>
                  <a:pt x="376" y="65"/>
                </a:cubicBezTo>
                <a:cubicBezTo>
                  <a:pt x="376" y="64"/>
                  <a:pt x="375" y="65"/>
                  <a:pt x="375" y="64"/>
                </a:cubicBezTo>
                <a:cubicBezTo>
                  <a:pt x="374" y="65"/>
                  <a:pt x="373" y="64"/>
                  <a:pt x="373" y="65"/>
                </a:cubicBezTo>
                <a:cubicBezTo>
                  <a:pt x="373" y="66"/>
                  <a:pt x="372" y="65"/>
                  <a:pt x="372" y="65"/>
                </a:cubicBezTo>
                <a:cubicBezTo>
                  <a:pt x="371" y="65"/>
                  <a:pt x="371" y="65"/>
                  <a:pt x="370" y="65"/>
                </a:cubicBezTo>
                <a:cubicBezTo>
                  <a:pt x="370" y="64"/>
                  <a:pt x="371" y="64"/>
                  <a:pt x="372" y="63"/>
                </a:cubicBezTo>
                <a:cubicBezTo>
                  <a:pt x="369" y="64"/>
                  <a:pt x="365" y="64"/>
                  <a:pt x="361" y="67"/>
                </a:cubicBezTo>
                <a:cubicBezTo>
                  <a:pt x="361" y="67"/>
                  <a:pt x="361" y="67"/>
                  <a:pt x="360" y="66"/>
                </a:cubicBezTo>
                <a:cubicBezTo>
                  <a:pt x="360" y="67"/>
                  <a:pt x="360" y="67"/>
                  <a:pt x="360" y="67"/>
                </a:cubicBezTo>
                <a:cubicBezTo>
                  <a:pt x="360" y="67"/>
                  <a:pt x="360" y="67"/>
                  <a:pt x="359" y="68"/>
                </a:cubicBezTo>
                <a:cubicBezTo>
                  <a:pt x="359" y="66"/>
                  <a:pt x="357" y="69"/>
                  <a:pt x="357" y="70"/>
                </a:cubicBezTo>
                <a:cubicBezTo>
                  <a:pt x="357" y="69"/>
                  <a:pt x="357" y="69"/>
                  <a:pt x="357" y="68"/>
                </a:cubicBezTo>
                <a:cubicBezTo>
                  <a:pt x="357" y="68"/>
                  <a:pt x="357" y="68"/>
                  <a:pt x="358" y="68"/>
                </a:cubicBezTo>
                <a:cubicBezTo>
                  <a:pt x="357" y="68"/>
                  <a:pt x="357" y="68"/>
                  <a:pt x="357" y="68"/>
                </a:cubicBezTo>
                <a:cubicBezTo>
                  <a:pt x="356" y="68"/>
                  <a:pt x="356" y="68"/>
                  <a:pt x="356" y="68"/>
                </a:cubicBezTo>
                <a:cubicBezTo>
                  <a:pt x="357" y="67"/>
                  <a:pt x="357" y="67"/>
                  <a:pt x="357" y="67"/>
                </a:cubicBezTo>
                <a:cubicBezTo>
                  <a:pt x="357" y="66"/>
                  <a:pt x="357" y="67"/>
                  <a:pt x="356" y="67"/>
                </a:cubicBezTo>
                <a:cubicBezTo>
                  <a:pt x="356" y="67"/>
                  <a:pt x="356" y="67"/>
                  <a:pt x="356" y="68"/>
                </a:cubicBezTo>
                <a:cubicBezTo>
                  <a:pt x="356" y="68"/>
                  <a:pt x="356" y="68"/>
                  <a:pt x="356" y="68"/>
                </a:cubicBezTo>
                <a:cubicBezTo>
                  <a:pt x="356" y="67"/>
                  <a:pt x="356" y="67"/>
                  <a:pt x="356" y="67"/>
                </a:cubicBezTo>
                <a:cubicBezTo>
                  <a:pt x="356" y="67"/>
                  <a:pt x="356" y="66"/>
                  <a:pt x="356" y="66"/>
                </a:cubicBezTo>
                <a:cubicBezTo>
                  <a:pt x="356" y="66"/>
                  <a:pt x="356" y="66"/>
                  <a:pt x="356" y="66"/>
                </a:cubicBezTo>
                <a:cubicBezTo>
                  <a:pt x="356" y="66"/>
                  <a:pt x="356" y="66"/>
                  <a:pt x="356" y="66"/>
                </a:cubicBezTo>
                <a:cubicBezTo>
                  <a:pt x="356" y="67"/>
                  <a:pt x="357" y="66"/>
                  <a:pt x="358" y="66"/>
                </a:cubicBezTo>
                <a:cubicBezTo>
                  <a:pt x="358" y="66"/>
                  <a:pt x="358" y="66"/>
                  <a:pt x="358" y="67"/>
                </a:cubicBezTo>
                <a:cubicBezTo>
                  <a:pt x="359" y="66"/>
                  <a:pt x="359" y="65"/>
                  <a:pt x="360" y="64"/>
                </a:cubicBezTo>
                <a:cubicBezTo>
                  <a:pt x="360" y="65"/>
                  <a:pt x="359" y="65"/>
                  <a:pt x="359" y="66"/>
                </a:cubicBezTo>
                <a:cubicBezTo>
                  <a:pt x="360" y="66"/>
                  <a:pt x="360" y="65"/>
                  <a:pt x="360" y="65"/>
                </a:cubicBezTo>
                <a:cubicBezTo>
                  <a:pt x="361" y="65"/>
                  <a:pt x="363" y="64"/>
                  <a:pt x="364" y="63"/>
                </a:cubicBezTo>
                <a:cubicBezTo>
                  <a:pt x="363" y="63"/>
                  <a:pt x="362" y="64"/>
                  <a:pt x="361" y="64"/>
                </a:cubicBezTo>
                <a:cubicBezTo>
                  <a:pt x="362" y="63"/>
                  <a:pt x="363" y="62"/>
                  <a:pt x="364" y="63"/>
                </a:cubicBezTo>
                <a:cubicBezTo>
                  <a:pt x="365" y="62"/>
                  <a:pt x="366" y="62"/>
                  <a:pt x="367" y="62"/>
                </a:cubicBezTo>
                <a:cubicBezTo>
                  <a:pt x="370" y="60"/>
                  <a:pt x="373" y="60"/>
                  <a:pt x="376" y="58"/>
                </a:cubicBezTo>
                <a:cubicBezTo>
                  <a:pt x="375" y="58"/>
                  <a:pt x="375" y="58"/>
                  <a:pt x="374" y="57"/>
                </a:cubicBezTo>
                <a:cubicBezTo>
                  <a:pt x="373" y="58"/>
                  <a:pt x="372" y="58"/>
                  <a:pt x="372" y="57"/>
                </a:cubicBezTo>
                <a:cubicBezTo>
                  <a:pt x="371" y="57"/>
                  <a:pt x="372" y="57"/>
                  <a:pt x="371" y="58"/>
                </a:cubicBezTo>
                <a:cubicBezTo>
                  <a:pt x="371" y="57"/>
                  <a:pt x="370" y="58"/>
                  <a:pt x="370" y="57"/>
                </a:cubicBezTo>
                <a:cubicBezTo>
                  <a:pt x="369" y="57"/>
                  <a:pt x="370" y="57"/>
                  <a:pt x="370" y="56"/>
                </a:cubicBezTo>
                <a:cubicBezTo>
                  <a:pt x="369" y="56"/>
                  <a:pt x="369" y="57"/>
                  <a:pt x="368" y="56"/>
                </a:cubicBezTo>
                <a:cubicBezTo>
                  <a:pt x="367" y="56"/>
                  <a:pt x="368" y="56"/>
                  <a:pt x="368" y="55"/>
                </a:cubicBezTo>
                <a:cubicBezTo>
                  <a:pt x="367" y="55"/>
                  <a:pt x="366" y="56"/>
                  <a:pt x="365" y="57"/>
                </a:cubicBezTo>
                <a:cubicBezTo>
                  <a:pt x="365" y="56"/>
                  <a:pt x="366" y="55"/>
                  <a:pt x="366" y="55"/>
                </a:cubicBezTo>
                <a:cubicBezTo>
                  <a:pt x="366" y="55"/>
                  <a:pt x="366" y="55"/>
                  <a:pt x="366" y="54"/>
                </a:cubicBezTo>
                <a:cubicBezTo>
                  <a:pt x="366" y="55"/>
                  <a:pt x="366" y="55"/>
                  <a:pt x="366" y="55"/>
                </a:cubicBezTo>
                <a:cubicBezTo>
                  <a:pt x="365" y="55"/>
                  <a:pt x="365" y="55"/>
                  <a:pt x="365" y="55"/>
                </a:cubicBezTo>
                <a:cubicBezTo>
                  <a:pt x="365" y="55"/>
                  <a:pt x="365" y="55"/>
                  <a:pt x="365" y="55"/>
                </a:cubicBezTo>
                <a:cubicBezTo>
                  <a:pt x="364" y="55"/>
                  <a:pt x="363" y="55"/>
                  <a:pt x="362" y="55"/>
                </a:cubicBezTo>
                <a:cubicBezTo>
                  <a:pt x="362" y="56"/>
                  <a:pt x="362" y="56"/>
                  <a:pt x="362" y="56"/>
                </a:cubicBezTo>
                <a:cubicBezTo>
                  <a:pt x="362" y="57"/>
                  <a:pt x="362" y="57"/>
                  <a:pt x="361" y="57"/>
                </a:cubicBezTo>
                <a:cubicBezTo>
                  <a:pt x="361" y="56"/>
                  <a:pt x="361" y="56"/>
                  <a:pt x="361" y="55"/>
                </a:cubicBezTo>
                <a:cubicBezTo>
                  <a:pt x="362" y="55"/>
                  <a:pt x="363" y="54"/>
                  <a:pt x="363" y="53"/>
                </a:cubicBezTo>
                <a:cubicBezTo>
                  <a:pt x="365" y="52"/>
                  <a:pt x="366" y="52"/>
                  <a:pt x="368" y="52"/>
                </a:cubicBezTo>
                <a:cubicBezTo>
                  <a:pt x="368" y="51"/>
                  <a:pt x="369" y="51"/>
                  <a:pt x="369" y="51"/>
                </a:cubicBezTo>
                <a:cubicBezTo>
                  <a:pt x="370" y="52"/>
                  <a:pt x="369" y="51"/>
                  <a:pt x="369" y="52"/>
                </a:cubicBezTo>
                <a:cubicBezTo>
                  <a:pt x="369" y="52"/>
                  <a:pt x="370" y="51"/>
                  <a:pt x="371" y="51"/>
                </a:cubicBezTo>
                <a:cubicBezTo>
                  <a:pt x="371" y="51"/>
                  <a:pt x="370" y="51"/>
                  <a:pt x="371" y="51"/>
                </a:cubicBezTo>
                <a:cubicBezTo>
                  <a:pt x="371" y="50"/>
                  <a:pt x="373" y="50"/>
                  <a:pt x="374" y="50"/>
                </a:cubicBezTo>
                <a:cubicBezTo>
                  <a:pt x="375" y="49"/>
                  <a:pt x="376" y="50"/>
                  <a:pt x="377" y="49"/>
                </a:cubicBezTo>
                <a:cubicBezTo>
                  <a:pt x="377" y="48"/>
                  <a:pt x="376" y="49"/>
                  <a:pt x="375" y="49"/>
                </a:cubicBezTo>
                <a:cubicBezTo>
                  <a:pt x="376" y="48"/>
                  <a:pt x="378" y="47"/>
                  <a:pt x="380" y="48"/>
                </a:cubicBezTo>
                <a:cubicBezTo>
                  <a:pt x="381" y="47"/>
                  <a:pt x="385" y="48"/>
                  <a:pt x="385" y="45"/>
                </a:cubicBezTo>
                <a:cubicBezTo>
                  <a:pt x="386" y="46"/>
                  <a:pt x="386" y="44"/>
                  <a:pt x="387" y="45"/>
                </a:cubicBezTo>
                <a:cubicBezTo>
                  <a:pt x="387" y="45"/>
                  <a:pt x="387" y="45"/>
                  <a:pt x="387" y="46"/>
                </a:cubicBezTo>
                <a:cubicBezTo>
                  <a:pt x="389" y="45"/>
                  <a:pt x="391" y="43"/>
                  <a:pt x="391" y="41"/>
                </a:cubicBezTo>
                <a:cubicBezTo>
                  <a:pt x="390" y="41"/>
                  <a:pt x="389" y="41"/>
                  <a:pt x="390" y="40"/>
                </a:cubicBezTo>
                <a:cubicBezTo>
                  <a:pt x="389" y="39"/>
                  <a:pt x="387" y="40"/>
                  <a:pt x="386" y="38"/>
                </a:cubicBezTo>
                <a:cubicBezTo>
                  <a:pt x="386" y="39"/>
                  <a:pt x="385" y="38"/>
                  <a:pt x="385" y="39"/>
                </a:cubicBezTo>
                <a:cubicBezTo>
                  <a:pt x="385" y="39"/>
                  <a:pt x="385" y="39"/>
                  <a:pt x="385" y="39"/>
                </a:cubicBezTo>
                <a:cubicBezTo>
                  <a:pt x="386" y="39"/>
                  <a:pt x="385" y="39"/>
                  <a:pt x="385" y="40"/>
                </a:cubicBezTo>
                <a:cubicBezTo>
                  <a:pt x="384" y="39"/>
                  <a:pt x="384" y="39"/>
                  <a:pt x="384" y="39"/>
                </a:cubicBezTo>
                <a:cubicBezTo>
                  <a:pt x="383" y="39"/>
                  <a:pt x="383" y="38"/>
                  <a:pt x="384" y="38"/>
                </a:cubicBezTo>
                <a:cubicBezTo>
                  <a:pt x="384" y="38"/>
                  <a:pt x="383" y="38"/>
                  <a:pt x="383" y="39"/>
                </a:cubicBezTo>
                <a:cubicBezTo>
                  <a:pt x="382" y="38"/>
                  <a:pt x="380" y="39"/>
                  <a:pt x="379" y="39"/>
                </a:cubicBezTo>
                <a:cubicBezTo>
                  <a:pt x="378" y="38"/>
                  <a:pt x="376" y="40"/>
                  <a:pt x="375" y="41"/>
                </a:cubicBezTo>
                <a:cubicBezTo>
                  <a:pt x="374" y="41"/>
                  <a:pt x="374" y="41"/>
                  <a:pt x="374" y="41"/>
                </a:cubicBezTo>
                <a:cubicBezTo>
                  <a:pt x="375" y="39"/>
                  <a:pt x="376" y="39"/>
                  <a:pt x="377" y="38"/>
                </a:cubicBezTo>
                <a:cubicBezTo>
                  <a:pt x="377" y="38"/>
                  <a:pt x="377" y="38"/>
                  <a:pt x="376" y="38"/>
                </a:cubicBezTo>
                <a:cubicBezTo>
                  <a:pt x="374" y="39"/>
                  <a:pt x="373" y="39"/>
                  <a:pt x="371" y="40"/>
                </a:cubicBezTo>
                <a:cubicBezTo>
                  <a:pt x="370" y="40"/>
                  <a:pt x="371" y="40"/>
                  <a:pt x="370" y="40"/>
                </a:cubicBezTo>
                <a:cubicBezTo>
                  <a:pt x="371" y="39"/>
                  <a:pt x="372" y="39"/>
                  <a:pt x="373" y="38"/>
                </a:cubicBezTo>
                <a:cubicBezTo>
                  <a:pt x="372" y="38"/>
                  <a:pt x="372" y="38"/>
                  <a:pt x="372" y="38"/>
                </a:cubicBezTo>
                <a:cubicBezTo>
                  <a:pt x="372" y="38"/>
                  <a:pt x="371" y="38"/>
                  <a:pt x="371" y="38"/>
                </a:cubicBezTo>
                <a:cubicBezTo>
                  <a:pt x="371" y="39"/>
                  <a:pt x="371" y="39"/>
                  <a:pt x="371" y="39"/>
                </a:cubicBezTo>
                <a:cubicBezTo>
                  <a:pt x="370" y="39"/>
                  <a:pt x="369" y="40"/>
                  <a:pt x="369" y="41"/>
                </a:cubicBezTo>
                <a:cubicBezTo>
                  <a:pt x="369" y="41"/>
                  <a:pt x="369" y="40"/>
                  <a:pt x="368" y="40"/>
                </a:cubicBezTo>
                <a:cubicBezTo>
                  <a:pt x="368" y="40"/>
                  <a:pt x="369" y="40"/>
                  <a:pt x="369" y="40"/>
                </a:cubicBezTo>
                <a:cubicBezTo>
                  <a:pt x="368" y="39"/>
                  <a:pt x="368" y="41"/>
                  <a:pt x="368" y="41"/>
                </a:cubicBezTo>
                <a:cubicBezTo>
                  <a:pt x="367" y="41"/>
                  <a:pt x="367" y="40"/>
                  <a:pt x="367" y="40"/>
                </a:cubicBezTo>
                <a:cubicBezTo>
                  <a:pt x="366" y="40"/>
                  <a:pt x="367" y="41"/>
                  <a:pt x="366" y="41"/>
                </a:cubicBezTo>
                <a:cubicBezTo>
                  <a:pt x="366" y="42"/>
                  <a:pt x="366" y="41"/>
                  <a:pt x="366" y="41"/>
                </a:cubicBezTo>
                <a:cubicBezTo>
                  <a:pt x="366" y="41"/>
                  <a:pt x="366" y="41"/>
                  <a:pt x="366" y="42"/>
                </a:cubicBezTo>
                <a:cubicBezTo>
                  <a:pt x="366" y="42"/>
                  <a:pt x="365" y="41"/>
                  <a:pt x="365" y="41"/>
                </a:cubicBezTo>
                <a:cubicBezTo>
                  <a:pt x="365" y="40"/>
                  <a:pt x="365" y="40"/>
                  <a:pt x="366" y="40"/>
                </a:cubicBezTo>
                <a:cubicBezTo>
                  <a:pt x="365" y="40"/>
                  <a:pt x="365" y="41"/>
                  <a:pt x="365" y="41"/>
                </a:cubicBezTo>
                <a:cubicBezTo>
                  <a:pt x="364" y="41"/>
                  <a:pt x="363" y="42"/>
                  <a:pt x="362" y="43"/>
                </a:cubicBezTo>
                <a:cubicBezTo>
                  <a:pt x="362" y="42"/>
                  <a:pt x="362" y="42"/>
                  <a:pt x="362" y="42"/>
                </a:cubicBezTo>
                <a:cubicBezTo>
                  <a:pt x="363" y="41"/>
                  <a:pt x="363" y="41"/>
                  <a:pt x="364" y="41"/>
                </a:cubicBezTo>
                <a:cubicBezTo>
                  <a:pt x="363" y="41"/>
                  <a:pt x="363" y="40"/>
                  <a:pt x="364" y="39"/>
                </a:cubicBezTo>
                <a:cubicBezTo>
                  <a:pt x="363" y="39"/>
                  <a:pt x="363" y="40"/>
                  <a:pt x="363" y="40"/>
                </a:cubicBezTo>
                <a:cubicBezTo>
                  <a:pt x="363" y="39"/>
                  <a:pt x="362" y="40"/>
                  <a:pt x="362" y="39"/>
                </a:cubicBezTo>
                <a:cubicBezTo>
                  <a:pt x="361" y="40"/>
                  <a:pt x="361" y="40"/>
                  <a:pt x="360" y="40"/>
                </a:cubicBezTo>
                <a:cubicBezTo>
                  <a:pt x="360" y="40"/>
                  <a:pt x="360" y="39"/>
                  <a:pt x="361" y="40"/>
                </a:cubicBezTo>
                <a:cubicBezTo>
                  <a:pt x="361" y="40"/>
                  <a:pt x="361" y="40"/>
                  <a:pt x="361" y="40"/>
                </a:cubicBezTo>
                <a:cubicBezTo>
                  <a:pt x="361" y="39"/>
                  <a:pt x="361" y="39"/>
                  <a:pt x="361" y="39"/>
                </a:cubicBezTo>
                <a:cubicBezTo>
                  <a:pt x="360" y="39"/>
                  <a:pt x="360" y="39"/>
                  <a:pt x="359" y="40"/>
                </a:cubicBezTo>
                <a:cubicBezTo>
                  <a:pt x="359" y="39"/>
                  <a:pt x="359" y="39"/>
                  <a:pt x="359" y="38"/>
                </a:cubicBezTo>
                <a:cubicBezTo>
                  <a:pt x="359" y="39"/>
                  <a:pt x="359" y="38"/>
                  <a:pt x="358" y="39"/>
                </a:cubicBezTo>
                <a:cubicBezTo>
                  <a:pt x="358" y="39"/>
                  <a:pt x="358" y="38"/>
                  <a:pt x="357" y="38"/>
                </a:cubicBezTo>
                <a:cubicBezTo>
                  <a:pt x="357" y="38"/>
                  <a:pt x="357" y="39"/>
                  <a:pt x="357" y="39"/>
                </a:cubicBezTo>
                <a:cubicBezTo>
                  <a:pt x="357" y="39"/>
                  <a:pt x="357" y="38"/>
                  <a:pt x="357" y="38"/>
                </a:cubicBezTo>
                <a:cubicBezTo>
                  <a:pt x="356" y="38"/>
                  <a:pt x="355" y="38"/>
                  <a:pt x="354" y="38"/>
                </a:cubicBezTo>
                <a:cubicBezTo>
                  <a:pt x="354" y="38"/>
                  <a:pt x="354" y="38"/>
                  <a:pt x="355" y="37"/>
                </a:cubicBezTo>
                <a:cubicBezTo>
                  <a:pt x="354" y="37"/>
                  <a:pt x="354" y="38"/>
                  <a:pt x="354" y="37"/>
                </a:cubicBezTo>
                <a:cubicBezTo>
                  <a:pt x="354" y="38"/>
                  <a:pt x="353" y="38"/>
                  <a:pt x="353" y="38"/>
                </a:cubicBezTo>
                <a:cubicBezTo>
                  <a:pt x="351" y="38"/>
                  <a:pt x="350" y="39"/>
                  <a:pt x="348" y="39"/>
                </a:cubicBezTo>
                <a:cubicBezTo>
                  <a:pt x="348" y="39"/>
                  <a:pt x="348" y="40"/>
                  <a:pt x="348" y="40"/>
                </a:cubicBezTo>
                <a:cubicBezTo>
                  <a:pt x="348" y="40"/>
                  <a:pt x="347" y="40"/>
                  <a:pt x="347" y="40"/>
                </a:cubicBezTo>
                <a:cubicBezTo>
                  <a:pt x="346" y="38"/>
                  <a:pt x="345" y="41"/>
                  <a:pt x="343" y="41"/>
                </a:cubicBezTo>
                <a:cubicBezTo>
                  <a:pt x="344" y="39"/>
                  <a:pt x="345" y="39"/>
                  <a:pt x="346" y="39"/>
                </a:cubicBezTo>
                <a:cubicBezTo>
                  <a:pt x="345" y="38"/>
                  <a:pt x="345" y="39"/>
                  <a:pt x="345" y="38"/>
                </a:cubicBezTo>
                <a:cubicBezTo>
                  <a:pt x="344" y="39"/>
                  <a:pt x="344" y="39"/>
                  <a:pt x="344" y="39"/>
                </a:cubicBezTo>
                <a:cubicBezTo>
                  <a:pt x="343" y="39"/>
                  <a:pt x="344" y="39"/>
                  <a:pt x="343" y="38"/>
                </a:cubicBezTo>
                <a:cubicBezTo>
                  <a:pt x="344" y="38"/>
                  <a:pt x="344" y="38"/>
                  <a:pt x="344" y="38"/>
                </a:cubicBezTo>
                <a:cubicBezTo>
                  <a:pt x="344" y="38"/>
                  <a:pt x="345" y="38"/>
                  <a:pt x="345" y="37"/>
                </a:cubicBezTo>
                <a:cubicBezTo>
                  <a:pt x="344" y="36"/>
                  <a:pt x="344" y="39"/>
                  <a:pt x="343" y="38"/>
                </a:cubicBezTo>
                <a:cubicBezTo>
                  <a:pt x="342" y="38"/>
                  <a:pt x="342" y="39"/>
                  <a:pt x="341" y="40"/>
                </a:cubicBezTo>
                <a:cubicBezTo>
                  <a:pt x="341" y="40"/>
                  <a:pt x="341" y="39"/>
                  <a:pt x="341" y="39"/>
                </a:cubicBezTo>
                <a:cubicBezTo>
                  <a:pt x="341" y="38"/>
                  <a:pt x="340" y="39"/>
                  <a:pt x="340" y="39"/>
                </a:cubicBezTo>
                <a:cubicBezTo>
                  <a:pt x="340" y="39"/>
                  <a:pt x="340" y="40"/>
                  <a:pt x="340" y="40"/>
                </a:cubicBezTo>
                <a:cubicBezTo>
                  <a:pt x="340" y="40"/>
                  <a:pt x="340" y="40"/>
                  <a:pt x="340" y="40"/>
                </a:cubicBezTo>
                <a:cubicBezTo>
                  <a:pt x="340" y="41"/>
                  <a:pt x="339" y="41"/>
                  <a:pt x="339" y="40"/>
                </a:cubicBezTo>
                <a:cubicBezTo>
                  <a:pt x="338" y="42"/>
                  <a:pt x="338" y="42"/>
                  <a:pt x="338" y="42"/>
                </a:cubicBezTo>
                <a:cubicBezTo>
                  <a:pt x="338" y="41"/>
                  <a:pt x="338" y="41"/>
                  <a:pt x="337" y="41"/>
                </a:cubicBezTo>
                <a:cubicBezTo>
                  <a:pt x="337" y="41"/>
                  <a:pt x="337" y="40"/>
                  <a:pt x="337" y="40"/>
                </a:cubicBezTo>
                <a:cubicBezTo>
                  <a:pt x="337" y="41"/>
                  <a:pt x="336" y="41"/>
                  <a:pt x="335" y="42"/>
                </a:cubicBezTo>
                <a:cubicBezTo>
                  <a:pt x="335" y="42"/>
                  <a:pt x="334" y="42"/>
                  <a:pt x="333" y="42"/>
                </a:cubicBezTo>
                <a:cubicBezTo>
                  <a:pt x="333" y="43"/>
                  <a:pt x="332" y="44"/>
                  <a:pt x="331" y="44"/>
                </a:cubicBezTo>
                <a:cubicBezTo>
                  <a:pt x="330" y="44"/>
                  <a:pt x="331" y="44"/>
                  <a:pt x="331" y="43"/>
                </a:cubicBezTo>
                <a:cubicBezTo>
                  <a:pt x="330" y="44"/>
                  <a:pt x="329" y="46"/>
                  <a:pt x="329" y="47"/>
                </a:cubicBezTo>
                <a:cubicBezTo>
                  <a:pt x="330" y="47"/>
                  <a:pt x="330" y="45"/>
                  <a:pt x="331" y="44"/>
                </a:cubicBezTo>
                <a:cubicBezTo>
                  <a:pt x="331" y="45"/>
                  <a:pt x="331" y="45"/>
                  <a:pt x="331" y="45"/>
                </a:cubicBezTo>
                <a:cubicBezTo>
                  <a:pt x="331" y="45"/>
                  <a:pt x="332" y="44"/>
                  <a:pt x="331" y="44"/>
                </a:cubicBezTo>
                <a:cubicBezTo>
                  <a:pt x="333" y="45"/>
                  <a:pt x="334" y="42"/>
                  <a:pt x="336" y="43"/>
                </a:cubicBezTo>
                <a:cubicBezTo>
                  <a:pt x="335" y="45"/>
                  <a:pt x="333" y="45"/>
                  <a:pt x="332" y="45"/>
                </a:cubicBezTo>
                <a:cubicBezTo>
                  <a:pt x="331" y="47"/>
                  <a:pt x="330" y="47"/>
                  <a:pt x="328" y="48"/>
                </a:cubicBezTo>
                <a:cubicBezTo>
                  <a:pt x="328" y="47"/>
                  <a:pt x="328" y="46"/>
                  <a:pt x="328" y="45"/>
                </a:cubicBezTo>
                <a:cubicBezTo>
                  <a:pt x="328" y="46"/>
                  <a:pt x="328" y="45"/>
                  <a:pt x="327" y="46"/>
                </a:cubicBezTo>
                <a:cubicBezTo>
                  <a:pt x="326" y="45"/>
                  <a:pt x="326" y="47"/>
                  <a:pt x="325" y="46"/>
                </a:cubicBezTo>
                <a:cubicBezTo>
                  <a:pt x="324" y="47"/>
                  <a:pt x="324" y="46"/>
                  <a:pt x="323" y="47"/>
                </a:cubicBezTo>
                <a:cubicBezTo>
                  <a:pt x="323" y="47"/>
                  <a:pt x="323" y="48"/>
                  <a:pt x="323" y="48"/>
                </a:cubicBezTo>
                <a:cubicBezTo>
                  <a:pt x="323" y="48"/>
                  <a:pt x="322" y="48"/>
                  <a:pt x="322" y="48"/>
                </a:cubicBezTo>
                <a:cubicBezTo>
                  <a:pt x="321" y="48"/>
                  <a:pt x="322" y="48"/>
                  <a:pt x="323" y="47"/>
                </a:cubicBezTo>
                <a:cubicBezTo>
                  <a:pt x="322" y="47"/>
                  <a:pt x="321" y="48"/>
                  <a:pt x="321" y="48"/>
                </a:cubicBezTo>
                <a:cubicBezTo>
                  <a:pt x="321" y="49"/>
                  <a:pt x="320" y="49"/>
                  <a:pt x="319" y="48"/>
                </a:cubicBezTo>
                <a:cubicBezTo>
                  <a:pt x="319" y="48"/>
                  <a:pt x="318" y="50"/>
                  <a:pt x="317" y="50"/>
                </a:cubicBezTo>
                <a:cubicBezTo>
                  <a:pt x="317" y="49"/>
                  <a:pt x="317" y="48"/>
                  <a:pt x="318" y="47"/>
                </a:cubicBezTo>
                <a:cubicBezTo>
                  <a:pt x="317" y="48"/>
                  <a:pt x="317" y="49"/>
                  <a:pt x="315" y="49"/>
                </a:cubicBezTo>
                <a:cubicBezTo>
                  <a:pt x="315" y="48"/>
                  <a:pt x="315" y="48"/>
                  <a:pt x="314" y="48"/>
                </a:cubicBezTo>
                <a:cubicBezTo>
                  <a:pt x="314" y="49"/>
                  <a:pt x="315" y="48"/>
                  <a:pt x="315" y="49"/>
                </a:cubicBezTo>
                <a:cubicBezTo>
                  <a:pt x="315" y="49"/>
                  <a:pt x="316" y="49"/>
                  <a:pt x="316" y="49"/>
                </a:cubicBezTo>
                <a:cubicBezTo>
                  <a:pt x="316" y="49"/>
                  <a:pt x="316" y="49"/>
                  <a:pt x="317" y="49"/>
                </a:cubicBezTo>
                <a:cubicBezTo>
                  <a:pt x="317" y="49"/>
                  <a:pt x="317" y="49"/>
                  <a:pt x="317" y="50"/>
                </a:cubicBezTo>
                <a:cubicBezTo>
                  <a:pt x="316" y="50"/>
                  <a:pt x="316" y="49"/>
                  <a:pt x="316" y="49"/>
                </a:cubicBezTo>
                <a:cubicBezTo>
                  <a:pt x="316" y="49"/>
                  <a:pt x="315" y="50"/>
                  <a:pt x="316" y="50"/>
                </a:cubicBezTo>
                <a:cubicBezTo>
                  <a:pt x="315" y="50"/>
                  <a:pt x="315" y="50"/>
                  <a:pt x="314" y="50"/>
                </a:cubicBezTo>
                <a:cubicBezTo>
                  <a:pt x="314" y="50"/>
                  <a:pt x="314" y="50"/>
                  <a:pt x="314" y="49"/>
                </a:cubicBezTo>
                <a:cubicBezTo>
                  <a:pt x="315" y="49"/>
                  <a:pt x="315" y="50"/>
                  <a:pt x="315" y="50"/>
                </a:cubicBezTo>
                <a:cubicBezTo>
                  <a:pt x="315" y="49"/>
                  <a:pt x="315" y="49"/>
                  <a:pt x="315" y="49"/>
                </a:cubicBezTo>
                <a:cubicBezTo>
                  <a:pt x="313" y="51"/>
                  <a:pt x="312" y="51"/>
                  <a:pt x="310" y="52"/>
                </a:cubicBezTo>
                <a:cubicBezTo>
                  <a:pt x="309" y="52"/>
                  <a:pt x="308" y="51"/>
                  <a:pt x="307" y="51"/>
                </a:cubicBezTo>
                <a:cubicBezTo>
                  <a:pt x="307" y="50"/>
                  <a:pt x="309" y="50"/>
                  <a:pt x="310" y="49"/>
                </a:cubicBezTo>
                <a:cubicBezTo>
                  <a:pt x="310" y="49"/>
                  <a:pt x="310" y="48"/>
                  <a:pt x="310" y="47"/>
                </a:cubicBezTo>
                <a:cubicBezTo>
                  <a:pt x="309" y="48"/>
                  <a:pt x="307" y="47"/>
                  <a:pt x="305" y="48"/>
                </a:cubicBezTo>
                <a:cubicBezTo>
                  <a:pt x="304" y="47"/>
                  <a:pt x="302" y="49"/>
                  <a:pt x="301" y="49"/>
                </a:cubicBezTo>
                <a:cubicBezTo>
                  <a:pt x="300" y="49"/>
                  <a:pt x="299" y="49"/>
                  <a:pt x="298" y="51"/>
                </a:cubicBezTo>
                <a:cubicBezTo>
                  <a:pt x="297" y="51"/>
                  <a:pt x="295" y="52"/>
                  <a:pt x="292" y="52"/>
                </a:cubicBezTo>
                <a:cubicBezTo>
                  <a:pt x="292" y="52"/>
                  <a:pt x="293" y="52"/>
                  <a:pt x="292" y="52"/>
                </a:cubicBezTo>
                <a:cubicBezTo>
                  <a:pt x="292" y="53"/>
                  <a:pt x="290" y="52"/>
                  <a:pt x="289" y="53"/>
                </a:cubicBezTo>
                <a:cubicBezTo>
                  <a:pt x="292" y="53"/>
                  <a:pt x="294" y="53"/>
                  <a:pt x="296" y="53"/>
                </a:cubicBezTo>
                <a:cubicBezTo>
                  <a:pt x="296" y="53"/>
                  <a:pt x="296" y="53"/>
                  <a:pt x="296" y="53"/>
                </a:cubicBezTo>
                <a:cubicBezTo>
                  <a:pt x="295" y="53"/>
                  <a:pt x="293" y="56"/>
                  <a:pt x="293" y="55"/>
                </a:cubicBezTo>
                <a:cubicBezTo>
                  <a:pt x="293" y="55"/>
                  <a:pt x="293" y="54"/>
                  <a:pt x="292" y="54"/>
                </a:cubicBezTo>
                <a:cubicBezTo>
                  <a:pt x="292" y="56"/>
                  <a:pt x="291" y="55"/>
                  <a:pt x="290" y="55"/>
                </a:cubicBezTo>
                <a:cubicBezTo>
                  <a:pt x="290" y="55"/>
                  <a:pt x="289" y="55"/>
                  <a:pt x="290" y="56"/>
                </a:cubicBezTo>
                <a:cubicBezTo>
                  <a:pt x="290" y="56"/>
                  <a:pt x="290" y="56"/>
                  <a:pt x="290" y="57"/>
                </a:cubicBezTo>
                <a:cubicBezTo>
                  <a:pt x="290" y="57"/>
                  <a:pt x="290" y="57"/>
                  <a:pt x="290" y="58"/>
                </a:cubicBezTo>
                <a:cubicBezTo>
                  <a:pt x="290" y="58"/>
                  <a:pt x="289" y="58"/>
                  <a:pt x="289" y="58"/>
                </a:cubicBezTo>
                <a:cubicBezTo>
                  <a:pt x="289" y="58"/>
                  <a:pt x="288" y="58"/>
                  <a:pt x="288" y="58"/>
                </a:cubicBezTo>
                <a:cubicBezTo>
                  <a:pt x="288" y="58"/>
                  <a:pt x="287" y="58"/>
                  <a:pt x="287" y="58"/>
                </a:cubicBezTo>
                <a:cubicBezTo>
                  <a:pt x="287" y="58"/>
                  <a:pt x="288" y="58"/>
                  <a:pt x="288" y="58"/>
                </a:cubicBezTo>
                <a:cubicBezTo>
                  <a:pt x="288" y="58"/>
                  <a:pt x="287" y="58"/>
                  <a:pt x="287" y="58"/>
                </a:cubicBezTo>
                <a:cubicBezTo>
                  <a:pt x="287" y="58"/>
                  <a:pt x="287" y="58"/>
                  <a:pt x="287" y="57"/>
                </a:cubicBezTo>
                <a:cubicBezTo>
                  <a:pt x="287" y="58"/>
                  <a:pt x="286" y="58"/>
                  <a:pt x="286" y="57"/>
                </a:cubicBezTo>
                <a:cubicBezTo>
                  <a:pt x="287" y="57"/>
                  <a:pt x="286" y="57"/>
                  <a:pt x="287" y="57"/>
                </a:cubicBezTo>
                <a:cubicBezTo>
                  <a:pt x="287" y="57"/>
                  <a:pt x="287" y="56"/>
                  <a:pt x="286" y="56"/>
                </a:cubicBezTo>
                <a:cubicBezTo>
                  <a:pt x="287" y="56"/>
                  <a:pt x="286" y="55"/>
                  <a:pt x="287" y="54"/>
                </a:cubicBezTo>
                <a:cubicBezTo>
                  <a:pt x="287" y="54"/>
                  <a:pt x="286" y="54"/>
                  <a:pt x="286" y="54"/>
                </a:cubicBezTo>
                <a:cubicBezTo>
                  <a:pt x="286" y="54"/>
                  <a:pt x="287" y="54"/>
                  <a:pt x="287" y="53"/>
                </a:cubicBezTo>
                <a:cubicBezTo>
                  <a:pt x="286" y="53"/>
                  <a:pt x="286" y="53"/>
                  <a:pt x="285" y="53"/>
                </a:cubicBezTo>
                <a:cubicBezTo>
                  <a:pt x="285" y="54"/>
                  <a:pt x="284" y="54"/>
                  <a:pt x="284" y="54"/>
                </a:cubicBezTo>
                <a:cubicBezTo>
                  <a:pt x="284" y="53"/>
                  <a:pt x="284" y="53"/>
                  <a:pt x="285" y="53"/>
                </a:cubicBezTo>
                <a:cubicBezTo>
                  <a:pt x="284" y="52"/>
                  <a:pt x="285" y="53"/>
                  <a:pt x="285" y="52"/>
                </a:cubicBezTo>
                <a:cubicBezTo>
                  <a:pt x="284" y="52"/>
                  <a:pt x="283" y="55"/>
                  <a:pt x="282" y="53"/>
                </a:cubicBezTo>
                <a:cubicBezTo>
                  <a:pt x="284" y="53"/>
                  <a:pt x="284" y="52"/>
                  <a:pt x="284" y="52"/>
                </a:cubicBezTo>
                <a:cubicBezTo>
                  <a:pt x="284" y="51"/>
                  <a:pt x="284" y="50"/>
                  <a:pt x="284" y="50"/>
                </a:cubicBezTo>
                <a:cubicBezTo>
                  <a:pt x="285" y="50"/>
                  <a:pt x="285" y="50"/>
                  <a:pt x="286" y="51"/>
                </a:cubicBezTo>
                <a:cubicBezTo>
                  <a:pt x="286" y="50"/>
                  <a:pt x="287" y="50"/>
                  <a:pt x="287" y="49"/>
                </a:cubicBezTo>
                <a:cubicBezTo>
                  <a:pt x="287" y="49"/>
                  <a:pt x="287" y="49"/>
                  <a:pt x="288" y="50"/>
                </a:cubicBezTo>
                <a:cubicBezTo>
                  <a:pt x="288" y="49"/>
                  <a:pt x="288" y="49"/>
                  <a:pt x="288" y="49"/>
                </a:cubicBezTo>
                <a:cubicBezTo>
                  <a:pt x="288" y="48"/>
                  <a:pt x="289" y="48"/>
                  <a:pt x="289" y="48"/>
                </a:cubicBezTo>
                <a:cubicBezTo>
                  <a:pt x="289" y="47"/>
                  <a:pt x="289" y="48"/>
                  <a:pt x="288" y="48"/>
                </a:cubicBezTo>
                <a:cubicBezTo>
                  <a:pt x="289" y="47"/>
                  <a:pt x="289" y="47"/>
                  <a:pt x="290" y="47"/>
                </a:cubicBezTo>
                <a:cubicBezTo>
                  <a:pt x="291" y="47"/>
                  <a:pt x="291" y="48"/>
                  <a:pt x="292" y="47"/>
                </a:cubicBezTo>
                <a:cubicBezTo>
                  <a:pt x="292" y="47"/>
                  <a:pt x="292" y="47"/>
                  <a:pt x="292" y="47"/>
                </a:cubicBezTo>
                <a:cubicBezTo>
                  <a:pt x="292" y="47"/>
                  <a:pt x="293" y="47"/>
                  <a:pt x="293" y="48"/>
                </a:cubicBezTo>
                <a:cubicBezTo>
                  <a:pt x="294" y="47"/>
                  <a:pt x="294" y="46"/>
                  <a:pt x="295" y="46"/>
                </a:cubicBezTo>
                <a:cubicBezTo>
                  <a:pt x="296" y="44"/>
                  <a:pt x="297" y="43"/>
                  <a:pt x="299" y="42"/>
                </a:cubicBezTo>
                <a:cubicBezTo>
                  <a:pt x="299" y="43"/>
                  <a:pt x="299" y="43"/>
                  <a:pt x="299" y="43"/>
                </a:cubicBezTo>
                <a:cubicBezTo>
                  <a:pt x="299" y="42"/>
                  <a:pt x="300" y="42"/>
                  <a:pt x="301" y="41"/>
                </a:cubicBezTo>
                <a:cubicBezTo>
                  <a:pt x="301" y="42"/>
                  <a:pt x="301" y="42"/>
                  <a:pt x="301" y="42"/>
                </a:cubicBezTo>
                <a:cubicBezTo>
                  <a:pt x="302" y="41"/>
                  <a:pt x="303" y="41"/>
                  <a:pt x="304" y="40"/>
                </a:cubicBezTo>
                <a:cubicBezTo>
                  <a:pt x="306" y="39"/>
                  <a:pt x="308" y="38"/>
                  <a:pt x="309" y="37"/>
                </a:cubicBezTo>
                <a:cubicBezTo>
                  <a:pt x="310" y="37"/>
                  <a:pt x="312" y="35"/>
                  <a:pt x="313" y="34"/>
                </a:cubicBezTo>
                <a:cubicBezTo>
                  <a:pt x="314" y="33"/>
                  <a:pt x="315" y="32"/>
                  <a:pt x="316" y="30"/>
                </a:cubicBezTo>
                <a:cubicBezTo>
                  <a:pt x="316" y="30"/>
                  <a:pt x="315" y="30"/>
                  <a:pt x="315" y="30"/>
                </a:cubicBezTo>
                <a:cubicBezTo>
                  <a:pt x="315" y="29"/>
                  <a:pt x="316" y="30"/>
                  <a:pt x="316" y="29"/>
                </a:cubicBezTo>
                <a:cubicBezTo>
                  <a:pt x="315" y="29"/>
                  <a:pt x="315" y="29"/>
                  <a:pt x="315" y="29"/>
                </a:cubicBezTo>
                <a:cubicBezTo>
                  <a:pt x="315" y="30"/>
                  <a:pt x="314" y="29"/>
                  <a:pt x="313" y="30"/>
                </a:cubicBezTo>
                <a:cubicBezTo>
                  <a:pt x="313" y="30"/>
                  <a:pt x="313" y="29"/>
                  <a:pt x="313" y="29"/>
                </a:cubicBezTo>
                <a:cubicBezTo>
                  <a:pt x="312" y="29"/>
                  <a:pt x="311" y="29"/>
                  <a:pt x="311" y="30"/>
                </a:cubicBezTo>
                <a:cubicBezTo>
                  <a:pt x="311" y="29"/>
                  <a:pt x="312" y="29"/>
                  <a:pt x="312" y="28"/>
                </a:cubicBezTo>
                <a:cubicBezTo>
                  <a:pt x="310" y="28"/>
                  <a:pt x="307" y="29"/>
                  <a:pt x="304" y="31"/>
                </a:cubicBezTo>
                <a:cubicBezTo>
                  <a:pt x="304" y="31"/>
                  <a:pt x="303" y="31"/>
                  <a:pt x="303" y="31"/>
                </a:cubicBezTo>
                <a:cubicBezTo>
                  <a:pt x="303" y="31"/>
                  <a:pt x="303" y="31"/>
                  <a:pt x="303" y="31"/>
                </a:cubicBezTo>
                <a:cubicBezTo>
                  <a:pt x="303" y="31"/>
                  <a:pt x="303" y="32"/>
                  <a:pt x="302" y="32"/>
                </a:cubicBezTo>
                <a:cubicBezTo>
                  <a:pt x="302" y="31"/>
                  <a:pt x="301" y="33"/>
                  <a:pt x="300" y="34"/>
                </a:cubicBezTo>
                <a:cubicBezTo>
                  <a:pt x="300" y="33"/>
                  <a:pt x="301" y="33"/>
                  <a:pt x="301" y="32"/>
                </a:cubicBezTo>
                <a:cubicBezTo>
                  <a:pt x="300" y="33"/>
                  <a:pt x="300" y="32"/>
                  <a:pt x="300" y="32"/>
                </a:cubicBezTo>
                <a:cubicBezTo>
                  <a:pt x="300" y="31"/>
                  <a:pt x="301" y="32"/>
                  <a:pt x="301" y="31"/>
                </a:cubicBezTo>
                <a:cubicBezTo>
                  <a:pt x="301" y="30"/>
                  <a:pt x="300" y="32"/>
                  <a:pt x="300" y="31"/>
                </a:cubicBezTo>
                <a:cubicBezTo>
                  <a:pt x="300" y="31"/>
                  <a:pt x="300" y="31"/>
                  <a:pt x="300" y="32"/>
                </a:cubicBezTo>
                <a:cubicBezTo>
                  <a:pt x="300" y="32"/>
                  <a:pt x="299" y="32"/>
                  <a:pt x="299" y="32"/>
                </a:cubicBezTo>
                <a:cubicBezTo>
                  <a:pt x="299" y="31"/>
                  <a:pt x="300" y="31"/>
                  <a:pt x="300" y="30"/>
                </a:cubicBezTo>
                <a:cubicBezTo>
                  <a:pt x="300" y="30"/>
                  <a:pt x="300" y="30"/>
                  <a:pt x="300" y="30"/>
                </a:cubicBezTo>
                <a:cubicBezTo>
                  <a:pt x="300" y="31"/>
                  <a:pt x="301" y="30"/>
                  <a:pt x="301" y="30"/>
                </a:cubicBezTo>
                <a:cubicBezTo>
                  <a:pt x="301" y="30"/>
                  <a:pt x="301" y="31"/>
                  <a:pt x="301" y="31"/>
                </a:cubicBezTo>
                <a:cubicBezTo>
                  <a:pt x="302" y="30"/>
                  <a:pt x="302" y="29"/>
                  <a:pt x="303" y="29"/>
                </a:cubicBezTo>
                <a:cubicBezTo>
                  <a:pt x="303" y="29"/>
                  <a:pt x="302" y="30"/>
                  <a:pt x="302" y="30"/>
                </a:cubicBezTo>
                <a:cubicBezTo>
                  <a:pt x="303" y="30"/>
                  <a:pt x="303" y="30"/>
                  <a:pt x="303" y="29"/>
                </a:cubicBezTo>
                <a:cubicBezTo>
                  <a:pt x="304" y="29"/>
                  <a:pt x="305" y="28"/>
                  <a:pt x="306" y="27"/>
                </a:cubicBezTo>
                <a:cubicBezTo>
                  <a:pt x="305" y="27"/>
                  <a:pt x="305" y="28"/>
                  <a:pt x="304" y="29"/>
                </a:cubicBezTo>
                <a:cubicBezTo>
                  <a:pt x="304" y="27"/>
                  <a:pt x="305" y="27"/>
                  <a:pt x="306" y="27"/>
                </a:cubicBezTo>
                <a:cubicBezTo>
                  <a:pt x="307" y="27"/>
                  <a:pt x="308" y="26"/>
                  <a:pt x="309" y="26"/>
                </a:cubicBezTo>
                <a:cubicBezTo>
                  <a:pt x="311" y="24"/>
                  <a:pt x="313" y="24"/>
                  <a:pt x="316" y="23"/>
                </a:cubicBezTo>
                <a:cubicBezTo>
                  <a:pt x="315" y="22"/>
                  <a:pt x="314" y="23"/>
                  <a:pt x="314" y="22"/>
                </a:cubicBezTo>
                <a:cubicBezTo>
                  <a:pt x="313" y="22"/>
                  <a:pt x="313" y="22"/>
                  <a:pt x="312" y="21"/>
                </a:cubicBezTo>
                <a:cubicBezTo>
                  <a:pt x="312" y="22"/>
                  <a:pt x="312" y="22"/>
                  <a:pt x="312" y="22"/>
                </a:cubicBezTo>
                <a:cubicBezTo>
                  <a:pt x="311" y="21"/>
                  <a:pt x="311" y="22"/>
                  <a:pt x="310" y="22"/>
                </a:cubicBezTo>
                <a:cubicBezTo>
                  <a:pt x="310" y="21"/>
                  <a:pt x="310" y="21"/>
                  <a:pt x="311" y="21"/>
                </a:cubicBezTo>
                <a:cubicBezTo>
                  <a:pt x="310" y="20"/>
                  <a:pt x="310" y="21"/>
                  <a:pt x="309" y="21"/>
                </a:cubicBezTo>
                <a:cubicBezTo>
                  <a:pt x="309" y="21"/>
                  <a:pt x="309" y="20"/>
                  <a:pt x="309" y="20"/>
                </a:cubicBezTo>
                <a:cubicBezTo>
                  <a:pt x="308" y="20"/>
                  <a:pt x="308" y="21"/>
                  <a:pt x="307" y="21"/>
                </a:cubicBezTo>
                <a:cubicBezTo>
                  <a:pt x="306" y="20"/>
                  <a:pt x="307" y="20"/>
                  <a:pt x="308" y="19"/>
                </a:cubicBezTo>
                <a:cubicBezTo>
                  <a:pt x="308" y="19"/>
                  <a:pt x="307" y="19"/>
                  <a:pt x="307" y="19"/>
                </a:cubicBezTo>
                <a:cubicBezTo>
                  <a:pt x="307" y="19"/>
                  <a:pt x="307" y="19"/>
                  <a:pt x="307" y="19"/>
                </a:cubicBezTo>
                <a:cubicBezTo>
                  <a:pt x="307" y="20"/>
                  <a:pt x="307" y="19"/>
                  <a:pt x="307" y="20"/>
                </a:cubicBezTo>
                <a:cubicBezTo>
                  <a:pt x="306" y="20"/>
                  <a:pt x="306" y="19"/>
                  <a:pt x="306" y="19"/>
                </a:cubicBezTo>
                <a:cubicBezTo>
                  <a:pt x="306" y="20"/>
                  <a:pt x="305" y="20"/>
                  <a:pt x="304" y="19"/>
                </a:cubicBezTo>
                <a:cubicBezTo>
                  <a:pt x="304" y="20"/>
                  <a:pt x="304" y="20"/>
                  <a:pt x="304" y="21"/>
                </a:cubicBezTo>
                <a:cubicBezTo>
                  <a:pt x="304" y="21"/>
                  <a:pt x="304" y="21"/>
                  <a:pt x="304" y="21"/>
                </a:cubicBezTo>
                <a:cubicBezTo>
                  <a:pt x="303" y="21"/>
                  <a:pt x="303" y="20"/>
                  <a:pt x="303" y="20"/>
                </a:cubicBezTo>
                <a:cubicBezTo>
                  <a:pt x="304" y="19"/>
                  <a:pt x="305" y="18"/>
                  <a:pt x="305" y="17"/>
                </a:cubicBezTo>
                <a:cubicBezTo>
                  <a:pt x="306" y="17"/>
                  <a:pt x="308" y="16"/>
                  <a:pt x="309" y="16"/>
                </a:cubicBezTo>
                <a:cubicBezTo>
                  <a:pt x="309" y="15"/>
                  <a:pt x="310" y="16"/>
                  <a:pt x="310" y="16"/>
                </a:cubicBezTo>
                <a:cubicBezTo>
                  <a:pt x="310" y="16"/>
                  <a:pt x="309" y="16"/>
                  <a:pt x="309" y="16"/>
                </a:cubicBezTo>
                <a:cubicBezTo>
                  <a:pt x="310" y="17"/>
                  <a:pt x="310" y="15"/>
                  <a:pt x="311" y="15"/>
                </a:cubicBezTo>
                <a:cubicBezTo>
                  <a:pt x="311" y="15"/>
                  <a:pt x="311" y="16"/>
                  <a:pt x="311" y="16"/>
                </a:cubicBezTo>
                <a:cubicBezTo>
                  <a:pt x="311" y="15"/>
                  <a:pt x="313" y="15"/>
                  <a:pt x="314" y="15"/>
                </a:cubicBezTo>
                <a:cubicBezTo>
                  <a:pt x="314" y="14"/>
                  <a:pt x="315" y="14"/>
                  <a:pt x="316" y="14"/>
                </a:cubicBezTo>
                <a:cubicBezTo>
                  <a:pt x="316" y="13"/>
                  <a:pt x="315" y="14"/>
                  <a:pt x="315" y="14"/>
                </a:cubicBezTo>
                <a:cubicBezTo>
                  <a:pt x="315" y="13"/>
                  <a:pt x="317" y="12"/>
                  <a:pt x="318" y="13"/>
                </a:cubicBezTo>
                <a:cubicBezTo>
                  <a:pt x="319" y="11"/>
                  <a:pt x="322" y="12"/>
                  <a:pt x="322" y="10"/>
                </a:cubicBezTo>
                <a:cubicBezTo>
                  <a:pt x="323" y="10"/>
                  <a:pt x="323" y="9"/>
                  <a:pt x="324" y="9"/>
                </a:cubicBezTo>
                <a:cubicBezTo>
                  <a:pt x="324" y="10"/>
                  <a:pt x="323" y="9"/>
                  <a:pt x="324" y="10"/>
                </a:cubicBezTo>
                <a:cubicBezTo>
                  <a:pt x="325" y="9"/>
                  <a:pt x="327" y="7"/>
                  <a:pt x="327" y="6"/>
                </a:cubicBezTo>
                <a:cubicBezTo>
                  <a:pt x="326" y="5"/>
                  <a:pt x="325" y="5"/>
                  <a:pt x="326" y="4"/>
                </a:cubicBezTo>
                <a:cubicBezTo>
                  <a:pt x="325" y="4"/>
                  <a:pt x="323" y="4"/>
                  <a:pt x="323" y="2"/>
                </a:cubicBezTo>
                <a:cubicBezTo>
                  <a:pt x="322" y="3"/>
                  <a:pt x="322" y="3"/>
                  <a:pt x="322" y="4"/>
                </a:cubicBezTo>
                <a:cubicBezTo>
                  <a:pt x="322" y="4"/>
                  <a:pt x="322" y="3"/>
                  <a:pt x="322" y="3"/>
                </a:cubicBezTo>
                <a:cubicBezTo>
                  <a:pt x="322" y="4"/>
                  <a:pt x="322" y="4"/>
                  <a:pt x="322" y="4"/>
                </a:cubicBezTo>
                <a:cubicBezTo>
                  <a:pt x="321" y="4"/>
                  <a:pt x="321" y="3"/>
                  <a:pt x="321" y="4"/>
                </a:cubicBezTo>
                <a:cubicBezTo>
                  <a:pt x="321" y="3"/>
                  <a:pt x="321" y="3"/>
                  <a:pt x="321" y="3"/>
                </a:cubicBezTo>
                <a:cubicBezTo>
                  <a:pt x="321" y="3"/>
                  <a:pt x="320" y="3"/>
                  <a:pt x="320" y="3"/>
                </a:cubicBezTo>
                <a:cubicBezTo>
                  <a:pt x="320" y="2"/>
                  <a:pt x="318" y="3"/>
                  <a:pt x="317" y="4"/>
                </a:cubicBezTo>
                <a:cubicBezTo>
                  <a:pt x="316" y="3"/>
                  <a:pt x="315" y="4"/>
                  <a:pt x="314" y="6"/>
                </a:cubicBezTo>
                <a:cubicBezTo>
                  <a:pt x="314" y="5"/>
                  <a:pt x="314" y="5"/>
                  <a:pt x="314" y="5"/>
                </a:cubicBezTo>
                <a:cubicBezTo>
                  <a:pt x="314" y="4"/>
                  <a:pt x="315" y="4"/>
                  <a:pt x="316" y="3"/>
                </a:cubicBezTo>
                <a:cubicBezTo>
                  <a:pt x="315" y="2"/>
                  <a:pt x="315" y="3"/>
                  <a:pt x="315" y="2"/>
                </a:cubicBezTo>
                <a:cubicBezTo>
                  <a:pt x="313" y="4"/>
                  <a:pt x="312" y="3"/>
                  <a:pt x="310" y="5"/>
                </a:cubicBezTo>
                <a:cubicBezTo>
                  <a:pt x="310" y="4"/>
                  <a:pt x="310" y="4"/>
                  <a:pt x="310" y="4"/>
                </a:cubicBezTo>
                <a:cubicBezTo>
                  <a:pt x="311" y="4"/>
                  <a:pt x="312" y="3"/>
                  <a:pt x="312" y="2"/>
                </a:cubicBezTo>
                <a:cubicBezTo>
                  <a:pt x="312" y="2"/>
                  <a:pt x="312" y="3"/>
                  <a:pt x="311" y="2"/>
                </a:cubicBezTo>
                <a:cubicBezTo>
                  <a:pt x="311" y="3"/>
                  <a:pt x="311" y="3"/>
                  <a:pt x="311" y="3"/>
                </a:cubicBezTo>
                <a:cubicBezTo>
                  <a:pt x="311" y="3"/>
                  <a:pt x="311" y="3"/>
                  <a:pt x="311" y="4"/>
                </a:cubicBezTo>
                <a:cubicBezTo>
                  <a:pt x="310" y="3"/>
                  <a:pt x="309" y="4"/>
                  <a:pt x="309" y="5"/>
                </a:cubicBezTo>
                <a:cubicBezTo>
                  <a:pt x="309" y="6"/>
                  <a:pt x="309" y="4"/>
                  <a:pt x="309" y="5"/>
                </a:cubicBezTo>
                <a:cubicBezTo>
                  <a:pt x="309" y="5"/>
                  <a:pt x="309" y="4"/>
                  <a:pt x="309" y="4"/>
                </a:cubicBezTo>
                <a:cubicBezTo>
                  <a:pt x="308" y="4"/>
                  <a:pt x="308" y="5"/>
                  <a:pt x="308" y="5"/>
                </a:cubicBezTo>
                <a:cubicBezTo>
                  <a:pt x="308" y="6"/>
                  <a:pt x="308" y="5"/>
                  <a:pt x="308" y="4"/>
                </a:cubicBezTo>
                <a:cubicBezTo>
                  <a:pt x="307" y="5"/>
                  <a:pt x="308" y="5"/>
                  <a:pt x="307" y="6"/>
                </a:cubicBezTo>
                <a:cubicBezTo>
                  <a:pt x="307" y="6"/>
                  <a:pt x="307" y="5"/>
                  <a:pt x="307" y="5"/>
                </a:cubicBezTo>
                <a:cubicBezTo>
                  <a:pt x="307" y="5"/>
                  <a:pt x="307" y="6"/>
                  <a:pt x="307" y="6"/>
                </a:cubicBezTo>
                <a:cubicBezTo>
                  <a:pt x="307" y="6"/>
                  <a:pt x="306" y="6"/>
                  <a:pt x="306" y="5"/>
                </a:cubicBezTo>
                <a:cubicBezTo>
                  <a:pt x="306" y="5"/>
                  <a:pt x="306" y="5"/>
                  <a:pt x="307" y="5"/>
                </a:cubicBezTo>
                <a:cubicBezTo>
                  <a:pt x="306" y="4"/>
                  <a:pt x="306" y="5"/>
                  <a:pt x="306" y="6"/>
                </a:cubicBezTo>
                <a:cubicBezTo>
                  <a:pt x="305" y="6"/>
                  <a:pt x="304" y="6"/>
                  <a:pt x="304" y="7"/>
                </a:cubicBezTo>
                <a:cubicBezTo>
                  <a:pt x="304" y="7"/>
                  <a:pt x="304" y="6"/>
                  <a:pt x="304" y="6"/>
                </a:cubicBezTo>
                <a:cubicBezTo>
                  <a:pt x="304" y="6"/>
                  <a:pt x="305" y="6"/>
                  <a:pt x="305" y="5"/>
                </a:cubicBezTo>
                <a:cubicBezTo>
                  <a:pt x="305" y="5"/>
                  <a:pt x="305" y="4"/>
                  <a:pt x="305" y="4"/>
                </a:cubicBezTo>
                <a:cubicBezTo>
                  <a:pt x="305" y="4"/>
                  <a:pt x="304" y="4"/>
                  <a:pt x="304" y="4"/>
                </a:cubicBezTo>
                <a:cubicBezTo>
                  <a:pt x="304" y="4"/>
                  <a:pt x="304" y="4"/>
                  <a:pt x="304" y="3"/>
                </a:cubicBezTo>
                <a:cubicBezTo>
                  <a:pt x="303" y="4"/>
                  <a:pt x="303" y="4"/>
                  <a:pt x="302" y="4"/>
                </a:cubicBezTo>
                <a:cubicBezTo>
                  <a:pt x="302" y="4"/>
                  <a:pt x="302" y="4"/>
                  <a:pt x="303" y="4"/>
                </a:cubicBezTo>
                <a:cubicBezTo>
                  <a:pt x="303" y="4"/>
                  <a:pt x="303" y="4"/>
                  <a:pt x="303" y="4"/>
                </a:cubicBezTo>
                <a:cubicBezTo>
                  <a:pt x="303" y="4"/>
                  <a:pt x="303" y="4"/>
                  <a:pt x="303" y="4"/>
                </a:cubicBezTo>
                <a:cubicBezTo>
                  <a:pt x="302" y="3"/>
                  <a:pt x="302" y="4"/>
                  <a:pt x="301" y="4"/>
                </a:cubicBezTo>
                <a:cubicBezTo>
                  <a:pt x="301" y="4"/>
                  <a:pt x="301" y="3"/>
                  <a:pt x="301" y="2"/>
                </a:cubicBezTo>
                <a:cubicBezTo>
                  <a:pt x="301" y="3"/>
                  <a:pt x="301" y="3"/>
                  <a:pt x="301" y="3"/>
                </a:cubicBezTo>
                <a:cubicBezTo>
                  <a:pt x="300" y="3"/>
                  <a:pt x="300" y="3"/>
                  <a:pt x="300" y="2"/>
                </a:cubicBezTo>
                <a:cubicBezTo>
                  <a:pt x="300" y="3"/>
                  <a:pt x="300" y="3"/>
                  <a:pt x="300" y="3"/>
                </a:cubicBezTo>
                <a:cubicBezTo>
                  <a:pt x="299" y="3"/>
                  <a:pt x="300" y="3"/>
                  <a:pt x="299" y="2"/>
                </a:cubicBezTo>
                <a:cubicBezTo>
                  <a:pt x="299" y="3"/>
                  <a:pt x="298" y="3"/>
                  <a:pt x="297" y="3"/>
                </a:cubicBezTo>
                <a:cubicBezTo>
                  <a:pt x="297" y="2"/>
                  <a:pt x="298" y="2"/>
                  <a:pt x="298" y="2"/>
                </a:cubicBezTo>
                <a:cubicBezTo>
                  <a:pt x="297" y="1"/>
                  <a:pt x="297" y="2"/>
                  <a:pt x="297" y="2"/>
                </a:cubicBezTo>
                <a:cubicBezTo>
                  <a:pt x="297" y="2"/>
                  <a:pt x="297" y="2"/>
                  <a:pt x="297" y="2"/>
                </a:cubicBezTo>
                <a:cubicBezTo>
                  <a:pt x="295" y="2"/>
                  <a:pt x="294" y="3"/>
                  <a:pt x="292" y="3"/>
                </a:cubicBezTo>
                <a:cubicBezTo>
                  <a:pt x="292" y="3"/>
                  <a:pt x="292" y="4"/>
                  <a:pt x="292" y="4"/>
                </a:cubicBezTo>
                <a:cubicBezTo>
                  <a:pt x="292" y="4"/>
                  <a:pt x="292" y="4"/>
                  <a:pt x="292" y="5"/>
                </a:cubicBezTo>
                <a:cubicBezTo>
                  <a:pt x="291" y="2"/>
                  <a:pt x="290" y="5"/>
                  <a:pt x="289" y="5"/>
                </a:cubicBezTo>
                <a:cubicBezTo>
                  <a:pt x="289" y="3"/>
                  <a:pt x="290" y="3"/>
                  <a:pt x="291" y="3"/>
                </a:cubicBezTo>
                <a:cubicBezTo>
                  <a:pt x="290" y="2"/>
                  <a:pt x="290" y="3"/>
                  <a:pt x="290" y="2"/>
                </a:cubicBezTo>
                <a:cubicBezTo>
                  <a:pt x="289" y="3"/>
                  <a:pt x="289" y="3"/>
                  <a:pt x="289" y="3"/>
                </a:cubicBezTo>
                <a:cubicBezTo>
                  <a:pt x="289" y="3"/>
                  <a:pt x="289" y="3"/>
                  <a:pt x="289" y="2"/>
                </a:cubicBezTo>
                <a:cubicBezTo>
                  <a:pt x="289" y="2"/>
                  <a:pt x="289" y="2"/>
                  <a:pt x="289" y="2"/>
                </a:cubicBezTo>
                <a:cubicBezTo>
                  <a:pt x="289" y="2"/>
                  <a:pt x="290" y="2"/>
                  <a:pt x="290" y="1"/>
                </a:cubicBezTo>
                <a:cubicBezTo>
                  <a:pt x="289" y="0"/>
                  <a:pt x="289" y="3"/>
                  <a:pt x="288" y="2"/>
                </a:cubicBezTo>
                <a:cubicBezTo>
                  <a:pt x="288" y="2"/>
                  <a:pt x="287" y="3"/>
                  <a:pt x="287" y="4"/>
                </a:cubicBezTo>
                <a:cubicBezTo>
                  <a:pt x="287" y="4"/>
                  <a:pt x="287" y="3"/>
                  <a:pt x="287" y="3"/>
                </a:cubicBezTo>
                <a:cubicBezTo>
                  <a:pt x="287" y="2"/>
                  <a:pt x="286" y="3"/>
                  <a:pt x="286" y="3"/>
                </a:cubicBezTo>
                <a:cubicBezTo>
                  <a:pt x="286" y="3"/>
                  <a:pt x="286" y="3"/>
                  <a:pt x="286" y="4"/>
                </a:cubicBezTo>
                <a:cubicBezTo>
                  <a:pt x="286" y="4"/>
                  <a:pt x="286" y="3"/>
                  <a:pt x="286" y="4"/>
                </a:cubicBezTo>
                <a:cubicBezTo>
                  <a:pt x="286" y="4"/>
                  <a:pt x="286" y="4"/>
                  <a:pt x="285" y="4"/>
                </a:cubicBezTo>
                <a:cubicBezTo>
                  <a:pt x="284" y="5"/>
                  <a:pt x="284" y="5"/>
                  <a:pt x="284" y="5"/>
                </a:cubicBezTo>
                <a:cubicBezTo>
                  <a:pt x="284" y="5"/>
                  <a:pt x="285" y="5"/>
                  <a:pt x="284" y="5"/>
                </a:cubicBezTo>
                <a:cubicBezTo>
                  <a:pt x="283" y="4"/>
                  <a:pt x="284" y="4"/>
                  <a:pt x="283" y="4"/>
                </a:cubicBezTo>
                <a:cubicBezTo>
                  <a:pt x="283" y="5"/>
                  <a:pt x="283" y="5"/>
                  <a:pt x="282" y="6"/>
                </a:cubicBezTo>
                <a:cubicBezTo>
                  <a:pt x="282" y="6"/>
                  <a:pt x="281" y="6"/>
                  <a:pt x="280" y="5"/>
                </a:cubicBezTo>
                <a:cubicBezTo>
                  <a:pt x="280" y="7"/>
                  <a:pt x="279" y="7"/>
                  <a:pt x="279" y="8"/>
                </a:cubicBezTo>
                <a:cubicBezTo>
                  <a:pt x="278" y="8"/>
                  <a:pt x="279" y="7"/>
                  <a:pt x="279" y="7"/>
                </a:cubicBezTo>
                <a:cubicBezTo>
                  <a:pt x="278" y="7"/>
                  <a:pt x="277" y="9"/>
                  <a:pt x="277" y="10"/>
                </a:cubicBezTo>
                <a:cubicBezTo>
                  <a:pt x="278" y="10"/>
                  <a:pt x="278" y="8"/>
                  <a:pt x="279" y="8"/>
                </a:cubicBezTo>
                <a:cubicBezTo>
                  <a:pt x="279" y="8"/>
                  <a:pt x="279" y="8"/>
                  <a:pt x="279" y="9"/>
                </a:cubicBezTo>
                <a:cubicBezTo>
                  <a:pt x="279" y="9"/>
                  <a:pt x="279" y="8"/>
                  <a:pt x="279" y="8"/>
                </a:cubicBezTo>
                <a:cubicBezTo>
                  <a:pt x="280" y="9"/>
                  <a:pt x="281" y="5"/>
                  <a:pt x="283" y="7"/>
                </a:cubicBezTo>
                <a:cubicBezTo>
                  <a:pt x="282" y="8"/>
                  <a:pt x="281" y="9"/>
                  <a:pt x="280" y="9"/>
                </a:cubicBezTo>
                <a:cubicBezTo>
                  <a:pt x="279" y="11"/>
                  <a:pt x="278" y="11"/>
                  <a:pt x="276" y="11"/>
                </a:cubicBezTo>
                <a:cubicBezTo>
                  <a:pt x="277" y="10"/>
                  <a:pt x="277" y="9"/>
                  <a:pt x="277" y="8"/>
                </a:cubicBezTo>
                <a:cubicBezTo>
                  <a:pt x="277" y="9"/>
                  <a:pt x="276" y="9"/>
                  <a:pt x="276" y="9"/>
                </a:cubicBezTo>
                <a:cubicBezTo>
                  <a:pt x="275" y="8"/>
                  <a:pt x="275" y="10"/>
                  <a:pt x="274" y="9"/>
                </a:cubicBezTo>
                <a:cubicBezTo>
                  <a:pt x="273" y="10"/>
                  <a:pt x="273" y="10"/>
                  <a:pt x="272" y="10"/>
                </a:cubicBezTo>
                <a:cubicBezTo>
                  <a:pt x="273" y="10"/>
                  <a:pt x="272" y="11"/>
                  <a:pt x="273" y="11"/>
                </a:cubicBezTo>
                <a:cubicBezTo>
                  <a:pt x="272" y="11"/>
                  <a:pt x="272" y="11"/>
                  <a:pt x="272" y="12"/>
                </a:cubicBezTo>
                <a:cubicBezTo>
                  <a:pt x="271" y="11"/>
                  <a:pt x="272" y="11"/>
                  <a:pt x="272" y="11"/>
                </a:cubicBezTo>
                <a:cubicBezTo>
                  <a:pt x="272" y="10"/>
                  <a:pt x="271" y="11"/>
                  <a:pt x="271" y="12"/>
                </a:cubicBezTo>
                <a:cubicBezTo>
                  <a:pt x="270" y="12"/>
                  <a:pt x="270" y="12"/>
                  <a:pt x="270" y="11"/>
                </a:cubicBezTo>
                <a:cubicBezTo>
                  <a:pt x="269" y="11"/>
                  <a:pt x="269" y="13"/>
                  <a:pt x="268" y="13"/>
                </a:cubicBezTo>
                <a:cubicBezTo>
                  <a:pt x="267" y="12"/>
                  <a:pt x="268" y="11"/>
                  <a:pt x="268" y="10"/>
                </a:cubicBezTo>
                <a:cubicBezTo>
                  <a:pt x="267" y="10"/>
                  <a:pt x="267" y="12"/>
                  <a:pt x="266" y="12"/>
                </a:cubicBezTo>
                <a:cubicBezTo>
                  <a:pt x="266" y="11"/>
                  <a:pt x="266" y="11"/>
                  <a:pt x="266" y="11"/>
                </a:cubicBezTo>
                <a:cubicBezTo>
                  <a:pt x="265" y="12"/>
                  <a:pt x="266" y="11"/>
                  <a:pt x="266" y="12"/>
                </a:cubicBezTo>
                <a:cubicBezTo>
                  <a:pt x="266" y="12"/>
                  <a:pt x="267" y="12"/>
                  <a:pt x="267" y="11"/>
                </a:cubicBezTo>
                <a:cubicBezTo>
                  <a:pt x="267" y="12"/>
                  <a:pt x="267" y="12"/>
                  <a:pt x="268" y="12"/>
                </a:cubicBezTo>
                <a:cubicBezTo>
                  <a:pt x="268" y="12"/>
                  <a:pt x="268" y="12"/>
                  <a:pt x="267" y="13"/>
                </a:cubicBezTo>
                <a:cubicBezTo>
                  <a:pt x="267" y="13"/>
                  <a:pt x="267" y="12"/>
                  <a:pt x="267" y="12"/>
                </a:cubicBezTo>
                <a:cubicBezTo>
                  <a:pt x="267" y="12"/>
                  <a:pt x="266" y="13"/>
                  <a:pt x="267" y="13"/>
                </a:cubicBezTo>
                <a:cubicBezTo>
                  <a:pt x="266" y="13"/>
                  <a:pt x="266" y="13"/>
                  <a:pt x="265" y="13"/>
                </a:cubicBezTo>
                <a:cubicBezTo>
                  <a:pt x="265" y="13"/>
                  <a:pt x="265" y="12"/>
                  <a:pt x="266" y="12"/>
                </a:cubicBezTo>
                <a:cubicBezTo>
                  <a:pt x="266" y="12"/>
                  <a:pt x="266" y="13"/>
                  <a:pt x="266" y="13"/>
                </a:cubicBezTo>
                <a:cubicBezTo>
                  <a:pt x="266" y="12"/>
                  <a:pt x="266" y="12"/>
                  <a:pt x="266" y="11"/>
                </a:cubicBezTo>
                <a:cubicBezTo>
                  <a:pt x="265" y="14"/>
                  <a:pt x="263" y="14"/>
                  <a:pt x="262" y="15"/>
                </a:cubicBezTo>
                <a:cubicBezTo>
                  <a:pt x="262" y="15"/>
                  <a:pt x="262" y="15"/>
                  <a:pt x="262" y="15"/>
                </a:cubicBezTo>
                <a:cubicBezTo>
                  <a:pt x="262" y="15"/>
                  <a:pt x="261" y="16"/>
                  <a:pt x="260" y="16"/>
                </a:cubicBezTo>
                <a:cubicBezTo>
                  <a:pt x="260" y="16"/>
                  <a:pt x="261" y="15"/>
                  <a:pt x="261" y="15"/>
                </a:cubicBezTo>
                <a:cubicBezTo>
                  <a:pt x="261" y="15"/>
                  <a:pt x="261" y="15"/>
                  <a:pt x="261" y="14"/>
                </a:cubicBezTo>
                <a:cubicBezTo>
                  <a:pt x="260" y="15"/>
                  <a:pt x="259" y="16"/>
                  <a:pt x="258" y="16"/>
                </a:cubicBezTo>
                <a:cubicBezTo>
                  <a:pt x="257" y="15"/>
                  <a:pt x="259" y="15"/>
                  <a:pt x="259" y="14"/>
                </a:cubicBezTo>
                <a:cubicBezTo>
                  <a:pt x="258" y="14"/>
                  <a:pt x="258" y="14"/>
                  <a:pt x="258" y="15"/>
                </a:cubicBezTo>
                <a:cubicBezTo>
                  <a:pt x="256" y="14"/>
                  <a:pt x="254" y="17"/>
                  <a:pt x="253" y="17"/>
                </a:cubicBezTo>
                <a:cubicBezTo>
                  <a:pt x="253" y="17"/>
                  <a:pt x="254" y="16"/>
                  <a:pt x="253" y="16"/>
                </a:cubicBezTo>
                <a:cubicBezTo>
                  <a:pt x="253" y="17"/>
                  <a:pt x="253" y="17"/>
                  <a:pt x="252" y="17"/>
                </a:cubicBezTo>
                <a:cubicBezTo>
                  <a:pt x="252" y="17"/>
                  <a:pt x="253" y="18"/>
                  <a:pt x="253" y="17"/>
                </a:cubicBezTo>
                <a:cubicBezTo>
                  <a:pt x="253" y="18"/>
                  <a:pt x="253" y="18"/>
                  <a:pt x="253" y="18"/>
                </a:cubicBezTo>
                <a:cubicBezTo>
                  <a:pt x="253" y="18"/>
                  <a:pt x="252" y="17"/>
                  <a:pt x="251" y="19"/>
                </a:cubicBezTo>
                <a:cubicBezTo>
                  <a:pt x="251" y="18"/>
                  <a:pt x="251" y="18"/>
                  <a:pt x="251" y="18"/>
                </a:cubicBezTo>
                <a:cubicBezTo>
                  <a:pt x="251" y="19"/>
                  <a:pt x="250" y="18"/>
                  <a:pt x="250" y="19"/>
                </a:cubicBezTo>
                <a:cubicBezTo>
                  <a:pt x="249" y="18"/>
                  <a:pt x="249" y="18"/>
                  <a:pt x="249" y="18"/>
                </a:cubicBezTo>
                <a:cubicBezTo>
                  <a:pt x="249" y="18"/>
                  <a:pt x="249" y="18"/>
                  <a:pt x="249" y="18"/>
                </a:cubicBezTo>
                <a:cubicBezTo>
                  <a:pt x="248" y="18"/>
                  <a:pt x="249" y="18"/>
                  <a:pt x="249" y="18"/>
                </a:cubicBezTo>
                <a:cubicBezTo>
                  <a:pt x="247" y="19"/>
                  <a:pt x="246" y="19"/>
                  <a:pt x="244" y="20"/>
                </a:cubicBezTo>
                <a:cubicBezTo>
                  <a:pt x="244" y="20"/>
                  <a:pt x="244" y="19"/>
                  <a:pt x="244" y="19"/>
                </a:cubicBezTo>
                <a:cubicBezTo>
                  <a:pt x="244" y="19"/>
                  <a:pt x="243" y="19"/>
                  <a:pt x="243" y="19"/>
                </a:cubicBezTo>
                <a:cubicBezTo>
                  <a:pt x="242" y="20"/>
                  <a:pt x="243" y="20"/>
                  <a:pt x="243" y="20"/>
                </a:cubicBezTo>
                <a:cubicBezTo>
                  <a:pt x="242" y="20"/>
                  <a:pt x="242" y="20"/>
                  <a:pt x="241" y="21"/>
                </a:cubicBezTo>
                <a:cubicBezTo>
                  <a:pt x="241" y="21"/>
                  <a:pt x="241" y="20"/>
                  <a:pt x="241" y="20"/>
                </a:cubicBezTo>
                <a:cubicBezTo>
                  <a:pt x="241" y="20"/>
                  <a:pt x="241" y="21"/>
                  <a:pt x="241" y="21"/>
                </a:cubicBezTo>
                <a:cubicBezTo>
                  <a:pt x="240" y="20"/>
                  <a:pt x="241" y="21"/>
                  <a:pt x="240" y="21"/>
                </a:cubicBezTo>
                <a:cubicBezTo>
                  <a:pt x="239" y="21"/>
                  <a:pt x="240" y="21"/>
                  <a:pt x="239" y="21"/>
                </a:cubicBezTo>
                <a:cubicBezTo>
                  <a:pt x="239" y="21"/>
                  <a:pt x="239" y="21"/>
                  <a:pt x="239" y="21"/>
                </a:cubicBezTo>
                <a:cubicBezTo>
                  <a:pt x="239" y="22"/>
                  <a:pt x="237" y="21"/>
                  <a:pt x="237" y="20"/>
                </a:cubicBezTo>
                <a:cubicBezTo>
                  <a:pt x="236" y="21"/>
                  <a:pt x="238" y="21"/>
                  <a:pt x="238" y="22"/>
                </a:cubicBezTo>
                <a:cubicBezTo>
                  <a:pt x="237" y="22"/>
                  <a:pt x="237" y="22"/>
                  <a:pt x="237" y="21"/>
                </a:cubicBezTo>
                <a:cubicBezTo>
                  <a:pt x="236" y="22"/>
                  <a:pt x="236" y="21"/>
                  <a:pt x="236" y="23"/>
                </a:cubicBezTo>
                <a:cubicBezTo>
                  <a:pt x="235" y="23"/>
                  <a:pt x="235" y="23"/>
                  <a:pt x="234" y="22"/>
                </a:cubicBezTo>
                <a:cubicBezTo>
                  <a:pt x="234" y="23"/>
                  <a:pt x="234" y="23"/>
                  <a:pt x="234" y="23"/>
                </a:cubicBezTo>
                <a:cubicBezTo>
                  <a:pt x="235" y="23"/>
                  <a:pt x="234" y="22"/>
                  <a:pt x="235" y="23"/>
                </a:cubicBezTo>
                <a:cubicBezTo>
                  <a:pt x="234" y="24"/>
                  <a:pt x="233" y="23"/>
                  <a:pt x="232" y="24"/>
                </a:cubicBezTo>
                <a:cubicBezTo>
                  <a:pt x="232" y="24"/>
                  <a:pt x="232" y="23"/>
                  <a:pt x="232" y="23"/>
                </a:cubicBezTo>
                <a:cubicBezTo>
                  <a:pt x="232" y="22"/>
                  <a:pt x="232" y="24"/>
                  <a:pt x="231" y="24"/>
                </a:cubicBezTo>
                <a:cubicBezTo>
                  <a:pt x="230" y="24"/>
                  <a:pt x="230" y="24"/>
                  <a:pt x="230" y="25"/>
                </a:cubicBezTo>
                <a:cubicBezTo>
                  <a:pt x="229" y="24"/>
                  <a:pt x="228" y="25"/>
                  <a:pt x="228" y="25"/>
                </a:cubicBezTo>
                <a:cubicBezTo>
                  <a:pt x="228" y="24"/>
                  <a:pt x="228" y="25"/>
                  <a:pt x="228" y="24"/>
                </a:cubicBezTo>
                <a:cubicBezTo>
                  <a:pt x="228" y="24"/>
                  <a:pt x="229" y="23"/>
                  <a:pt x="228" y="23"/>
                </a:cubicBezTo>
                <a:cubicBezTo>
                  <a:pt x="228" y="24"/>
                  <a:pt x="227" y="24"/>
                  <a:pt x="227" y="25"/>
                </a:cubicBezTo>
                <a:cubicBezTo>
                  <a:pt x="227" y="25"/>
                  <a:pt x="226" y="25"/>
                  <a:pt x="226" y="25"/>
                </a:cubicBezTo>
                <a:cubicBezTo>
                  <a:pt x="226" y="24"/>
                  <a:pt x="227" y="25"/>
                  <a:pt x="226" y="24"/>
                </a:cubicBezTo>
                <a:cubicBezTo>
                  <a:pt x="226" y="23"/>
                  <a:pt x="227" y="24"/>
                  <a:pt x="227" y="23"/>
                </a:cubicBezTo>
                <a:cubicBezTo>
                  <a:pt x="227" y="23"/>
                  <a:pt x="226" y="24"/>
                  <a:pt x="226" y="23"/>
                </a:cubicBezTo>
                <a:cubicBezTo>
                  <a:pt x="226" y="24"/>
                  <a:pt x="225" y="24"/>
                  <a:pt x="225" y="24"/>
                </a:cubicBezTo>
                <a:cubicBezTo>
                  <a:pt x="225" y="23"/>
                  <a:pt x="224" y="24"/>
                  <a:pt x="223" y="24"/>
                </a:cubicBezTo>
                <a:cubicBezTo>
                  <a:pt x="223" y="24"/>
                  <a:pt x="223" y="24"/>
                  <a:pt x="223" y="24"/>
                </a:cubicBezTo>
                <a:cubicBezTo>
                  <a:pt x="223" y="24"/>
                  <a:pt x="222" y="25"/>
                  <a:pt x="222" y="25"/>
                </a:cubicBezTo>
                <a:cubicBezTo>
                  <a:pt x="222" y="25"/>
                  <a:pt x="222" y="25"/>
                  <a:pt x="222" y="25"/>
                </a:cubicBezTo>
                <a:cubicBezTo>
                  <a:pt x="222" y="26"/>
                  <a:pt x="222" y="26"/>
                  <a:pt x="223" y="25"/>
                </a:cubicBezTo>
                <a:cubicBezTo>
                  <a:pt x="223" y="26"/>
                  <a:pt x="222" y="26"/>
                  <a:pt x="221" y="26"/>
                </a:cubicBezTo>
                <a:cubicBezTo>
                  <a:pt x="221" y="26"/>
                  <a:pt x="221" y="25"/>
                  <a:pt x="222" y="25"/>
                </a:cubicBezTo>
                <a:cubicBezTo>
                  <a:pt x="221" y="25"/>
                  <a:pt x="221" y="25"/>
                  <a:pt x="221" y="24"/>
                </a:cubicBezTo>
                <a:cubicBezTo>
                  <a:pt x="221" y="25"/>
                  <a:pt x="220" y="24"/>
                  <a:pt x="220" y="25"/>
                </a:cubicBezTo>
                <a:cubicBezTo>
                  <a:pt x="220" y="26"/>
                  <a:pt x="220" y="25"/>
                  <a:pt x="221" y="26"/>
                </a:cubicBezTo>
                <a:cubicBezTo>
                  <a:pt x="220" y="26"/>
                  <a:pt x="220" y="26"/>
                  <a:pt x="220" y="26"/>
                </a:cubicBezTo>
                <a:cubicBezTo>
                  <a:pt x="220" y="26"/>
                  <a:pt x="220" y="26"/>
                  <a:pt x="220" y="25"/>
                </a:cubicBezTo>
                <a:cubicBezTo>
                  <a:pt x="220" y="25"/>
                  <a:pt x="220" y="25"/>
                  <a:pt x="220" y="25"/>
                </a:cubicBezTo>
                <a:cubicBezTo>
                  <a:pt x="219" y="25"/>
                  <a:pt x="220" y="26"/>
                  <a:pt x="219" y="25"/>
                </a:cubicBezTo>
                <a:cubicBezTo>
                  <a:pt x="219" y="26"/>
                  <a:pt x="220" y="26"/>
                  <a:pt x="219" y="27"/>
                </a:cubicBezTo>
                <a:cubicBezTo>
                  <a:pt x="219" y="27"/>
                  <a:pt x="219" y="26"/>
                  <a:pt x="219" y="26"/>
                </a:cubicBezTo>
                <a:cubicBezTo>
                  <a:pt x="219" y="26"/>
                  <a:pt x="219" y="26"/>
                  <a:pt x="219" y="27"/>
                </a:cubicBezTo>
                <a:cubicBezTo>
                  <a:pt x="219" y="27"/>
                  <a:pt x="219" y="27"/>
                  <a:pt x="218" y="27"/>
                </a:cubicBezTo>
                <a:cubicBezTo>
                  <a:pt x="218" y="27"/>
                  <a:pt x="218" y="26"/>
                  <a:pt x="218" y="25"/>
                </a:cubicBezTo>
                <a:cubicBezTo>
                  <a:pt x="218" y="26"/>
                  <a:pt x="218" y="26"/>
                  <a:pt x="218" y="26"/>
                </a:cubicBezTo>
                <a:cubicBezTo>
                  <a:pt x="218" y="27"/>
                  <a:pt x="217" y="26"/>
                  <a:pt x="217" y="27"/>
                </a:cubicBezTo>
                <a:cubicBezTo>
                  <a:pt x="217" y="27"/>
                  <a:pt x="217" y="26"/>
                  <a:pt x="216" y="26"/>
                </a:cubicBezTo>
                <a:cubicBezTo>
                  <a:pt x="216" y="26"/>
                  <a:pt x="216" y="26"/>
                  <a:pt x="216" y="26"/>
                </a:cubicBezTo>
                <a:cubicBezTo>
                  <a:pt x="216" y="27"/>
                  <a:pt x="216" y="26"/>
                  <a:pt x="215" y="26"/>
                </a:cubicBezTo>
                <a:cubicBezTo>
                  <a:pt x="215" y="26"/>
                  <a:pt x="215" y="26"/>
                  <a:pt x="215" y="26"/>
                </a:cubicBezTo>
                <a:cubicBezTo>
                  <a:pt x="215" y="26"/>
                  <a:pt x="215" y="26"/>
                  <a:pt x="215" y="27"/>
                </a:cubicBezTo>
                <a:cubicBezTo>
                  <a:pt x="215" y="27"/>
                  <a:pt x="215" y="27"/>
                  <a:pt x="215" y="27"/>
                </a:cubicBezTo>
                <a:cubicBezTo>
                  <a:pt x="215" y="27"/>
                  <a:pt x="215" y="27"/>
                  <a:pt x="214" y="27"/>
                </a:cubicBezTo>
                <a:cubicBezTo>
                  <a:pt x="214" y="27"/>
                  <a:pt x="214" y="27"/>
                  <a:pt x="214" y="27"/>
                </a:cubicBezTo>
                <a:cubicBezTo>
                  <a:pt x="214" y="27"/>
                  <a:pt x="214" y="27"/>
                  <a:pt x="214" y="27"/>
                </a:cubicBezTo>
                <a:cubicBezTo>
                  <a:pt x="214" y="27"/>
                  <a:pt x="214" y="26"/>
                  <a:pt x="213" y="26"/>
                </a:cubicBezTo>
                <a:cubicBezTo>
                  <a:pt x="213" y="26"/>
                  <a:pt x="213" y="26"/>
                  <a:pt x="213" y="27"/>
                </a:cubicBezTo>
                <a:cubicBezTo>
                  <a:pt x="213" y="26"/>
                  <a:pt x="213" y="26"/>
                  <a:pt x="213" y="27"/>
                </a:cubicBezTo>
                <a:cubicBezTo>
                  <a:pt x="213" y="27"/>
                  <a:pt x="213" y="27"/>
                  <a:pt x="213" y="27"/>
                </a:cubicBezTo>
                <a:cubicBezTo>
                  <a:pt x="213" y="27"/>
                  <a:pt x="212" y="27"/>
                  <a:pt x="212" y="27"/>
                </a:cubicBezTo>
                <a:cubicBezTo>
                  <a:pt x="211" y="28"/>
                  <a:pt x="212" y="28"/>
                  <a:pt x="212" y="28"/>
                </a:cubicBezTo>
                <a:cubicBezTo>
                  <a:pt x="211" y="28"/>
                  <a:pt x="212" y="28"/>
                  <a:pt x="211" y="27"/>
                </a:cubicBezTo>
                <a:cubicBezTo>
                  <a:pt x="211" y="27"/>
                  <a:pt x="211" y="27"/>
                  <a:pt x="211" y="27"/>
                </a:cubicBezTo>
                <a:cubicBezTo>
                  <a:pt x="211" y="27"/>
                  <a:pt x="211" y="27"/>
                  <a:pt x="210" y="27"/>
                </a:cubicBezTo>
                <a:cubicBezTo>
                  <a:pt x="210" y="27"/>
                  <a:pt x="209" y="28"/>
                  <a:pt x="208" y="28"/>
                </a:cubicBezTo>
                <a:cubicBezTo>
                  <a:pt x="208" y="28"/>
                  <a:pt x="208" y="28"/>
                  <a:pt x="208" y="28"/>
                </a:cubicBezTo>
                <a:cubicBezTo>
                  <a:pt x="209" y="27"/>
                  <a:pt x="210" y="28"/>
                  <a:pt x="210" y="26"/>
                </a:cubicBezTo>
                <a:cubicBezTo>
                  <a:pt x="211" y="26"/>
                  <a:pt x="211" y="26"/>
                  <a:pt x="212" y="26"/>
                </a:cubicBezTo>
                <a:cubicBezTo>
                  <a:pt x="211" y="26"/>
                  <a:pt x="212" y="25"/>
                  <a:pt x="212" y="25"/>
                </a:cubicBezTo>
                <a:cubicBezTo>
                  <a:pt x="212" y="25"/>
                  <a:pt x="212" y="25"/>
                  <a:pt x="212" y="24"/>
                </a:cubicBezTo>
                <a:cubicBezTo>
                  <a:pt x="211" y="24"/>
                  <a:pt x="211" y="25"/>
                  <a:pt x="211" y="24"/>
                </a:cubicBezTo>
                <a:cubicBezTo>
                  <a:pt x="211" y="24"/>
                  <a:pt x="212" y="24"/>
                  <a:pt x="213" y="23"/>
                </a:cubicBezTo>
                <a:cubicBezTo>
                  <a:pt x="212" y="23"/>
                  <a:pt x="213" y="23"/>
                  <a:pt x="213" y="22"/>
                </a:cubicBezTo>
                <a:cubicBezTo>
                  <a:pt x="213" y="22"/>
                  <a:pt x="213" y="22"/>
                  <a:pt x="213" y="22"/>
                </a:cubicBezTo>
                <a:cubicBezTo>
                  <a:pt x="213" y="22"/>
                  <a:pt x="212" y="22"/>
                  <a:pt x="212" y="22"/>
                </a:cubicBezTo>
                <a:cubicBezTo>
                  <a:pt x="213" y="21"/>
                  <a:pt x="212" y="21"/>
                  <a:pt x="212" y="21"/>
                </a:cubicBezTo>
                <a:cubicBezTo>
                  <a:pt x="212" y="20"/>
                  <a:pt x="212" y="20"/>
                  <a:pt x="212" y="20"/>
                </a:cubicBezTo>
                <a:cubicBezTo>
                  <a:pt x="212" y="20"/>
                  <a:pt x="211" y="20"/>
                  <a:pt x="211" y="20"/>
                </a:cubicBezTo>
                <a:cubicBezTo>
                  <a:pt x="212" y="20"/>
                  <a:pt x="212" y="21"/>
                  <a:pt x="211" y="22"/>
                </a:cubicBezTo>
                <a:cubicBezTo>
                  <a:pt x="211" y="21"/>
                  <a:pt x="210" y="22"/>
                  <a:pt x="209" y="21"/>
                </a:cubicBezTo>
                <a:cubicBezTo>
                  <a:pt x="209" y="21"/>
                  <a:pt x="209" y="22"/>
                  <a:pt x="209" y="22"/>
                </a:cubicBezTo>
                <a:cubicBezTo>
                  <a:pt x="208" y="22"/>
                  <a:pt x="208" y="21"/>
                  <a:pt x="208" y="20"/>
                </a:cubicBezTo>
                <a:cubicBezTo>
                  <a:pt x="208" y="21"/>
                  <a:pt x="208" y="20"/>
                  <a:pt x="207" y="20"/>
                </a:cubicBezTo>
                <a:cubicBezTo>
                  <a:pt x="208" y="20"/>
                  <a:pt x="208" y="20"/>
                  <a:pt x="209" y="20"/>
                </a:cubicBezTo>
                <a:cubicBezTo>
                  <a:pt x="209" y="20"/>
                  <a:pt x="209" y="20"/>
                  <a:pt x="209" y="20"/>
                </a:cubicBezTo>
                <a:cubicBezTo>
                  <a:pt x="209" y="20"/>
                  <a:pt x="209" y="19"/>
                  <a:pt x="209" y="19"/>
                </a:cubicBezTo>
                <a:cubicBezTo>
                  <a:pt x="210" y="19"/>
                  <a:pt x="210" y="18"/>
                  <a:pt x="211" y="18"/>
                </a:cubicBezTo>
                <a:cubicBezTo>
                  <a:pt x="210" y="17"/>
                  <a:pt x="210" y="17"/>
                  <a:pt x="210" y="17"/>
                </a:cubicBezTo>
                <a:cubicBezTo>
                  <a:pt x="210" y="17"/>
                  <a:pt x="210" y="18"/>
                  <a:pt x="210" y="17"/>
                </a:cubicBezTo>
                <a:cubicBezTo>
                  <a:pt x="210" y="17"/>
                  <a:pt x="210" y="16"/>
                  <a:pt x="210" y="16"/>
                </a:cubicBezTo>
                <a:cubicBezTo>
                  <a:pt x="210" y="15"/>
                  <a:pt x="210" y="15"/>
                  <a:pt x="210" y="15"/>
                </a:cubicBezTo>
                <a:cubicBezTo>
                  <a:pt x="210" y="15"/>
                  <a:pt x="210" y="15"/>
                  <a:pt x="210" y="14"/>
                </a:cubicBezTo>
                <a:cubicBezTo>
                  <a:pt x="210" y="14"/>
                  <a:pt x="209" y="14"/>
                  <a:pt x="209" y="14"/>
                </a:cubicBezTo>
                <a:cubicBezTo>
                  <a:pt x="209" y="14"/>
                  <a:pt x="209" y="14"/>
                  <a:pt x="209" y="14"/>
                </a:cubicBezTo>
                <a:cubicBezTo>
                  <a:pt x="209" y="14"/>
                  <a:pt x="209" y="13"/>
                  <a:pt x="208" y="13"/>
                </a:cubicBezTo>
                <a:cubicBezTo>
                  <a:pt x="209" y="13"/>
                  <a:pt x="209" y="12"/>
                  <a:pt x="209" y="11"/>
                </a:cubicBezTo>
                <a:cubicBezTo>
                  <a:pt x="209" y="11"/>
                  <a:pt x="209" y="11"/>
                  <a:pt x="209" y="11"/>
                </a:cubicBezTo>
                <a:cubicBezTo>
                  <a:pt x="208" y="12"/>
                  <a:pt x="208" y="11"/>
                  <a:pt x="208" y="11"/>
                </a:cubicBezTo>
                <a:cubicBezTo>
                  <a:pt x="207" y="11"/>
                  <a:pt x="207" y="10"/>
                  <a:pt x="207" y="10"/>
                </a:cubicBezTo>
                <a:cubicBezTo>
                  <a:pt x="208" y="10"/>
                  <a:pt x="208" y="10"/>
                  <a:pt x="208" y="10"/>
                </a:cubicBezTo>
                <a:cubicBezTo>
                  <a:pt x="207" y="10"/>
                  <a:pt x="207" y="10"/>
                  <a:pt x="207" y="11"/>
                </a:cubicBezTo>
                <a:cubicBezTo>
                  <a:pt x="207" y="11"/>
                  <a:pt x="206" y="10"/>
                  <a:pt x="206" y="10"/>
                </a:cubicBezTo>
                <a:cubicBezTo>
                  <a:pt x="206" y="10"/>
                  <a:pt x="206" y="10"/>
                  <a:pt x="206" y="10"/>
                </a:cubicBezTo>
                <a:cubicBezTo>
                  <a:pt x="206" y="9"/>
                  <a:pt x="206" y="9"/>
                  <a:pt x="205" y="10"/>
                </a:cubicBezTo>
                <a:cubicBezTo>
                  <a:pt x="205" y="9"/>
                  <a:pt x="204" y="10"/>
                  <a:pt x="205" y="9"/>
                </a:cubicBezTo>
                <a:cubicBezTo>
                  <a:pt x="204" y="9"/>
                  <a:pt x="205" y="10"/>
                  <a:pt x="204" y="10"/>
                </a:cubicBezTo>
                <a:cubicBezTo>
                  <a:pt x="203" y="9"/>
                  <a:pt x="201" y="10"/>
                  <a:pt x="200" y="11"/>
                </a:cubicBezTo>
                <a:cubicBezTo>
                  <a:pt x="200" y="11"/>
                  <a:pt x="201" y="11"/>
                  <a:pt x="201" y="11"/>
                </a:cubicBezTo>
                <a:cubicBezTo>
                  <a:pt x="199" y="12"/>
                  <a:pt x="198" y="10"/>
                  <a:pt x="197" y="12"/>
                </a:cubicBezTo>
                <a:cubicBezTo>
                  <a:pt x="197" y="12"/>
                  <a:pt x="197" y="12"/>
                  <a:pt x="197" y="11"/>
                </a:cubicBezTo>
                <a:cubicBezTo>
                  <a:pt x="197" y="12"/>
                  <a:pt x="197" y="12"/>
                  <a:pt x="197" y="12"/>
                </a:cubicBezTo>
                <a:cubicBezTo>
                  <a:pt x="197" y="11"/>
                  <a:pt x="197" y="11"/>
                  <a:pt x="197" y="11"/>
                </a:cubicBezTo>
                <a:cubicBezTo>
                  <a:pt x="197" y="11"/>
                  <a:pt x="197" y="11"/>
                  <a:pt x="197" y="11"/>
                </a:cubicBezTo>
                <a:cubicBezTo>
                  <a:pt x="195" y="11"/>
                  <a:pt x="193" y="11"/>
                  <a:pt x="192" y="12"/>
                </a:cubicBezTo>
                <a:cubicBezTo>
                  <a:pt x="191" y="12"/>
                  <a:pt x="191" y="12"/>
                  <a:pt x="191" y="12"/>
                </a:cubicBezTo>
                <a:cubicBezTo>
                  <a:pt x="191" y="12"/>
                  <a:pt x="191" y="12"/>
                  <a:pt x="191" y="12"/>
                </a:cubicBezTo>
                <a:cubicBezTo>
                  <a:pt x="191" y="12"/>
                  <a:pt x="191" y="13"/>
                  <a:pt x="190" y="13"/>
                </a:cubicBezTo>
                <a:cubicBezTo>
                  <a:pt x="190" y="12"/>
                  <a:pt x="189" y="13"/>
                  <a:pt x="189" y="14"/>
                </a:cubicBezTo>
                <a:cubicBezTo>
                  <a:pt x="187" y="13"/>
                  <a:pt x="186" y="15"/>
                  <a:pt x="185" y="14"/>
                </a:cubicBezTo>
                <a:cubicBezTo>
                  <a:pt x="184" y="15"/>
                  <a:pt x="181" y="14"/>
                  <a:pt x="180" y="16"/>
                </a:cubicBezTo>
                <a:cubicBezTo>
                  <a:pt x="180" y="16"/>
                  <a:pt x="180" y="16"/>
                  <a:pt x="180" y="16"/>
                </a:cubicBezTo>
                <a:cubicBezTo>
                  <a:pt x="179" y="16"/>
                  <a:pt x="180" y="17"/>
                  <a:pt x="179" y="17"/>
                </a:cubicBezTo>
                <a:cubicBezTo>
                  <a:pt x="179" y="17"/>
                  <a:pt x="179" y="16"/>
                  <a:pt x="179" y="16"/>
                </a:cubicBezTo>
                <a:cubicBezTo>
                  <a:pt x="179" y="17"/>
                  <a:pt x="178" y="17"/>
                  <a:pt x="179" y="17"/>
                </a:cubicBezTo>
                <a:cubicBezTo>
                  <a:pt x="178" y="17"/>
                  <a:pt x="178" y="17"/>
                  <a:pt x="178" y="16"/>
                </a:cubicBezTo>
                <a:cubicBezTo>
                  <a:pt x="178" y="17"/>
                  <a:pt x="177" y="17"/>
                  <a:pt x="176" y="17"/>
                </a:cubicBezTo>
                <a:cubicBezTo>
                  <a:pt x="175" y="18"/>
                  <a:pt x="173" y="18"/>
                  <a:pt x="171" y="20"/>
                </a:cubicBezTo>
                <a:cubicBezTo>
                  <a:pt x="171" y="20"/>
                  <a:pt x="172" y="20"/>
                  <a:pt x="172" y="20"/>
                </a:cubicBezTo>
                <a:cubicBezTo>
                  <a:pt x="172" y="19"/>
                  <a:pt x="173" y="20"/>
                  <a:pt x="173" y="19"/>
                </a:cubicBezTo>
                <a:cubicBezTo>
                  <a:pt x="174" y="19"/>
                  <a:pt x="174" y="18"/>
                  <a:pt x="175" y="18"/>
                </a:cubicBezTo>
                <a:cubicBezTo>
                  <a:pt x="175" y="18"/>
                  <a:pt x="175" y="18"/>
                  <a:pt x="176" y="18"/>
                </a:cubicBezTo>
                <a:cubicBezTo>
                  <a:pt x="176" y="18"/>
                  <a:pt x="176" y="18"/>
                  <a:pt x="176" y="18"/>
                </a:cubicBezTo>
                <a:cubicBezTo>
                  <a:pt x="175" y="20"/>
                  <a:pt x="174" y="19"/>
                  <a:pt x="173" y="20"/>
                </a:cubicBezTo>
                <a:cubicBezTo>
                  <a:pt x="175" y="20"/>
                  <a:pt x="175" y="20"/>
                  <a:pt x="177" y="19"/>
                </a:cubicBezTo>
                <a:cubicBezTo>
                  <a:pt x="177" y="20"/>
                  <a:pt x="177" y="20"/>
                  <a:pt x="177" y="20"/>
                </a:cubicBezTo>
                <a:cubicBezTo>
                  <a:pt x="178" y="18"/>
                  <a:pt x="180" y="18"/>
                  <a:pt x="181" y="19"/>
                </a:cubicBezTo>
                <a:cubicBezTo>
                  <a:pt x="182" y="18"/>
                  <a:pt x="182" y="17"/>
                  <a:pt x="183" y="18"/>
                </a:cubicBezTo>
                <a:cubicBezTo>
                  <a:pt x="183" y="18"/>
                  <a:pt x="185" y="16"/>
                  <a:pt x="185" y="17"/>
                </a:cubicBezTo>
                <a:cubicBezTo>
                  <a:pt x="185" y="18"/>
                  <a:pt x="185" y="17"/>
                  <a:pt x="185" y="18"/>
                </a:cubicBezTo>
                <a:cubicBezTo>
                  <a:pt x="185" y="18"/>
                  <a:pt x="185" y="17"/>
                  <a:pt x="186" y="18"/>
                </a:cubicBezTo>
                <a:cubicBezTo>
                  <a:pt x="186" y="16"/>
                  <a:pt x="188" y="17"/>
                  <a:pt x="189" y="16"/>
                </a:cubicBezTo>
                <a:cubicBezTo>
                  <a:pt x="189" y="16"/>
                  <a:pt x="189" y="16"/>
                  <a:pt x="189" y="17"/>
                </a:cubicBezTo>
                <a:cubicBezTo>
                  <a:pt x="190" y="16"/>
                  <a:pt x="190" y="16"/>
                  <a:pt x="191" y="16"/>
                </a:cubicBezTo>
                <a:cubicBezTo>
                  <a:pt x="192" y="17"/>
                  <a:pt x="194" y="14"/>
                  <a:pt x="195" y="16"/>
                </a:cubicBezTo>
                <a:cubicBezTo>
                  <a:pt x="193" y="17"/>
                  <a:pt x="190" y="17"/>
                  <a:pt x="189" y="19"/>
                </a:cubicBezTo>
                <a:cubicBezTo>
                  <a:pt x="189" y="19"/>
                  <a:pt x="190" y="19"/>
                  <a:pt x="191" y="18"/>
                </a:cubicBezTo>
                <a:cubicBezTo>
                  <a:pt x="191" y="19"/>
                  <a:pt x="192" y="18"/>
                  <a:pt x="192" y="19"/>
                </a:cubicBezTo>
                <a:cubicBezTo>
                  <a:pt x="191" y="19"/>
                  <a:pt x="189" y="21"/>
                  <a:pt x="188" y="19"/>
                </a:cubicBezTo>
                <a:cubicBezTo>
                  <a:pt x="189" y="20"/>
                  <a:pt x="189" y="20"/>
                  <a:pt x="189" y="20"/>
                </a:cubicBezTo>
                <a:cubicBezTo>
                  <a:pt x="188" y="21"/>
                  <a:pt x="187" y="19"/>
                  <a:pt x="187" y="21"/>
                </a:cubicBezTo>
                <a:cubicBezTo>
                  <a:pt x="187" y="21"/>
                  <a:pt x="187" y="21"/>
                  <a:pt x="186" y="20"/>
                </a:cubicBezTo>
                <a:cubicBezTo>
                  <a:pt x="185" y="21"/>
                  <a:pt x="184" y="21"/>
                  <a:pt x="183" y="21"/>
                </a:cubicBezTo>
                <a:cubicBezTo>
                  <a:pt x="183" y="21"/>
                  <a:pt x="182" y="20"/>
                  <a:pt x="182" y="21"/>
                </a:cubicBezTo>
                <a:cubicBezTo>
                  <a:pt x="181" y="21"/>
                  <a:pt x="181" y="21"/>
                  <a:pt x="181" y="21"/>
                </a:cubicBezTo>
                <a:cubicBezTo>
                  <a:pt x="180" y="21"/>
                  <a:pt x="179" y="21"/>
                  <a:pt x="180" y="21"/>
                </a:cubicBezTo>
                <a:cubicBezTo>
                  <a:pt x="179" y="21"/>
                  <a:pt x="178" y="21"/>
                  <a:pt x="178" y="22"/>
                </a:cubicBezTo>
                <a:cubicBezTo>
                  <a:pt x="178" y="21"/>
                  <a:pt x="177" y="22"/>
                  <a:pt x="177" y="21"/>
                </a:cubicBezTo>
                <a:cubicBezTo>
                  <a:pt x="176" y="22"/>
                  <a:pt x="176" y="22"/>
                  <a:pt x="176" y="22"/>
                </a:cubicBezTo>
                <a:cubicBezTo>
                  <a:pt x="175" y="22"/>
                  <a:pt x="175" y="21"/>
                  <a:pt x="175" y="22"/>
                </a:cubicBezTo>
                <a:cubicBezTo>
                  <a:pt x="174" y="22"/>
                  <a:pt x="173" y="23"/>
                  <a:pt x="171" y="23"/>
                </a:cubicBezTo>
                <a:cubicBezTo>
                  <a:pt x="171" y="23"/>
                  <a:pt x="171" y="24"/>
                  <a:pt x="171" y="24"/>
                </a:cubicBezTo>
                <a:cubicBezTo>
                  <a:pt x="170" y="24"/>
                  <a:pt x="170" y="25"/>
                  <a:pt x="169" y="24"/>
                </a:cubicBezTo>
                <a:cubicBezTo>
                  <a:pt x="169" y="26"/>
                  <a:pt x="168" y="25"/>
                  <a:pt x="167" y="25"/>
                </a:cubicBezTo>
                <a:cubicBezTo>
                  <a:pt x="167" y="25"/>
                  <a:pt x="165" y="27"/>
                  <a:pt x="165" y="25"/>
                </a:cubicBezTo>
                <a:cubicBezTo>
                  <a:pt x="165" y="26"/>
                  <a:pt x="165" y="26"/>
                  <a:pt x="165" y="26"/>
                </a:cubicBezTo>
                <a:cubicBezTo>
                  <a:pt x="165" y="26"/>
                  <a:pt x="164" y="26"/>
                  <a:pt x="164" y="26"/>
                </a:cubicBezTo>
                <a:cubicBezTo>
                  <a:pt x="164" y="27"/>
                  <a:pt x="162" y="26"/>
                  <a:pt x="162" y="27"/>
                </a:cubicBezTo>
                <a:cubicBezTo>
                  <a:pt x="161" y="26"/>
                  <a:pt x="160" y="28"/>
                  <a:pt x="158" y="28"/>
                </a:cubicBezTo>
                <a:cubicBezTo>
                  <a:pt x="158" y="28"/>
                  <a:pt x="158" y="27"/>
                  <a:pt x="158" y="28"/>
                </a:cubicBezTo>
                <a:cubicBezTo>
                  <a:pt x="158" y="28"/>
                  <a:pt x="158" y="28"/>
                  <a:pt x="158" y="29"/>
                </a:cubicBezTo>
                <a:cubicBezTo>
                  <a:pt x="157" y="29"/>
                  <a:pt x="157" y="29"/>
                  <a:pt x="157" y="28"/>
                </a:cubicBezTo>
                <a:cubicBezTo>
                  <a:pt x="157" y="29"/>
                  <a:pt x="157" y="29"/>
                  <a:pt x="157" y="29"/>
                </a:cubicBezTo>
                <a:cubicBezTo>
                  <a:pt x="156" y="29"/>
                  <a:pt x="155" y="29"/>
                  <a:pt x="155" y="30"/>
                </a:cubicBezTo>
                <a:cubicBezTo>
                  <a:pt x="153" y="30"/>
                  <a:pt x="152" y="30"/>
                  <a:pt x="151" y="31"/>
                </a:cubicBezTo>
                <a:cubicBezTo>
                  <a:pt x="150" y="30"/>
                  <a:pt x="149" y="31"/>
                  <a:pt x="149" y="31"/>
                </a:cubicBezTo>
                <a:cubicBezTo>
                  <a:pt x="148" y="31"/>
                  <a:pt x="148" y="31"/>
                  <a:pt x="148" y="31"/>
                </a:cubicBezTo>
                <a:cubicBezTo>
                  <a:pt x="147" y="31"/>
                  <a:pt x="146" y="31"/>
                  <a:pt x="146" y="31"/>
                </a:cubicBezTo>
                <a:cubicBezTo>
                  <a:pt x="144" y="32"/>
                  <a:pt x="144" y="32"/>
                  <a:pt x="143" y="32"/>
                </a:cubicBezTo>
                <a:cubicBezTo>
                  <a:pt x="143" y="32"/>
                  <a:pt x="143" y="32"/>
                  <a:pt x="143" y="32"/>
                </a:cubicBezTo>
                <a:cubicBezTo>
                  <a:pt x="142" y="32"/>
                  <a:pt x="143" y="32"/>
                  <a:pt x="142" y="33"/>
                </a:cubicBezTo>
                <a:cubicBezTo>
                  <a:pt x="142" y="32"/>
                  <a:pt x="141" y="33"/>
                  <a:pt x="141" y="32"/>
                </a:cubicBezTo>
                <a:cubicBezTo>
                  <a:pt x="140" y="32"/>
                  <a:pt x="140" y="33"/>
                  <a:pt x="140" y="33"/>
                </a:cubicBezTo>
                <a:cubicBezTo>
                  <a:pt x="139" y="34"/>
                  <a:pt x="139" y="33"/>
                  <a:pt x="139" y="33"/>
                </a:cubicBezTo>
                <a:cubicBezTo>
                  <a:pt x="139" y="34"/>
                  <a:pt x="139" y="34"/>
                  <a:pt x="138" y="34"/>
                </a:cubicBezTo>
                <a:cubicBezTo>
                  <a:pt x="138" y="34"/>
                  <a:pt x="138" y="34"/>
                  <a:pt x="138" y="33"/>
                </a:cubicBezTo>
                <a:cubicBezTo>
                  <a:pt x="137" y="35"/>
                  <a:pt x="136" y="34"/>
                  <a:pt x="135" y="34"/>
                </a:cubicBezTo>
                <a:cubicBezTo>
                  <a:pt x="135" y="35"/>
                  <a:pt x="135" y="35"/>
                  <a:pt x="134" y="35"/>
                </a:cubicBezTo>
                <a:cubicBezTo>
                  <a:pt x="134" y="34"/>
                  <a:pt x="133" y="34"/>
                  <a:pt x="133" y="34"/>
                </a:cubicBezTo>
                <a:cubicBezTo>
                  <a:pt x="133" y="35"/>
                  <a:pt x="133" y="34"/>
                  <a:pt x="133" y="35"/>
                </a:cubicBezTo>
                <a:cubicBezTo>
                  <a:pt x="133" y="35"/>
                  <a:pt x="133" y="35"/>
                  <a:pt x="133" y="35"/>
                </a:cubicBezTo>
                <a:cubicBezTo>
                  <a:pt x="132" y="35"/>
                  <a:pt x="133" y="35"/>
                  <a:pt x="132" y="35"/>
                </a:cubicBezTo>
                <a:cubicBezTo>
                  <a:pt x="132" y="35"/>
                  <a:pt x="132" y="36"/>
                  <a:pt x="132" y="36"/>
                </a:cubicBezTo>
                <a:cubicBezTo>
                  <a:pt x="132" y="35"/>
                  <a:pt x="132" y="35"/>
                  <a:pt x="132" y="35"/>
                </a:cubicBezTo>
                <a:cubicBezTo>
                  <a:pt x="130" y="37"/>
                  <a:pt x="127" y="36"/>
                  <a:pt x="125" y="38"/>
                </a:cubicBezTo>
                <a:cubicBezTo>
                  <a:pt x="123" y="38"/>
                  <a:pt x="121" y="38"/>
                  <a:pt x="121" y="39"/>
                </a:cubicBezTo>
                <a:cubicBezTo>
                  <a:pt x="119" y="39"/>
                  <a:pt x="118" y="40"/>
                  <a:pt x="117" y="40"/>
                </a:cubicBezTo>
                <a:cubicBezTo>
                  <a:pt x="116" y="40"/>
                  <a:pt x="116" y="40"/>
                  <a:pt x="116" y="40"/>
                </a:cubicBezTo>
                <a:cubicBezTo>
                  <a:pt x="116" y="40"/>
                  <a:pt x="116" y="41"/>
                  <a:pt x="116" y="41"/>
                </a:cubicBezTo>
                <a:cubicBezTo>
                  <a:pt x="115" y="41"/>
                  <a:pt x="115" y="41"/>
                  <a:pt x="115" y="40"/>
                </a:cubicBezTo>
                <a:cubicBezTo>
                  <a:pt x="115" y="41"/>
                  <a:pt x="115" y="41"/>
                  <a:pt x="114" y="41"/>
                </a:cubicBezTo>
                <a:cubicBezTo>
                  <a:pt x="113" y="40"/>
                  <a:pt x="113" y="42"/>
                  <a:pt x="112" y="41"/>
                </a:cubicBezTo>
                <a:cubicBezTo>
                  <a:pt x="111" y="43"/>
                  <a:pt x="108" y="42"/>
                  <a:pt x="107" y="45"/>
                </a:cubicBezTo>
                <a:cubicBezTo>
                  <a:pt x="108" y="45"/>
                  <a:pt x="108" y="43"/>
                  <a:pt x="108" y="44"/>
                </a:cubicBezTo>
                <a:cubicBezTo>
                  <a:pt x="108" y="46"/>
                  <a:pt x="106" y="45"/>
                  <a:pt x="105" y="47"/>
                </a:cubicBezTo>
                <a:cubicBezTo>
                  <a:pt x="105" y="47"/>
                  <a:pt x="105" y="47"/>
                  <a:pt x="106" y="47"/>
                </a:cubicBezTo>
                <a:cubicBezTo>
                  <a:pt x="105" y="48"/>
                  <a:pt x="104" y="48"/>
                  <a:pt x="103" y="48"/>
                </a:cubicBezTo>
                <a:cubicBezTo>
                  <a:pt x="103" y="49"/>
                  <a:pt x="101" y="48"/>
                  <a:pt x="100" y="49"/>
                </a:cubicBezTo>
                <a:cubicBezTo>
                  <a:pt x="100" y="49"/>
                  <a:pt x="99" y="49"/>
                  <a:pt x="99" y="49"/>
                </a:cubicBezTo>
                <a:cubicBezTo>
                  <a:pt x="99" y="49"/>
                  <a:pt x="99" y="49"/>
                  <a:pt x="99" y="48"/>
                </a:cubicBezTo>
                <a:cubicBezTo>
                  <a:pt x="99" y="50"/>
                  <a:pt x="97" y="49"/>
                  <a:pt x="97" y="50"/>
                </a:cubicBezTo>
                <a:cubicBezTo>
                  <a:pt x="96" y="49"/>
                  <a:pt x="95" y="50"/>
                  <a:pt x="94" y="50"/>
                </a:cubicBezTo>
                <a:cubicBezTo>
                  <a:pt x="95" y="51"/>
                  <a:pt x="93" y="51"/>
                  <a:pt x="93" y="51"/>
                </a:cubicBezTo>
                <a:cubicBezTo>
                  <a:pt x="93" y="52"/>
                  <a:pt x="93" y="52"/>
                  <a:pt x="93" y="52"/>
                </a:cubicBezTo>
                <a:cubicBezTo>
                  <a:pt x="93" y="52"/>
                  <a:pt x="93" y="53"/>
                  <a:pt x="93" y="53"/>
                </a:cubicBezTo>
                <a:cubicBezTo>
                  <a:pt x="92" y="53"/>
                  <a:pt x="92" y="52"/>
                  <a:pt x="92" y="53"/>
                </a:cubicBezTo>
                <a:cubicBezTo>
                  <a:pt x="92" y="53"/>
                  <a:pt x="91" y="52"/>
                  <a:pt x="91" y="52"/>
                </a:cubicBezTo>
                <a:cubicBezTo>
                  <a:pt x="92" y="54"/>
                  <a:pt x="91" y="54"/>
                  <a:pt x="90" y="54"/>
                </a:cubicBezTo>
                <a:cubicBezTo>
                  <a:pt x="90" y="55"/>
                  <a:pt x="89" y="54"/>
                  <a:pt x="89" y="55"/>
                </a:cubicBezTo>
                <a:cubicBezTo>
                  <a:pt x="90" y="55"/>
                  <a:pt x="90" y="55"/>
                  <a:pt x="90" y="56"/>
                </a:cubicBezTo>
                <a:cubicBezTo>
                  <a:pt x="90" y="55"/>
                  <a:pt x="90" y="55"/>
                  <a:pt x="90" y="55"/>
                </a:cubicBezTo>
                <a:cubicBezTo>
                  <a:pt x="91" y="55"/>
                  <a:pt x="91" y="55"/>
                  <a:pt x="91" y="55"/>
                </a:cubicBezTo>
                <a:cubicBezTo>
                  <a:pt x="91" y="56"/>
                  <a:pt x="91" y="56"/>
                  <a:pt x="91" y="56"/>
                </a:cubicBezTo>
                <a:cubicBezTo>
                  <a:pt x="91" y="56"/>
                  <a:pt x="91" y="56"/>
                  <a:pt x="91" y="56"/>
                </a:cubicBezTo>
                <a:cubicBezTo>
                  <a:pt x="91" y="56"/>
                  <a:pt x="91" y="56"/>
                  <a:pt x="91" y="56"/>
                </a:cubicBezTo>
                <a:cubicBezTo>
                  <a:pt x="92" y="56"/>
                  <a:pt x="92" y="56"/>
                  <a:pt x="92" y="56"/>
                </a:cubicBezTo>
                <a:cubicBezTo>
                  <a:pt x="92" y="56"/>
                  <a:pt x="93" y="56"/>
                  <a:pt x="93" y="56"/>
                </a:cubicBezTo>
                <a:cubicBezTo>
                  <a:pt x="93" y="56"/>
                  <a:pt x="93" y="56"/>
                  <a:pt x="93" y="56"/>
                </a:cubicBezTo>
                <a:cubicBezTo>
                  <a:pt x="93" y="56"/>
                  <a:pt x="93" y="56"/>
                  <a:pt x="93" y="56"/>
                </a:cubicBezTo>
                <a:cubicBezTo>
                  <a:pt x="93" y="56"/>
                  <a:pt x="93" y="56"/>
                  <a:pt x="93" y="56"/>
                </a:cubicBezTo>
                <a:cubicBezTo>
                  <a:pt x="93" y="56"/>
                  <a:pt x="94" y="56"/>
                  <a:pt x="94" y="56"/>
                </a:cubicBezTo>
                <a:cubicBezTo>
                  <a:pt x="94" y="56"/>
                  <a:pt x="94" y="56"/>
                  <a:pt x="94" y="56"/>
                </a:cubicBezTo>
                <a:cubicBezTo>
                  <a:pt x="94" y="56"/>
                  <a:pt x="94" y="56"/>
                  <a:pt x="94" y="56"/>
                </a:cubicBezTo>
                <a:cubicBezTo>
                  <a:pt x="94" y="56"/>
                  <a:pt x="94" y="56"/>
                  <a:pt x="94" y="56"/>
                </a:cubicBezTo>
                <a:cubicBezTo>
                  <a:pt x="94" y="56"/>
                  <a:pt x="94" y="56"/>
                  <a:pt x="94" y="57"/>
                </a:cubicBezTo>
                <a:cubicBezTo>
                  <a:pt x="93" y="56"/>
                  <a:pt x="94" y="56"/>
                  <a:pt x="93" y="56"/>
                </a:cubicBezTo>
                <a:cubicBezTo>
                  <a:pt x="94" y="57"/>
                  <a:pt x="93" y="57"/>
                  <a:pt x="92" y="57"/>
                </a:cubicBezTo>
                <a:cubicBezTo>
                  <a:pt x="92" y="57"/>
                  <a:pt x="93" y="57"/>
                  <a:pt x="93" y="57"/>
                </a:cubicBezTo>
                <a:cubicBezTo>
                  <a:pt x="93" y="57"/>
                  <a:pt x="93" y="57"/>
                  <a:pt x="93" y="57"/>
                </a:cubicBezTo>
                <a:cubicBezTo>
                  <a:pt x="92" y="57"/>
                  <a:pt x="92" y="57"/>
                  <a:pt x="92" y="57"/>
                </a:cubicBezTo>
                <a:cubicBezTo>
                  <a:pt x="92" y="57"/>
                  <a:pt x="91" y="58"/>
                  <a:pt x="91" y="57"/>
                </a:cubicBezTo>
                <a:cubicBezTo>
                  <a:pt x="91" y="57"/>
                  <a:pt x="91" y="58"/>
                  <a:pt x="90" y="58"/>
                </a:cubicBezTo>
                <a:cubicBezTo>
                  <a:pt x="90" y="58"/>
                  <a:pt x="90" y="57"/>
                  <a:pt x="90" y="57"/>
                </a:cubicBezTo>
                <a:cubicBezTo>
                  <a:pt x="90" y="57"/>
                  <a:pt x="89" y="57"/>
                  <a:pt x="89" y="58"/>
                </a:cubicBezTo>
                <a:cubicBezTo>
                  <a:pt x="89" y="58"/>
                  <a:pt x="88" y="58"/>
                  <a:pt x="88" y="57"/>
                </a:cubicBezTo>
                <a:cubicBezTo>
                  <a:pt x="87" y="58"/>
                  <a:pt x="87" y="59"/>
                  <a:pt x="87" y="60"/>
                </a:cubicBezTo>
                <a:cubicBezTo>
                  <a:pt x="86" y="60"/>
                  <a:pt x="86" y="60"/>
                  <a:pt x="86" y="61"/>
                </a:cubicBezTo>
                <a:cubicBezTo>
                  <a:pt x="86" y="60"/>
                  <a:pt x="86" y="60"/>
                  <a:pt x="85" y="59"/>
                </a:cubicBezTo>
                <a:cubicBezTo>
                  <a:pt x="86" y="59"/>
                  <a:pt x="86" y="59"/>
                  <a:pt x="86" y="59"/>
                </a:cubicBezTo>
                <a:cubicBezTo>
                  <a:pt x="87" y="59"/>
                  <a:pt x="87" y="58"/>
                  <a:pt x="86" y="58"/>
                </a:cubicBezTo>
                <a:cubicBezTo>
                  <a:pt x="86" y="58"/>
                  <a:pt x="86" y="58"/>
                  <a:pt x="86" y="58"/>
                </a:cubicBezTo>
                <a:cubicBezTo>
                  <a:pt x="86" y="59"/>
                  <a:pt x="86" y="59"/>
                  <a:pt x="85" y="59"/>
                </a:cubicBezTo>
                <a:cubicBezTo>
                  <a:pt x="85" y="58"/>
                  <a:pt x="86" y="58"/>
                  <a:pt x="86" y="58"/>
                </a:cubicBezTo>
                <a:cubicBezTo>
                  <a:pt x="85" y="57"/>
                  <a:pt x="85" y="58"/>
                  <a:pt x="85" y="58"/>
                </a:cubicBezTo>
                <a:cubicBezTo>
                  <a:pt x="85" y="59"/>
                  <a:pt x="84" y="59"/>
                  <a:pt x="83" y="58"/>
                </a:cubicBezTo>
                <a:cubicBezTo>
                  <a:pt x="82" y="59"/>
                  <a:pt x="82" y="60"/>
                  <a:pt x="83" y="60"/>
                </a:cubicBezTo>
                <a:cubicBezTo>
                  <a:pt x="83" y="59"/>
                  <a:pt x="83" y="59"/>
                  <a:pt x="84" y="59"/>
                </a:cubicBezTo>
                <a:cubicBezTo>
                  <a:pt x="84" y="59"/>
                  <a:pt x="84" y="59"/>
                  <a:pt x="83" y="59"/>
                </a:cubicBezTo>
                <a:cubicBezTo>
                  <a:pt x="84" y="60"/>
                  <a:pt x="85" y="59"/>
                  <a:pt x="85" y="59"/>
                </a:cubicBezTo>
                <a:cubicBezTo>
                  <a:pt x="84" y="61"/>
                  <a:pt x="81" y="61"/>
                  <a:pt x="79" y="62"/>
                </a:cubicBezTo>
                <a:cubicBezTo>
                  <a:pt x="79" y="62"/>
                  <a:pt x="79" y="61"/>
                  <a:pt x="80" y="61"/>
                </a:cubicBezTo>
                <a:cubicBezTo>
                  <a:pt x="79" y="61"/>
                  <a:pt x="79" y="61"/>
                  <a:pt x="79" y="62"/>
                </a:cubicBezTo>
                <a:cubicBezTo>
                  <a:pt x="78" y="61"/>
                  <a:pt x="78" y="62"/>
                  <a:pt x="78" y="61"/>
                </a:cubicBezTo>
                <a:cubicBezTo>
                  <a:pt x="77" y="61"/>
                  <a:pt x="78" y="61"/>
                  <a:pt x="78" y="61"/>
                </a:cubicBezTo>
                <a:cubicBezTo>
                  <a:pt x="78" y="62"/>
                  <a:pt x="77" y="61"/>
                  <a:pt x="76" y="61"/>
                </a:cubicBezTo>
                <a:cubicBezTo>
                  <a:pt x="76" y="62"/>
                  <a:pt x="76" y="62"/>
                  <a:pt x="75" y="62"/>
                </a:cubicBezTo>
                <a:cubicBezTo>
                  <a:pt x="75" y="62"/>
                  <a:pt x="75" y="62"/>
                  <a:pt x="74" y="63"/>
                </a:cubicBezTo>
                <a:cubicBezTo>
                  <a:pt x="73" y="61"/>
                  <a:pt x="71" y="63"/>
                  <a:pt x="69" y="63"/>
                </a:cubicBezTo>
                <a:cubicBezTo>
                  <a:pt x="69" y="64"/>
                  <a:pt x="69" y="64"/>
                  <a:pt x="69" y="63"/>
                </a:cubicBezTo>
                <a:cubicBezTo>
                  <a:pt x="68" y="64"/>
                  <a:pt x="69" y="64"/>
                  <a:pt x="69" y="64"/>
                </a:cubicBezTo>
                <a:cubicBezTo>
                  <a:pt x="69" y="64"/>
                  <a:pt x="68" y="65"/>
                  <a:pt x="68" y="65"/>
                </a:cubicBezTo>
                <a:cubicBezTo>
                  <a:pt x="68" y="64"/>
                  <a:pt x="68" y="64"/>
                  <a:pt x="68" y="63"/>
                </a:cubicBezTo>
                <a:cubicBezTo>
                  <a:pt x="67" y="63"/>
                  <a:pt x="68" y="64"/>
                  <a:pt x="67" y="64"/>
                </a:cubicBezTo>
                <a:cubicBezTo>
                  <a:pt x="68" y="65"/>
                  <a:pt x="67" y="64"/>
                  <a:pt x="67" y="65"/>
                </a:cubicBezTo>
                <a:cubicBezTo>
                  <a:pt x="66" y="64"/>
                  <a:pt x="67" y="64"/>
                  <a:pt x="67" y="64"/>
                </a:cubicBezTo>
                <a:cubicBezTo>
                  <a:pt x="66" y="65"/>
                  <a:pt x="64" y="65"/>
                  <a:pt x="64" y="66"/>
                </a:cubicBezTo>
                <a:cubicBezTo>
                  <a:pt x="64" y="67"/>
                  <a:pt x="64" y="66"/>
                  <a:pt x="63" y="66"/>
                </a:cubicBezTo>
                <a:cubicBezTo>
                  <a:pt x="63" y="66"/>
                  <a:pt x="63" y="65"/>
                  <a:pt x="63" y="65"/>
                </a:cubicBezTo>
                <a:cubicBezTo>
                  <a:pt x="63" y="66"/>
                  <a:pt x="63" y="66"/>
                  <a:pt x="63" y="66"/>
                </a:cubicBezTo>
                <a:cubicBezTo>
                  <a:pt x="62" y="66"/>
                  <a:pt x="63" y="67"/>
                  <a:pt x="62" y="67"/>
                </a:cubicBezTo>
                <a:cubicBezTo>
                  <a:pt x="62" y="66"/>
                  <a:pt x="62" y="65"/>
                  <a:pt x="63" y="65"/>
                </a:cubicBezTo>
                <a:cubicBezTo>
                  <a:pt x="62" y="65"/>
                  <a:pt x="62" y="65"/>
                  <a:pt x="63" y="65"/>
                </a:cubicBezTo>
                <a:cubicBezTo>
                  <a:pt x="62" y="64"/>
                  <a:pt x="60" y="64"/>
                  <a:pt x="60" y="66"/>
                </a:cubicBezTo>
                <a:cubicBezTo>
                  <a:pt x="59" y="66"/>
                  <a:pt x="60" y="65"/>
                  <a:pt x="59" y="65"/>
                </a:cubicBezTo>
                <a:cubicBezTo>
                  <a:pt x="59" y="66"/>
                  <a:pt x="58" y="65"/>
                  <a:pt x="57" y="65"/>
                </a:cubicBezTo>
                <a:cubicBezTo>
                  <a:pt x="57" y="66"/>
                  <a:pt x="58" y="66"/>
                  <a:pt x="57" y="66"/>
                </a:cubicBezTo>
                <a:cubicBezTo>
                  <a:pt x="57" y="66"/>
                  <a:pt x="57" y="66"/>
                  <a:pt x="57" y="65"/>
                </a:cubicBezTo>
                <a:cubicBezTo>
                  <a:pt x="57" y="66"/>
                  <a:pt x="57" y="66"/>
                  <a:pt x="57" y="66"/>
                </a:cubicBezTo>
                <a:cubicBezTo>
                  <a:pt x="57" y="66"/>
                  <a:pt x="57" y="66"/>
                  <a:pt x="57" y="66"/>
                </a:cubicBezTo>
                <a:cubicBezTo>
                  <a:pt x="56" y="65"/>
                  <a:pt x="56" y="66"/>
                  <a:pt x="56" y="66"/>
                </a:cubicBezTo>
                <a:cubicBezTo>
                  <a:pt x="56" y="66"/>
                  <a:pt x="56" y="66"/>
                  <a:pt x="56" y="66"/>
                </a:cubicBezTo>
                <a:cubicBezTo>
                  <a:pt x="56" y="66"/>
                  <a:pt x="56" y="66"/>
                  <a:pt x="56" y="66"/>
                </a:cubicBezTo>
                <a:cubicBezTo>
                  <a:pt x="55" y="66"/>
                  <a:pt x="53" y="66"/>
                  <a:pt x="53" y="67"/>
                </a:cubicBezTo>
                <a:cubicBezTo>
                  <a:pt x="52" y="66"/>
                  <a:pt x="52" y="67"/>
                  <a:pt x="51" y="67"/>
                </a:cubicBezTo>
                <a:cubicBezTo>
                  <a:pt x="51" y="68"/>
                  <a:pt x="51" y="68"/>
                  <a:pt x="50" y="69"/>
                </a:cubicBezTo>
                <a:cubicBezTo>
                  <a:pt x="51" y="69"/>
                  <a:pt x="51" y="69"/>
                  <a:pt x="51" y="69"/>
                </a:cubicBezTo>
                <a:cubicBezTo>
                  <a:pt x="51" y="69"/>
                  <a:pt x="51" y="69"/>
                  <a:pt x="50" y="69"/>
                </a:cubicBezTo>
                <a:cubicBezTo>
                  <a:pt x="50" y="69"/>
                  <a:pt x="50" y="69"/>
                  <a:pt x="50" y="69"/>
                </a:cubicBezTo>
                <a:cubicBezTo>
                  <a:pt x="50" y="69"/>
                  <a:pt x="49" y="69"/>
                  <a:pt x="48" y="69"/>
                </a:cubicBezTo>
                <a:cubicBezTo>
                  <a:pt x="48" y="69"/>
                  <a:pt x="48" y="68"/>
                  <a:pt x="48" y="68"/>
                </a:cubicBezTo>
                <a:cubicBezTo>
                  <a:pt x="48" y="68"/>
                  <a:pt x="48" y="68"/>
                  <a:pt x="47" y="69"/>
                </a:cubicBezTo>
                <a:cubicBezTo>
                  <a:pt x="48" y="70"/>
                  <a:pt x="45" y="69"/>
                  <a:pt x="44" y="70"/>
                </a:cubicBezTo>
                <a:cubicBezTo>
                  <a:pt x="45" y="70"/>
                  <a:pt x="47" y="70"/>
                  <a:pt x="48" y="70"/>
                </a:cubicBezTo>
                <a:cubicBezTo>
                  <a:pt x="48" y="70"/>
                  <a:pt x="47" y="70"/>
                  <a:pt x="47" y="70"/>
                </a:cubicBezTo>
                <a:cubicBezTo>
                  <a:pt x="47" y="71"/>
                  <a:pt x="47" y="70"/>
                  <a:pt x="48" y="70"/>
                </a:cubicBezTo>
                <a:cubicBezTo>
                  <a:pt x="47" y="71"/>
                  <a:pt x="47" y="71"/>
                  <a:pt x="47" y="71"/>
                </a:cubicBezTo>
                <a:cubicBezTo>
                  <a:pt x="47" y="71"/>
                  <a:pt x="47" y="71"/>
                  <a:pt x="47" y="71"/>
                </a:cubicBezTo>
                <a:cubicBezTo>
                  <a:pt x="46" y="71"/>
                  <a:pt x="47" y="72"/>
                  <a:pt x="45" y="72"/>
                </a:cubicBezTo>
                <a:cubicBezTo>
                  <a:pt x="45" y="72"/>
                  <a:pt x="46" y="71"/>
                  <a:pt x="46" y="71"/>
                </a:cubicBezTo>
                <a:cubicBezTo>
                  <a:pt x="46" y="71"/>
                  <a:pt x="45" y="70"/>
                  <a:pt x="45" y="70"/>
                </a:cubicBezTo>
                <a:cubicBezTo>
                  <a:pt x="45" y="70"/>
                  <a:pt x="45" y="72"/>
                  <a:pt x="44" y="72"/>
                </a:cubicBezTo>
                <a:cubicBezTo>
                  <a:pt x="44" y="72"/>
                  <a:pt x="44" y="71"/>
                  <a:pt x="44" y="71"/>
                </a:cubicBezTo>
                <a:cubicBezTo>
                  <a:pt x="44" y="71"/>
                  <a:pt x="44" y="72"/>
                  <a:pt x="43" y="72"/>
                </a:cubicBezTo>
                <a:cubicBezTo>
                  <a:pt x="43" y="72"/>
                  <a:pt x="43" y="71"/>
                  <a:pt x="43" y="71"/>
                </a:cubicBezTo>
                <a:cubicBezTo>
                  <a:pt x="43" y="71"/>
                  <a:pt x="43" y="71"/>
                  <a:pt x="43" y="71"/>
                </a:cubicBezTo>
                <a:cubicBezTo>
                  <a:pt x="43" y="72"/>
                  <a:pt x="42" y="72"/>
                  <a:pt x="43" y="72"/>
                </a:cubicBezTo>
                <a:cubicBezTo>
                  <a:pt x="42" y="72"/>
                  <a:pt x="42" y="72"/>
                  <a:pt x="42" y="73"/>
                </a:cubicBezTo>
                <a:cubicBezTo>
                  <a:pt x="42" y="73"/>
                  <a:pt x="42" y="73"/>
                  <a:pt x="41" y="73"/>
                </a:cubicBezTo>
                <a:cubicBezTo>
                  <a:pt x="41" y="73"/>
                  <a:pt x="42" y="72"/>
                  <a:pt x="41" y="71"/>
                </a:cubicBezTo>
                <a:cubicBezTo>
                  <a:pt x="41" y="72"/>
                  <a:pt x="41" y="72"/>
                  <a:pt x="41" y="72"/>
                </a:cubicBezTo>
                <a:cubicBezTo>
                  <a:pt x="40" y="72"/>
                  <a:pt x="40" y="72"/>
                  <a:pt x="40" y="72"/>
                </a:cubicBezTo>
                <a:cubicBezTo>
                  <a:pt x="39" y="72"/>
                  <a:pt x="39" y="72"/>
                  <a:pt x="38" y="72"/>
                </a:cubicBezTo>
                <a:cubicBezTo>
                  <a:pt x="38" y="72"/>
                  <a:pt x="38" y="72"/>
                  <a:pt x="38" y="72"/>
                </a:cubicBezTo>
                <a:cubicBezTo>
                  <a:pt x="37" y="71"/>
                  <a:pt x="38" y="73"/>
                  <a:pt x="37" y="73"/>
                </a:cubicBezTo>
                <a:cubicBezTo>
                  <a:pt x="37" y="73"/>
                  <a:pt x="37" y="73"/>
                  <a:pt x="36" y="73"/>
                </a:cubicBezTo>
                <a:cubicBezTo>
                  <a:pt x="36" y="74"/>
                  <a:pt x="37" y="73"/>
                  <a:pt x="37" y="74"/>
                </a:cubicBezTo>
                <a:cubicBezTo>
                  <a:pt x="37" y="74"/>
                  <a:pt x="37" y="74"/>
                  <a:pt x="37" y="74"/>
                </a:cubicBezTo>
                <a:cubicBezTo>
                  <a:pt x="36" y="74"/>
                  <a:pt x="36" y="75"/>
                  <a:pt x="35" y="74"/>
                </a:cubicBezTo>
                <a:cubicBezTo>
                  <a:pt x="35" y="74"/>
                  <a:pt x="35" y="73"/>
                  <a:pt x="36" y="74"/>
                </a:cubicBezTo>
                <a:cubicBezTo>
                  <a:pt x="36" y="73"/>
                  <a:pt x="36" y="73"/>
                  <a:pt x="37" y="73"/>
                </a:cubicBezTo>
                <a:cubicBezTo>
                  <a:pt x="36" y="73"/>
                  <a:pt x="35" y="72"/>
                  <a:pt x="35" y="73"/>
                </a:cubicBezTo>
                <a:cubicBezTo>
                  <a:pt x="34" y="73"/>
                  <a:pt x="35" y="73"/>
                  <a:pt x="34" y="72"/>
                </a:cubicBezTo>
                <a:cubicBezTo>
                  <a:pt x="34" y="73"/>
                  <a:pt x="33" y="74"/>
                  <a:pt x="32" y="74"/>
                </a:cubicBezTo>
                <a:cubicBezTo>
                  <a:pt x="32" y="74"/>
                  <a:pt x="32" y="74"/>
                  <a:pt x="32" y="74"/>
                </a:cubicBezTo>
                <a:cubicBezTo>
                  <a:pt x="32" y="74"/>
                  <a:pt x="32" y="73"/>
                  <a:pt x="31" y="73"/>
                </a:cubicBezTo>
                <a:cubicBezTo>
                  <a:pt x="31" y="74"/>
                  <a:pt x="30" y="73"/>
                  <a:pt x="30" y="74"/>
                </a:cubicBezTo>
                <a:cubicBezTo>
                  <a:pt x="29" y="73"/>
                  <a:pt x="29" y="74"/>
                  <a:pt x="29" y="76"/>
                </a:cubicBezTo>
                <a:cubicBezTo>
                  <a:pt x="29" y="75"/>
                  <a:pt x="29" y="75"/>
                  <a:pt x="30" y="75"/>
                </a:cubicBezTo>
                <a:cubicBezTo>
                  <a:pt x="30" y="75"/>
                  <a:pt x="30" y="75"/>
                  <a:pt x="30" y="75"/>
                </a:cubicBezTo>
                <a:cubicBezTo>
                  <a:pt x="30" y="74"/>
                  <a:pt x="30" y="74"/>
                  <a:pt x="30" y="74"/>
                </a:cubicBezTo>
                <a:cubicBezTo>
                  <a:pt x="31" y="74"/>
                  <a:pt x="30" y="75"/>
                  <a:pt x="30" y="75"/>
                </a:cubicBezTo>
                <a:cubicBezTo>
                  <a:pt x="30" y="75"/>
                  <a:pt x="32" y="76"/>
                  <a:pt x="32" y="75"/>
                </a:cubicBezTo>
                <a:cubicBezTo>
                  <a:pt x="33" y="76"/>
                  <a:pt x="34" y="75"/>
                  <a:pt x="34" y="75"/>
                </a:cubicBezTo>
                <a:cubicBezTo>
                  <a:pt x="35" y="75"/>
                  <a:pt x="35" y="75"/>
                  <a:pt x="35" y="75"/>
                </a:cubicBezTo>
                <a:cubicBezTo>
                  <a:pt x="36" y="75"/>
                  <a:pt x="37" y="75"/>
                  <a:pt x="38" y="74"/>
                </a:cubicBezTo>
                <a:cubicBezTo>
                  <a:pt x="38" y="75"/>
                  <a:pt x="39" y="74"/>
                  <a:pt x="39" y="75"/>
                </a:cubicBezTo>
                <a:cubicBezTo>
                  <a:pt x="39" y="75"/>
                  <a:pt x="40" y="74"/>
                  <a:pt x="40" y="74"/>
                </a:cubicBezTo>
                <a:cubicBezTo>
                  <a:pt x="40" y="74"/>
                  <a:pt x="40" y="74"/>
                  <a:pt x="39" y="74"/>
                </a:cubicBezTo>
                <a:cubicBezTo>
                  <a:pt x="40" y="74"/>
                  <a:pt x="40" y="74"/>
                  <a:pt x="40" y="73"/>
                </a:cubicBezTo>
                <a:cubicBezTo>
                  <a:pt x="40" y="74"/>
                  <a:pt x="40" y="74"/>
                  <a:pt x="40" y="74"/>
                </a:cubicBezTo>
                <a:cubicBezTo>
                  <a:pt x="40" y="74"/>
                  <a:pt x="41" y="74"/>
                  <a:pt x="41" y="74"/>
                </a:cubicBezTo>
                <a:cubicBezTo>
                  <a:pt x="41" y="74"/>
                  <a:pt x="41" y="74"/>
                  <a:pt x="41" y="74"/>
                </a:cubicBezTo>
                <a:cubicBezTo>
                  <a:pt x="41" y="74"/>
                  <a:pt x="42" y="74"/>
                  <a:pt x="42" y="74"/>
                </a:cubicBezTo>
                <a:cubicBezTo>
                  <a:pt x="42" y="74"/>
                  <a:pt x="42" y="74"/>
                  <a:pt x="42" y="74"/>
                </a:cubicBezTo>
                <a:cubicBezTo>
                  <a:pt x="43" y="74"/>
                  <a:pt x="42" y="75"/>
                  <a:pt x="43" y="75"/>
                </a:cubicBezTo>
                <a:cubicBezTo>
                  <a:pt x="43" y="74"/>
                  <a:pt x="45" y="73"/>
                  <a:pt x="45" y="74"/>
                </a:cubicBezTo>
                <a:cubicBezTo>
                  <a:pt x="46" y="74"/>
                  <a:pt x="45" y="74"/>
                  <a:pt x="45" y="73"/>
                </a:cubicBezTo>
                <a:cubicBezTo>
                  <a:pt x="46" y="73"/>
                  <a:pt x="46" y="73"/>
                  <a:pt x="46" y="73"/>
                </a:cubicBezTo>
                <a:cubicBezTo>
                  <a:pt x="46" y="73"/>
                  <a:pt x="46" y="74"/>
                  <a:pt x="47" y="74"/>
                </a:cubicBezTo>
                <a:cubicBezTo>
                  <a:pt x="47" y="73"/>
                  <a:pt x="48" y="73"/>
                  <a:pt x="49" y="73"/>
                </a:cubicBezTo>
                <a:cubicBezTo>
                  <a:pt x="50" y="72"/>
                  <a:pt x="50" y="73"/>
                  <a:pt x="50" y="72"/>
                </a:cubicBezTo>
                <a:cubicBezTo>
                  <a:pt x="49" y="72"/>
                  <a:pt x="50" y="73"/>
                  <a:pt x="49" y="73"/>
                </a:cubicBezTo>
                <a:cubicBezTo>
                  <a:pt x="49" y="72"/>
                  <a:pt x="49" y="72"/>
                  <a:pt x="49" y="72"/>
                </a:cubicBezTo>
                <a:cubicBezTo>
                  <a:pt x="49" y="71"/>
                  <a:pt x="50" y="71"/>
                  <a:pt x="50" y="72"/>
                </a:cubicBezTo>
                <a:cubicBezTo>
                  <a:pt x="50" y="72"/>
                  <a:pt x="49" y="71"/>
                  <a:pt x="49" y="72"/>
                </a:cubicBezTo>
                <a:cubicBezTo>
                  <a:pt x="50" y="72"/>
                  <a:pt x="50" y="72"/>
                  <a:pt x="50" y="73"/>
                </a:cubicBezTo>
                <a:cubicBezTo>
                  <a:pt x="51" y="73"/>
                  <a:pt x="51" y="73"/>
                  <a:pt x="52" y="73"/>
                </a:cubicBezTo>
                <a:cubicBezTo>
                  <a:pt x="52" y="73"/>
                  <a:pt x="52" y="73"/>
                  <a:pt x="53" y="73"/>
                </a:cubicBezTo>
                <a:cubicBezTo>
                  <a:pt x="52" y="74"/>
                  <a:pt x="52" y="73"/>
                  <a:pt x="52" y="73"/>
                </a:cubicBezTo>
                <a:cubicBezTo>
                  <a:pt x="51" y="73"/>
                  <a:pt x="52" y="73"/>
                  <a:pt x="52" y="74"/>
                </a:cubicBezTo>
                <a:cubicBezTo>
                  <a:pt x="52" y="74"/>
                  <a:pt x="53" y="74"/>
                  <a:pt x="53" y="74"/>
                </a:cubicBezTo>
                <a:cubicBezTo>
                  <a:pt x="53" y="73"/>
                  <a:pt x="53" y="73"/>
                  <a:pt x="52" y="73"/>
                </a:cubicBezTo>
                <a:cubicBezTo>
                  <a:pt x="53" y="72"/>
                  <a:pt x="53" y="73"/>
                  <a:pt x="54" y="72"/>
                </a:cubicBezTo>
                <a:cubicBezTo>
                  <a:pt x="54" y="71"/>
                  <a:pt x="53" y="71"/>
                  <a:pt x="53" y="71"/>
                </a:cubicBezTo>
                <a:cubicBezTo>
                  <a:pt x="54" y="70"/>
                  <a:pt x="54" y="71"/>
                  <a:pt x="54" y="71"/>
                </a:cubicBezTo>
                <a:cubicBezTo>
                  <a:pt x="54" y="72"/>
                  <a:pt x="54" y="72"/>
                  <a:pt x="54" y="72"/>
                </a:cubicBezTo>
                <a:cubicBezTo>
                  <a:pt x="55" y="73"/>
                  <a:pt x="56" y="72"/>
                  <a:pt x="57" y="72"/>
                </a:cubicBezTo>
                <a:cubicBezTo>
                  <a:pt x="58" y="71"/>
                  <a:pt x="59" y="72"/>
                  <a:pt x="59" y="71"/>
                </a:cubicBezTo>
                <a:cubicBezTo>
                  <a:pt x="60" y="72"/>
                  <a:pt x="59" y="72"/>
                  <a:pt x="59" y="73"/>
                </a:cubicBezTo>
                <a:cubicBezTo>
                  <a:pt x="60" y="73"/>
                  <a:pt x="60" y="72"/>
                  <a:pt x="60" y="73"/>
                </a:cubicBezTo>
                <a:cubicBezTo>
                  <a:pt x="60" y="72"/>
                  <a:pt x="60" y="72"/>
                  <a:pt x="60" y="72"/>
                </a:cubicBezTo>
                <a:cubicBezTo>
                  <a:pt x="60" y="71"/>
                  <a:pt x="61" y="71"/>
                  <a:pt x="62" y="71"/>
                </a:cubicBezTo>
                <a:cubicBezTo>
                  <a:pt x="62" y="70"/>
                  <a:pt x="63" y="70"/>
                  <a:pt x="63" y="70"/>
                </a:cubicBezTo>
                <a:cubicBezTo>
                  <a:pt x="63" y="70"/>
                  <a:pt x="63" y="71"/>
                  <a:pt x="63" y="71"/>
                </a:cubicBezTo>
                <a:cubicBezTo>
                  <a:pt x="63" y="71"/>
                  <a:pt x="63" y="71"/>
                  <a:pt x="63" y="71"/>
                </a:cubicBezTo>
                <a:cubicBezTo>
                  <a:pt x="63" y="71"/>
                  <a:pt x="63" y="71"/>
                  <a:pt x="63" y="71"/>
                </a:cubicBezTo>
                <a:cubicBezTo>
                  <a:pt x="63" y="71"/>
                  <a:pt x="63" y="71"/>
                  <a:pt x="63" y="71"/>
                </a:cubicBezTo>
                <a:cubicBezTo>
                  <a:pt x="63" y="71"/>
                  <a:pt x="63" y="71"/>
                  <a:pt x="64" y="71"/>
                </a:cubicBezTo>
                <a:cubicBezTo>
                  <a:pt x="64" y="72"/>
                  <a:pt x="63" y="71"/>
                  <a:pt x="63" y="72"/>
                </a:cubicBezTo>
                <a:cubicBezTo>
                  <a:pt x="63" y="72"/>
                  <a:pt x="64" y="72"/>
                  <a:pt x="64" y="72"/>
                </a:cubicBezTo>
                <a:cubicBezTo>
                  <a:pt x="64" y="73"/>
                  <a:pt x="65" y="72"/>
                  <a:pt x="66" y="72"/>
                </a:cubicBezTo>
                <a:cubicBezTo>
                  <a:pt x="65" y="72"/>
                  <a:pt x="65" y="71"/>
                  <a:pt x="66" y="71"/>
                </a:cubicBezTo>
                <a:cubicBezTo>
                  <a:pt x="66" y="72"/>
                  <a:pt x="66" y="71"/>
                  <a:pt x="66" y="72"/>
                </a:cubicBezTo>
                <a:cubicBezTo>
                  <a:pt x="67" y="72"/>
                  <a:pt x="67" y="72"/>
                  <a:pt x="67" y="72"/>
                </a:cubicBezTo>
                <a:cubicBezTo>
                  <a:pt x="66" y="71"/>
                  <a:pt x="67" y="71"/>
                  <a:pt x="67" y="70"/>
                </a:cubicBezTo>
                <a:cubicBezTo>
                  <a:pt x="67" y="70"/>
                  <a:pt x="68" y="71"/>
                  <a:pt x="69" y="70"/>
                </a:cubicBezTo>
                <a:cubicBezTo>
                  <a:pt x="69" y="70"/>
                  <a:pt x="69" y="71"/>
                  <a:pt x="69" y="71"/>
                </a:cubicBezTo>
                <a:cubicBezTo>
                  <a:pt x="70" y="71"/>
                  <a:pt x="70" y="71"/>
                  <a:pt x="71" y="71"/>
                </a:cubicBezTo>
                <a:cubicBezTo>
                  <a:pt x="71" y="71"/>
                  <a:pt x="71" y="71"/>
                  <a:pt x="71" y="71"/>
                </a:cubicBezTo>
                <a:cubicBezTo>
                  <a:pt x="70" y="70"/>
                  <a:pt x="70" y="70"/>
                  <a:pt x="70" y="70"/>
                </a:cubicBezTo>
                <a:cubicBezTo>
                  <a:pt x="70" y="71"/>
                  <a:pt x="70" y="71"/>
                  <a:pt x="69" y="71"/>
                </a:cubicBezTo>
                <a:cubicBezTo>
                  <a:pt x="69" y="70"/>
                  <a:pt x="70" y="71"/>
                  <a:pt x="70" y="70"/>
                </a:cubicBezTo>
                <a:cubicBezTo>
                  <a:pt x="71" y="72"/>
                  <a:pt x="72" y="70"/>
                  <a:pt x="73" y="71"/>
                </a:cubicBezTo>
                <a:cubicBezTo>
                  <a:pt x="72" y="71"/>
                  <a:pt x="72" y="71"/>
                  <a:pt x="72" y="71"/>
                </a:cubicBezTo>
                <a:cubicBezTo>
                  <a:pt x="72" y="72"/>
                  <a:pt x="73" y="71"/>
                  <a:pt x="73" y="71"/>
                </a:cubicBezTo>
                <a:cubicBezTo>
                  <a:pt x="73" y="71"/>
                  <a:pt x="73" y="70"/>
                  <a:pt x="73" y="70"/>
                </a:cubicBezTo>
                <a:cubicBezTo>
                  <a:pt x="73" y="70"/>
                  <a:pt x="73" y="70"/>
                  <a:pt x="74" y="71"/>
                </a:cubicBezTo>
                <a:cubicBezTo>
                  <a:pt x="74" y="70"/>
                  <a:pt x="74" y="70"/>
                  <a:pt x="74" y="71"/>
                </a:cubicBezTo>
                <a:cubicBezTo>
                  <a:pt x="74" y="70"/>
                  <a:pt x="74" y="70"/>
                  <a:pt x="75" y="70"/>
                </a:cubicBezTo>
                <a:cubicBezTo>
                  <a:pt x="75" y="69"/>
                  <a:pt x="75" y="70"/>
                  <a:pt x="75" y="69"/>
                </a:cubicBezTo>
                <a:cubicBezTo>
                  <a:pt x="76" y="70"/>
                  <a:pt x="75" y="70"/>
                  <a:pt x="76" y="70"/>
                </a:cubicBezTo>
                <a:cubicBezTo>
                  <a:pt x="76" y="69"/>
                  <a:pt x="76" y="69"/>
                  <a:pt x="76" y="69"/>
                </a:cubicBezTo>
                <a:cubicBezTo>
                  <a:pt x="77" y="69"/>
                  <a:pt x="76" y="70"/>
                  <a:pt x="76" y="70"/>
                </a:cubicBezTo>
                <a:cubicBezTo>
                  <a:pt x="77" y="70"/>
                  <a:pt x="77" y="70"/>
                  <a:pt x="77" y="69"/>
                </a:cubicBezTo>
                <a:cubicBezTo>
                  <a:pt x="78" y="69"/>
                  <a:pt x="77" y="69"/>
                  <a:pt x="77" y="70"/>
                </a:cubicBezTo>
                <a:cubicBezTo>
                  <a:pt x="77" y="70"/>
                  <a:pt x="77" y="70"/>
                  <a:pt x="77" y="70"/>
                </a:cubicBezTo>
                <a:cubicBezTo>
                  <a:pt x="77" y="70"/>
                  <a:pt x="77" y="70"/>
                  <a:pt x="77" y="71"/>
                </a:cubicBezTo>
                <a:cubicBezTo>
                  <a:pt x="77" y="70"/>
                  <a:pt x="78" y="71"/>
                  <a:pt x="78" y="70"/>
                </a:cubicBezTo>
                <a:cubicBezTo>
                  <a:pt x="78" y="69"/>
                  <a:pt x="78" y="69"/>
                  <a:pt x="79" y="69"/>
                </a:cubicBezTo>
                <a:cubicBezTo>
                  <a:pt x="79" y="69"/>
                  <a:pt x="79" y="69"/>
                  <a:pt x="80" y="69"/>
                </a:cubicBezTo>
                <a:cubicBezTo>
                  <a:pt x="80" y="69"/>
                  <a:pt x="80" y="69"/>
                  <a:pt x="81" y="69"/>
                </a:cubicBezTo>
                <a:cubicBezTo>
                  <a:pt x="81" y="69"/>
                  <a:pt x="81" y="69"/>
                  <a:pt x="81" y="70"/>
                </a:cubicBezTo>
                <a:cubicBezTo>
                  <a:pt x="81" y="70"/>
                  <a:pt x="81" y="70"/>
                  <a:pt x="81" y="70"/>
                </a:cubicBezTo>
                <a:cubicBezTo>
                  <a:pt x="81" y="70"/>
                  <a:pt x="81" y="70"/>
                  <a:pt x="81" y="70"/>
                </a:cubicBezTo>
                <a:cubicBezTo>
                  <a:pt x="80" y="70"/>
                  <a:pt x="81" y="69"/>
                  <a:pt x="80" y="69"/>
                </a:cubicBezTo>
                <a:cubicBezTo>
                  <a:pt x="80" y="69"/>
                  <a:pt x="80" y="70"/>
                  <a:pt x="80" y="70"/>
                </a:cubicBezTo>
                <a:cubicBezTo>
                  <a:pt x="80" y="70"/>
                  <a:pt x="80" y="70"/>
                  <a:pt x="80" y="70"/>
                </a:cubicBezTo>
                <a:cubicBezTo>
                  <a:pt x="80" y="70"/>
                  <a:pt x="80" y="70"/>
                  <a:pt x="80" y="70"/>
                </a:cubicBezTo>
                <a:cubicBezTo>
                  <a:pt x="80" y="70"/>
                  <a:pt x="80" y="70"/>
                  <a:pt x="79" y="70"/>
                </a:cubicBezTo>
                <a:cubicBezTo>
                  <a:pt x="79" y="70"/>
                  <a:pt x="80" y="70"/>
                  <a:pt x="80" y="70"/>
                </a:cubicBezTo>
                <a:cubicBezTo>
                  <a:pt x="80" y="70"/>
                  <a:pt x="79" y="70"/>
                  <a:pt x="79" y="70"/>
                </a:cubicBezTo>
                <a:cubicBezTo>
                  <a:pt x="79" y="71"/>
                  <a:pt x="79" y="71"/>
                  <a:pt x="79" y="71"/>
                </a:cubicBezTo>
                <a:cubicBezTo>
                  <a:pt x="79" y="71"/>
                  <a:pt x="79" y="71"/>
                  <a:pt x="79" y="71"/>
                </a:cubicBezTo>
                <a:cubicBezTo>
                  <a:pt x="79" y="71"/>
                  <a:pt x="79" y="71"/>
                  <a:pt x="79" y="71"/>
                </a:cubicBezTo>
                <a:cubicBezTo>
                  <a:pt x="79" y="71"/>
                  <a:pt x="79" y="71"/>
                  <a:pt x="79" y="71"/>
                </a:cubicBezTo>
                <a:cubicBezTo>
                  <a:pt x="79" y="71"/>
                  <a:pt x="79" y="71"/>
                  <a:pt x="79" y="71"/>
                </a:cubicBezTo>
                <a:cubicBezTo>
                  <a:pt x="79" y="71"/>
                  <a:pt x="79" y="71"/>
                  <a:pt x="79" y="71"/>
                </a:cubicBezTo>
                <a:cubicBezTo>
                  <a:pt x="79" y="72"/>
                  <a:pt x="79" y="71"/>
                  <a:pt x="78" y="71"/>
                </a:cubicBezTo>
                <a:cubicBezTo>
                  <a:pt x="78" y="71"/>
                  <a:pt x="78" y="71"/>
                  <a:pt x="78" y="71"/>
                </a:cubicBezTo>
                <a:cubicBezTo>
                  <a:pt x="78" y="72"/>
                  <a:pt x="78" y="72"/>
                  <a:pt x="78" y="72"/>
                </a:cubicBezTo>
                <a:cubicBezTo>
                  <a:pt x="78" y="72"/>
                  <a:pt x="77" y="72"/>
                  <a:pt x="77" y="72"/>
                </a:cubicBezTo>
                <a:cubicBezTo>
                  <a:pt x="77" y="72"/>
                  <a:pt x="77" y="71"/>
                  <a:pt x="77" y="71"/>
                </a:cubicBezTo>
                <a:cubicBezTo>
                  <a:pt x="77" y="72"/>
                  <a:pt x="77" y="72"/>
                  <a:pt x="77" y="72"/>
                </a:cubicBezTo>
                <a:cubicBezTo>
                  <a:pt x="77" y="72"/>
                  <a:pt x="77" y="72"/>
                  <a:pt x="77" y="72"/>
                </a:cubicBezTo>
                <a:cubicBezTo>
                  <a:pt x="76" y="72"/>
                  <a:pt x="77" y="71"/>
                  <a:pt x="76" y="72"/>
                </a:cubicBezTo>
                <a:cubicBezTo>
                  <a:pt x="76" y="72"/>
                  <a:pt x="76" y="72"/>
                  <a:pt x="76" y="73"/>
                </a:cubicBezTo>
                <a:cubicBezTo>
                  <a:pt x="76" y="73"/>
                  <a:pt x="76" y="73"/>
                  <a:pt x="76" y="73"/>
                </a:cubicBezTo>
                <a:cubicBezTo>
                  <a:pt x="76" y="73"/>
                  <a:pt x="76" y="73"/>
                  <a:pt x="76" y="73"/>
                </a:cubicBezTo>
                <a:cubicBezTo>
                  <a:pt x="76" y="73"/>
                  <a:pt x="76" y="73"/>
                  <a:pt x="76" y="73"/>
                </a:cubicBezTo>
                <a:cubicBezTo>
                  <a:pt x="76" y="75"/>
                  <a:pt x="73" y="75"/>
                  <a:pt x="72" y="75"/>
                </a:cubicBezTo>
                <a:cubicBezTo>
                  <a:pt x="72" y="75"/>
                  <a:pt x="72" y="74"/>
                  <a:pt x="72" y="74"/>
                </a:cubicBezTo>
                <a:cubicBezTo>
                  <a:pt x="73" y="74"/>
                  <a:pt x="75" y="74"/>
                  <a:pt x="76" y="74"/>
                </a:cubicBezTo>
                <a:cubicBezTo>
                  <a:pt x="76" y="73"/>
                  <a:pt x="75" y="73"/>
                  <a:pt x="75" y="74"/>
                </a:cubicBezTo>
                <a:cubicBezTo>
                  <a:pt x="75" y="73"/>
                  <a:pt x="74" y="74"/>
                  <a:pt x="75" y="73"/>
                </a:cubicBezTo>
                <a:cubicBezTo>
                  <a:pt x="74" y="73"/>
                  <a:pt x="74" y="73"/>
                  <a:pt x="74" y="74"/>
                </a:cubicBezTo>
                <a:cubicBezTo>
                  <a:pt x="73" y="73"/>
                  <a:pt x="74" y="73"/>
                  <a:pt x="73" y="73"/>
                </a:cubicBezTo>
                <a:cubicBezTo>
                  <a:pt x="74" y="73"/>
                  <a:pt x="74" y="73"/>
                  <a:pt x="74" y="72"/>
                </a:cubicBezTo>
                <a:cubicBezTo>
                  <a:pt x="74" y="72"/>
                  <a:pt x="73" y="72"/>
                  <a:pt x="73" y="72"/>
                </a:cubicBezTo>
                <a:cubicBezTo>
                  <a:pt x="73" y="72"/>
                  <a:pt x="73" y="72"/>
                  <a:pt x="73" y="73"/>
                </a:cubicBezTo>
                <a:cubicBezTo>
                  <a:pt x="73" y="73"/>
                  <a:pt x="73" y="73"/>
                  <a:pt x="73" y="73"/>
                </a:cubicBezTo>
                <a:cubicBezTo>
                  <a:pt x="73" y="73"/>
                  <a:pt x="73" y="73"/>
                  <a:pt x="73" y="73"/>
                </a:cubicBezTo>
                <a:cubicBezTo>
                  <a:pt x="73" y="73"/>
                  <a:pt x="73" y="73"/>
                  <a:pt x="73" y="73"/>
                </a:cubicBezTo>
                <a:cubicBezTo>
                  <a:pt x="73" y="72"/>
                  <a:pt x="73" y="72"/>
                  <a:pt x="73" y="72"/>
                </a:cubicBezTo>
                <a:cubicBezTo>
                  <a:pt x="72" y="72"/>
                  <a:pt x="73" y="73"/>
                  <a:pt x="73" y="73"/>
                </a:cubicBezTo>
                <a:cubicBezTo>
                  <a:pt x="73" y="73"/>
                  <a:pt x="73" y="73"/>
                  <a:pt x="72" y="73"/>
                </a:cubicBezTo>
                <a:cubicBezTo>
                  <a:pt x="72" y="73"/>
                  <a:pt x="72" y="73"/>
                  <a:pt x="72" y="73"/>
                </a:cubicBezTo>
                <a:cubicBezTo>
                  <a:pt x="72" y="73"/>
                  <a:pt x="72" y="73"/>
                  <a:pt x="72" y="72"/>
                </a:cubicBezTo>
                <a:cubicBezTo>
                  <a:pt x="72" y="72"/>
                  <a:pt x="72" y="72"/>
                  <a:pt x="72" y="73"/>
                </a:cubicBezTo>
                <a:cubicBezTo>
                  <a:pt x="72" y="72"/>
                  <a:pt x="72" y="72"/>
                  <a:pt x="72" y="72"/>
                </a:cubicBezTo>
                <a:cubicBezTo>
                  <a:pt x="71" y="72"/>
                  <a:pt x="71" y="73"/>
                  <a:pt x="71" y="73"/>
                </a:cubicBezTo>
                <a:cubicBezTo>
                  <a:pt x="70" y="73"/>
                  <a:pt x="70" y="73"/>
                  <a:pt x="70" y="73"/>
                </a:cubicBezTo>
                <a:cubicBezTo>
                  <a:pt x="70" y="73"/>
                  <a:pt x="70" y="73"/>
                  <a:pt x="70" y="73"/>
                </a:cubicBezTo>
                <a:cubicBezTo>
                  <a:pt x="70" y="73"/>
                  <a:pt x="70" y="74"/>
                  <a:pt x="70" y="74"/>
                </a:cubicBezTo>
                <a:cubicBezTo>
                  <a:pt x="70" y="74"/>
                  <a:pt x="70" y="73"/>
                  <a:pt x="70" y="73"/>
                </a:cubicBezTo>
                <a:cubicBezTo>
                  <a:pt x="70" y="73"/>
                  <a:pt x="70" y="74"/>
                  <a:pt x="70" y="73"/>
                </a:cubicBezTo>
                <a:cubicBezTo>
                  <a:pt x="69" y="73"/>
                  <a:pt x="69" y="73"/>
                  <a:pt x="68" y="73"/>
                </a:cubicBezTo>
                <a:cubicBezTo>
                  <a:pt x="68" y="74"/>
                  <a:pt x="68" y="74"/>
                  <a:pt x="68" y="74"/>
                </a:cubicBezTo>
                <a:cubicBezTo>
                  <a:pt x="67" y="74"/>
                  <a:pt x="67" y="74"/>
                  <a:pt x="67" y="73"/>
                </a:cubicBezTo>
                <a:cubicBezTo>
                  <a:pt x="67" y="74"/>
                  <a:pt x="67" y="74"/>
                  <a:pt x="68" y="75"/>
                </a:cubicBezTo>
                <a:cubicBezTo>
                  <a:pt x="67" y="75"/>
                  <a:pt x="67" y="74"/>
                  <a:pt x="66" y="75"/>
                </a:cubicBezTo>
                <a:cubicBezTo>
                  <a:pt x="66" y="74"/>
                  <a:pt x="67" y="74"/>
                  <a:pt x="66" y="73"/>
                </a:cubicBezTo>
                <a:cubicBezTo>
                  <a:pt x="66" y="73"/>
                  <a:pt x="66" y="74"/>
                  <a:pt x="66" y="74"/>
                </a:cubicBezTo>
                <a:cubicBezTo>
                  <a:pt x="65" y="74"/>
                  <a:pt x="64" y="74"/>
                  <a:pt x="64" y="74"/>
                </a:cubicBezTo>
                <a:cubicBezTo>
                  <a:pt x="63" y="75"/>
                  <a:pt x="64" y="75"/>
                  <a:pt x="65" y="75"/>
                </a:cubicBezTo>
                <a:cubicBezTo>
                  <a:pt x="64" y="75"/>
                  <a:pt x="64" y="77"/>
                  <a:pt x="64" y="76"/>
                </a:cubicBezTo>
                <a:cubicBezTo>
                  <a:pt x="63" y="76"/>
                  <a:pt x="64" y="76"/>
                  <a:pt x="64" y="76"/>
                </a:cubicBezTo>
                <a:cubicBezTo>
                  <a:pt x="63" y="75"/>
                  <a:pt x="64" y="76"/>
                  <a:pt x="63" y="75"/>
                </a:cubicBezTo>
                <a:cubicBezTo>
                  <a:pt x="63" y="76"/>
                  <a:pt x="63" y="76"/>
                  <a:pt x="63" y="77"/>
                </a:cubicBezTo>
                <a:cubicBezTo>
                  <a:pt x="63" y="76"/>
                  <a:pt x="63" y="76"/>
                  <a:pt x="63" y="76"/>
                </a:cubicBezTo>
                <a:cubicBezTo>
                  <a:pt x="62" y="75"/>
                  <a:pt x="63" y="77"/>
                  <a:pt x="62" y="77"/>
                </a:cubicBezTo>
                <a:cubicBezTo>
                  <a:pt x="62" y="76"/>
                  <a:pt x="62" y="76"/>
                  <a:pt x="62" y="75"/>
                </a:cubicBezTo>
                <a:cubicBezTo>
                  <a:pt x="61" y="76"/>
                  <a:pt x="62" y="76"/>
                  <a:pt x="61" y="76"/>
                </a:cubicBezTo>
                <a:cubicBezTo>
                  <a:pt x="61" y="77"/>
                  <a:pt x="61" y="77"/>
                  <a:pt x="61" y="77"/>
                </a:cubicBezTo>
                <a:cubicBezTo>
                  <a:pt x="61" y="76"/>
                  <a:pt x="61" y="76"/>
                  <a:pt x="61" y="75"/>
                </a:cubicBezTo>
                <a:cubicBezTo>
                  <a:pt x="61" y="76"/>
                  <a:pt x="61" y="75"/>
                  <a:pt x="60" y="75"/>
                </a:cubicBezTo>
                <a:cubicBezTo>
                  <a:pt x="59" y="75"/>
                  <a:pt x="58" y="76"/>
                  <a:pt x="57" y="76"/>
                </a:cubicBezTo>
                <a:cubicBezTo>
                  <a:pt x="58" y="75"/>
                  <a:pt x="56" y="76"/>
                  <a:pt x="55" y="76"/>
                </a:cubicBezTo>
                <a:cubicBezTo>
                  <a:pt x="55" y="75"/>
                  <a:pt x="56" y="76"/>
                  <a:pt x="56" y="75"/>
                </a:cubicBezTo>
                <a:cubicBezTo>
                  <a:pt x="55" y="74"/>
                  <a:pt x="55" y="76"/>
                  <a:pt x="54" y="75"/>
                </a:cubicBezTo>
                <a:cubicBezTo>
                  <a:pt x="54" y="75"/>
                  <a:pt x="54" y="76"/>
                  <a:pt x="54" y="76"/>
                </a:cubicBezTo>
                <a:cubicBezTo>
                  <a:pt x="54" y="76"/>
                  <a:pt x="54" y="76"/>
                  <a:pt x="53" y="76"/>
                </a:cubicBezTo>
                <a:cubicBezTo>
                  <a:pt x="52" y="75"/>
                  <a:pt x="52" y="77"/>
                  <a:pt x="51" y="76"/>
                </a:cubicBezTo>
                <a:cubicBezTo>
                  <a:pt x="50" y="77"/>
                  <a:pt x="49" y="77"/>
                  <a:pt x="49" y="78"/>
                </a:cubicBezTo>
                <a:cubicBezTo>
                  <a:pt x="49" y="78"/>
                  <a:pt x="49" y="78"/>
                  <a:pt x="50" y="78"/>
                </a:cubicBezTo>
                <a:cubicBezTo>
                  <a:pt x="49" y="79"/>
                  <a:pt x="48" y="78"/>
                  <a:pt x="47" y="77"/>
                </a:cubicBezTo>
                <a:cubicBezTo>
                  <a:pt x="47" y="77"/>
                  <a:pt x="48" y="78"/>
                  <a:pt x="48" y="78"/>
                </a:cubicBezTo>
                <a:cubicBezTo>
                  <a:pt x="47" y="78"/>
                  <a:pt x="47" y="79"/>
                  <a:pt x="46" y="78"/>
                </a:cubicBezTo>
                <a:cubicBezTo>
                  <a:pt x="46" y="78"/>
                  <a:pt x="47" y="78"/>
                  <a:pt x="47" y="78"/>
                </a:cubicBezTo>
                <a:cubicBezTo>
                  <a:pt x="47" y="78"/>
                  <a:pt x="45" y="78"/>
                  <a:pt x="45" y="78"/>
                </a:cubicBezTo>
                <a:cubicBezTo>
                  <a:pt x="45" y="78"/>
                  <a:pt x="44" y="77"/>
                  <a:pt x="45" y="77"/>
                </a:cubicBezTo>
                <a:cubicBezTo>
                  <a:pt x="45" y="77"/>
                  <a:pt x="44" y="78"/>
                  <a:pt x="44" y="78"/>
                </a:cubicBezTo>
                <a:cubicBezTo>
                  <a:pt x="44" y="78"/>
                  <a:pt x="44" y="78"/>
                  <a:pt x="45" y="78"/>
                </a:cubicBezTo>
                <a:cubicBezTo>
                  <a:pt x="44" y="78"/>
                  <a:pt x="42" y="77"/>
                  <a:pt x="41" y="78"/>
                </a:cubicBezTo>
                <a:cubicBezTo>
                  <a:pt x="40" y="78"/>
                  <a:pt x="40" y="78"/>
                  <a:pt x="40" y="78"/>
                </a:cubicBezTo>
                <a:cubicBezTo>
                  <a:pt x="40" y="78"/>
                  <a:pt x="40" y="78"/>
                  <a:pt x="40" y="78"/>
                </a:cubicBezTo>
                <a:cubicBezTo>
                  <a:pt x="39" y="77"/>
                  <a:pt x="38" y="79"/>
                  <a:pt x="37" y="78"/>
                </a:cubicBezTo>
                <a:cubicBezTo>
                  <a:pt x="36" y="79"/>
                  <a:pt x="35" y="79"/>
                  <a:pt x="34" y="78"/>
                </a:cubicBezTo>
                <a:cubicBezTo>
                  <a:pt x="34" y="78"/>
                  <a:pt x="34" y="77"/>
                  <a:pt x="35" y="77"/>
                </a:cubicBezTo>
                <a:cubicBezTo>
                  <a:pt x="34" y="77"/>
                  <a:pt x="33" y="79"/>
                  <a:pt x="32" y="78"/>
                </a:cubicBezTo>
                <a:cubicBezTo>
                  <a:pt x="33" y="79"/>
                  <a:pt x="32" y="80"/>
                  <a:pt x="33" y="81"/>
                </a:cubicBezTo>
                <a:cubicBezTo>
                  <a:pt x="32" y="81"/>
                  <a:pt x="32" y="81"/>
                  <a:pt x="31" y="81"/>
                </a:cubicBezTo>
                <a:cubicBezTo>
                  <a:pt x="31" y="82"/>
                  <a:pt x="33" y="80"/>
                  <a:pt x="33" y="82"/>
                </a:cubicBezTo>
                <a:cubicBezTo>
                  <a:pt x="33" y="82"/>
                  <a:pt x="33" y="82"/>
                  <a:pt x="33" y="82"/>
                </a:cubicBezTo>
                <a:cubicBezTo>
                  <a:pt x="33" y="82"/>
                  <a:pt x="32" y="82"/>
                  <a:pt x="32" y="83"/>
                </a:cubicBezTo>
                <a:cubicBezTo>
                  <a:pt x="32" y="82"/>
                  <a:pt x="32" y="82"/>
                  <a:pt x="31" y="82"/>
                </a:cubicBezTo>
                <a:cubicBezTo>
                  <a:pt x="31" y="82"/>
                  <a:pt x="31" y="82"/>
                  <a:pt x="31" y="83"/>
                </a:cubicBezTo>
                <a:cubicBezTo>
                  <a:pt x="30" y="83"/>
                  <a:pt x="29" y="82"/>
                  <a:pt x="30" y="83"/>
                </a:cubicBezTo>
                <a:cubicBezTo>
                  <a:pt x="29" y="83"/>
                  <a:pt x="29" y="82"/>
                  <a:pt x="29" y="82"/>
                </a:cubicBezTo>
                <a:cubicBezTo>
                  <a:pt x="28" y="82"/>
                  <a:pt x="29" y="82"/>
                  <a:pt x="29" y="82"/>
                </a:cubicBezTo>
                <a:cubicBezTo>
                  <a:pt x="28" y="82"/>
                  <a:pt x="28" y="82"/>
                  <a:pt x="28" y="82"/>
                </a:cubicBezTo>
                <a:cubicBezTo>
                  <a:pt x="27" y="82"/>
                  <a:pt x="28" y="81"/>
                  <a:pt x="27" y="81"/>
                </a:cubicBezTo>
                <a:cubicBezTo>
                  <a:pt x="27" y="81"/>
                  <a:pt x="27" y="82"/>
                  <a:pt x="27" y="82"/>
                </a:cubicBezTo>
                <a:cubicBezTo>
                  <a:pt x="27" y="82"/>
                  <a:pt x="27" y="82"/>
                  <a:pt x="27" y="83"/>
                </a:cubicBezTo>
                <a:cubicBezTo>
                  <a:pt x="27" y="83"/>
                  <a:pt x="27" y="83"/>
                  <a:pt x="27" y="84"/>
                </a:cubicBezTo>
                <a:cubicBezTo>
                  <a:pt x="27" y="84"/>
                  <a:pt x="26" y="83"/>
                  <a:pt x="26" y="84"/>
                </a:cubicBezTo>
                <a:cubicBezTo>
                  <a:pt x="26" y="84"/>
                  <a:pt x="26" y="84"/>
                  <a:pt x="27" y="84"/>
                </a:cubicBezTo>
                <a:cubicBezTo>
                  <a:pt x="26" y="85"/>
                  <a:pt x="26" y="84"/>
                  <a:pt x="26" y="85"/>
                </a:cubicBezTo>
                <a:cubicBezTo>
                  <a:pt x="26" y="84"/>
                  <a:pt x="26" y="84"/>
                  <a:pt x="26" y="84"/>
                </a:cubicBezTo>
                <a:cubicBezTo>
                  <a:pt x="26" y="84"/>
                  <a:pt x="25" y="84"/>
                  <a:pt x="25" y="84"/>
                </a:cubicBezTo>
                <a:cubicBezTo>
                  <a:pt x="25" y="85"/>
                  <a:pt x="24" y="85"/>
                  <a:pt x="22" y="84"/>
                </a:cubicBezTo>
                <a:cubicBezTo>
                  <a:pt x="22" y="84"/>
                  <a:pt x="22" y="85"/>
                  <a:pt x="22" y="85"/>
                </a:cubicBezTo>
                <a:cubicBezTo>
                  <a:pt x="23" y="85"/>
                  <a:pt x="23" y="85"/>
                  <a:pt x="23" y="86"/>
                </a:cubicBezTo>
                <a:cubicBezTo>
                  <a:pt x="23" y="85"/>
                  <a:pt x="23" y="85"/>
                  <a:pt x="23" y="85"/>
                </a:cubicBezTo>
                <a:cubicBezTo>
                  <a:pt x="24" y="85"/>
                  <a:pt x="25" y="85"/>
                  <a:pt x="26" y="85"/>
                </a:cubicBezTo>
                <a:cubicBezTo>
                  <a:pt x="25" y="86"/>
                  <a:pt x="24" y="85"/>
                  <a:pt x="24" y="86"/>
                </a:cubicBezTo>
                <a:cubicBezTo>
                  <a:pt x="24" y="86"/>
                  <a:pt x="24" y="86"/>
                  <a:pt x="25" y="86"/>
                </a:cubicBezTo>
                <a:cubicBezTo>
                  <a:pt x="25" y="86"/>
                  <a:pt x="24" y="86"/>
                  <a:pt x="24" y="87"/>
                </a:cubicBezTo>
                <a:cubicBezTo>
                  <a:pt x="24" y="87"/>
                  <a:pt x="24" y="86"/>
                  <a:pt x="23" y="86"/>
                </a:cubicBezTo>
                <a:cubicBezTo>
                  <a:pt x="23" y="86"/>
                  <a:pt x="23" y="86"/>
                  <a:pt x="23" y="87"/>
                </a:cubicBezTo>
                <a:cubicBezTo>
                  <a:pt x="23" y="86"/>
                  <a:pt x="23" y="86"/>
                  <a:pt x="23" y="86"/>
                </a:cubicBezTo>
                <a:cubicBezTo>
                  <a:pt x="23" y="86"/>
                  <a:pt x="23" y="86"/>
                  <a:pt x="22" y="86"/>
                </a:cubicBezTo>
                <a:cubicBezTo>
                  <a:pt x="22" y="87"/>
                  <a:pt x="22" y="86"/>
                  <a:pt x="22" y="87"/>
                </a:cubicBezTo>
                <a:cubicBezTo>
                  <a:pt x="21" y="87"/>
                  <a:pt x="21" y="86"/>
                  <a:pt x="21" y="86"/>
                </a:cubicBezTo>
                <a:cubicBezTo>
                  <a:pt x="21" y="87"/>
                  <a:pt x="20" y="86"/>
                  <a:pt x="19" y="86"/>
                </a:cubicBezTo>
                <a:cubicBezTo>
                  <a:pt x="19" y="87"/>
                  <a:pt x="19" y="86"/>
                  <a:pt x="18" y="86"/>
                </a:cubicBezTo>
                <a:cubicBezTo>
                  <a:pt x="18" y="86"/>
                  <a:pt x="18" y="86"/>
                  <a:pt x="18" y="86"/>
                </a:cubicBezTo>
                <a:cubicBezTo>
                  <a:pt x="18" y="85"/>
                  <a:pt x="17" y="86"/>
                  <a:pt x="17" y="86"/>
                </a:cubicBezTo>
                <a:cubicBezTo>
                  <a:pt x="16" y="86"/>
                  <a:pt x="16" y="87"/>
                  <a:pt x="17" y="87"/>
                </a:cubicBezTo>
                <a:cubicBezTo>
                  <a:pt x="16" y="87"/>
                  <a:pt x="16" y="88"/>
                  <a:pt x="16" y="88"/>
                </a:cubicBezTo>
                <a:cubicBezTo>
                  <a:pt x="15" y="88"/>
                  <a:pt x="16" y="88"/>
                  <a:pt x="15" y="88"/>
                </a:cubicBezTo>
                <a:cubicBezTo>
                  <a:pt x="15" y="88"/>
                  <a:pt x="15" y="88"/>
                  <a:pt x="15" y="88"/>
                </a:cubicBezTo>
                <a:cubicBezTo>
                  <a:pt x="14" y="88"/>
                  <a:pt x="15" y="89"/>
                  <a:pt x="14" y="89"/>
                </a:cubicBezTo>
                <a:cubicBezTo>
                  <a:pt x="14" y="88"/>
                  <a:pt x="14" y="88"/>
                  <a:pt x="14" y="87"/>
                </a:cubicBezTo>
                <a:cubicBezTo>
                  <a:pt x="14" y="87"/>
                  <a:pt x="15" y="88"/>
                  <a:pt x="15" y="87"/>
                </a:cubicBezTo>
                <a:cubicBezTo>
                  <a:pt x="15" y="87"/>
                  <a:pt x="14" y="87"/>
                  <a:pt x="14" y="87"/>
                </a:cubicBezTo>
                <a:cubicBezTo>
                  <a:pt x="13" y="87"/>
                  <a:pt x="13" y="87"/>
                  <a:pt x="13" y="87"/>
                </a:cubicBezTo>
                <a:cubicBezTo>
                  <a:pt x="13" y="87"/>
                  <a:pt x="12" y="88"/>
                  <a:pt x="11" y="88"/>
                </a:cubicBezTo>
                <a:cubicBezTo>
                  <a:pt x="11" y="88"/>
                  <a:pt x="11" y="88"/>
                  <a:pt x="11" y="88"/>
                </a:cubicBezTo>
                <a:cubicBezTo>
                  <a:pt x="11" y="88"/>
                  <a:pt x="11" y="89"/>
                  <a:pt x="10" y="88"/>
                </a:cubicBezTo>
                <a:cubicBezTo>
                  <a:pt x="10" y="89"/>
                  <a:pt x="10" y="89"/>
                  <a:pt x="10" y="89"/>
                </a:cubicBezTo>
                <a:cubicBezTo>
                  <a:pt x="10" y="89"/>
                  <a:pt x="11" y="90"/>
                  <a:pt x="11" y="89"/>
                </a:cubicBezTo>
                <a:cubicBezTo>
                  <a:pt x="12" y="89"/>
                  <a:pt x="11" y="90"/>
                  <a:pt x="12" y="90"/>
                </a:cubicBezTo>
                <a:cubicBezTo>
                  <a:pt x="12" y="91"/>
                  <a:pt x="11" y="90"/>
                  <a:pt x="11" y="90"/>
                </a:cubicBezTo>
                <a:cubicBezTo>
                  <a:pt x="11" y="91"/>
                  <a:pt x="12" y="90"/>
                  <a:pt x="12" y="91"/>
                </a:cubicBezTo>
                <a:cubicBezTo>
                  <a:pt x="12" y="90"/>
                  <a:pt x="12" y="90"/>
                  <a:pt x="13" y="91"/>
                </a:cubicBezTo>
                <a:cubicBezTo>
                  <a:pt x="13" y="90"/>
                  <a:pt x="13" y="90"/>
                  <a:pt x="13" y="90"/>
                </a:cubicBezTo>
                <a:cubicBezTo>
                  <a:pt x="12" y="90"/>
                  <a:pt x="12" y="90"/>
                  <a:pt x="12" y="89"/>
                </a:cubicBezTo>
                <a:cubicBezTo>
                  <a:pt x="12" y="89"/>
                  <a:pt x="13" y="90"/>
                  <a:pt x="13" y="89"/>
                </a:cubicBezTo>
                <a:cubicBezTo>
                  <a:pt x="13" y="90"/>
                  <a:pt x="13" y="90"/>
                  <a:pt x="14" y="90"/>
                </a:cubicBezTo>
                <a:cubicBezTo>
                  <a:pt x="13" y="89"/>
                  <a:pt x="14" y="90"/>
                  <a:pt x="14" y="90"/>
                </a:cubicBezTo>
                <a:cubicBezTo>
                  <a:pt x="14" y="90"/>
                  <a:pt x="15" y="90"/>
                  <a:pt x="14" y="91"/>
                </a:cubicBezTo>
                <a:cubicBezTo>
                  <a:pt x="15" y="91"/>
                  <a:pt x="16" y="91"/>
                  <a:pt x="16" y="91"/>
                </a:cubicBezTo>
                <a:cubicBezTo>
                  <a:pt x="17" y="91"/>
                  <a:pt x="17" y="91"/>
                  <a:pt x="18" y="91"/>
                </a:cubicBezTo>
                <a:cubicBezTo>
                  <a:pt x="18" y="91"/>
                  <a:pt x="18" y="91"/>
                  <a:pt x="18" y="90"/>
                </a:cubicBezTo>
                <a:cubicBezTo>
                  <a:pt x="19" y="91"/>
                  <a:pt x="18" y="91"/>
                  <a:pt x="18" y="91"/>
                </a:cubicBezTo>
                <a:cubicBezTo>
                  <a:pt x="19" y="92"/>
                  <a:pt x="19" y="91"/>
                  <a:pt x="20" y="91"/>
                </a:cubicBezTo>
                <a:cubicBezTo>
                  <a:pt x="20" y="91"/>
                  <a:pt x="20" y="91"/>
                  <a:pt x="19" y="91"/>
                </a:cubicBezTo>
                <a:cubicBezTo>
                  <a:pt x="19" y="90"/>
                  <a:pt x="20" y="91"/>
                  <a:pt x="20" y="90"/>
                </a:cubicBezTo>
                <a:cubicBezTo>
                  <a:pt x="20" y="90"/>
                  <a:pt x="20" y="91"/>
                  <a:pt x="20" y="90"/>
                </a:cubicBezTo>
                <a:cubicBezTo>
                  <a:pt x="21" y="91"/>
                  <a:pt x="21" y="91"/>
                  <a:pt x="20" y="91"/>
                </a:cubicBezTo>
                <a:cubicBezTo>
                  <a:pt x="21" y="91"/>
                  <a:pt x="21" y="91"/>
                  <a:pt x="22" y="91"/>
                </a:cubicBezTo>
                <a:cubicBezTo>
                  <a:pt x="22" y="90"/>
                  <a:pt x="23" y="92"/>
                  <a:pt x="23" y="90"/>
                </a:cubicBezTo>
                <a:cubicBezTo>
                  <a:pt x="23" y="91"/>
                  <a:pt x="24" y="90"/>
                  <a:pt x="24" y="91"/>
                </a:cubicBezTo>
                <a:cubicBezTo>
                  <a:pt x="24" y="91"/>
                  <a:pt x="23" y="92"/>
                  <a:pt x="23" y="91"/>
                </a:cubicBezTo>
                <a:cubicBezTo>
                  <a:pt x="23" y="92"/>
                  <a:pt x="22" y="92"/>
                  <a:pt x="21" y="91"/>
                </a:cubicBezTo>
                <a:cubicBezTo>
                  <a:pt x="21" y="92"/>
                  <a:pt x="21" y="92"/>
                  <a:pt x="21" y="92"/>
                </a:cubicBezTo>
                <a:cubicBezTo>
                  <a:pt x="22" y="91"/>
                  <a:pt x="24" y="93"/>
                  <a:pt x="24" y="91"/>
                </a:cubicBezTo>
                <a:cubicBezTo>
                  <a:pt x="25" y="91"/>
                  <a:pt x="26" y="90"/>
                  <a:pt x="26" y="91"/>
                </a:cubicBezTo>
                <a:cubicBezTo>
                  <a:pt x="26" y="90"/>
                  <a:pt x="26" y="90"/>
                  <a:pt x="26" y="90"/>
                </a:cubicBezTo>
                <a:cubicBezTo>
                  <a:pt x="26" y="89"/>
                  <a:pt x="26" y="89"/>
                  <a:pt x="26" y="89"/>
                </a:cubicBezTo>
                <a:cubicBezTo>
                  <a:pt x="26" y="89"/>
                  <a:pt x="27" y="89"/>
                  <a:pt x="27" y="89"/>
                </a:cubicBezTo>
                <a:cubicBezTo>
                  <a:pt x="27" y="90"/>
                  <a:pt x="26" y="89"/>
                  <a:pt x="26" y="90"/>
                </a:cubicBezTo>
                <a:cubicBezTo>
                  <a:pt x="27" y="90"/>
                  <a:pt x="27" y="90"/>
                  <a:pt x="27" y="90"/>
                </a:cubicBezTo>
                <a:cubicBezTo>
                  <a:pt x="28" y="90"/>
                  <a:pt x="28" y="90"/>
                  <a:pt x="28" y="90"/>
                </a:cubicBezTo>
                <a:cubicBezTo>
                  <a:pt x="28" y="90"/>
                  <a:pt x="28" y="90"/>
                  <a:pt x="28" y="90"/>
                </a:cubicBezTo>
                <a:cubicBezTo>
                  <a:pt x="28" y="90"/>
                  <a:pt x="28" y="90"/>
                  <a:pt x="28" y="91"/>
                </a:cubicBezTo>
                <a:cubicBezTo>
                  <a:pt x="29" y="91"/>
                  <a:pt x="28" y="89"/>
                  <a:pt x="29" y="90"/>
                </a:cubicBezTo>
                <a:cubicBezTo>
                  <a:pt x="29" y="89"/>
                  <a:pt x="29" y="89"/>
                  <a:pt x="29" y="89"/>
                </a:cubicBezTo>
                <a:cubicBezTo>
                  <a:pt x="29" y="89"/>
                  <a:pt x="29" y="88"/>
                  <a:pt x="29" y="88"/>
                </a:cubicBezTo>
                <a:cubicBezTo>
                  <a:pt x="29" y="90"/>
                  <a:pt x="31" y="89"/>
                  <a:pt x="32" y="90"/>
                </a:cubicBezTo>
                <a:cubicBezTo>
                  <a:pt x="31" y="90"/>
                  <a:pt x="29" y="90"/>
                  <a:pt x="30" y="91"/>
                </a:cubicBezTo>
                <a:cubicBezTo>
                  <a:pt x="29" y="91"/>
                  <a:pt x="29" y="91"/>
                  <a:pt x="28" y="91"/>
                </a:cubicBezTo>
                <a:cubicBezTo>
                  <a:pt x="28" y="92"/>
                  <a:pt x="29" y="91"/>
                  <a:pt x="29" y="92"/>
                </a:cubicBezTo>
                <a:cubicBezTo>
                  <a:pt x="29" y="92"/>
                  <a:pt x="29" y="92"/>
                  <a:pt x="29" y="93"/>
                </a:cubicBezTo>
                <a:cubicBezTo>
                  <a:pt x="28" y="92"/>
                  <a:pt x="28" y="93"/>
                  <a:pt x="27" y="92"/>
                </a:cubicBezTo>
                <a:cubicBezTo>
                  <a:pt x="27" y="92"/>
                  <a:pt x="28" y="93"/>
                  <a:pt x="28" y="93"/>
                </a:cubicBezTo>
                <a:cubicBezTo>
                  <a:pt x="28" y="93"/>
                  <a:pt x="27" y="93"/>
                  <a:pt x="27" y="92"/>
                </a:cubicBezTo>
                <a:cubicBezTo>
                  <a:pt x="27" y="93"/>
                  <a:pt x="27" y="93"/>
                  <a:pt x="27" y="93"/>
                </a:cubicBezTo>
                <a:cubicBezTo>
                  <a:pt x="26" y="93"/>
                  <a:pt x="26" y="93"/>
                  <a:pt x="26" y="93"/>
                </a:cubicBezTo>
                <a:cubicBezTo>
                  <a:pt x="26" y="93"/>
                  <a:pt x="26" y="93"/>
                  <a:pt x="25" y="93"/>
                </a:cubicBezTo>
                <a:cubicBezTo>
                  <a:pt x="25" y="93"/>
                  <a:pt x="24" y="93"/>
                  <a:pt x="24" y="94"/>
                </a:cubicBezTo>
                <a:cubicBezTo>
                  <a:pt x="23" y="94"/>
                  <a:pt x="24" y="93"/>
                  <a:pt x="24" y="93"/>
                </a:cubicBezTo>
                <a:cubicBezTo>
                  <a:pt x="24" y="93"/>
                  <a:pt x="25" y="93"/>
                  <a:pt x="25" y="92"/>
                </a:cubicBezTo>
                <a:cubicBezTo>
                  <a:pt x="24" y="92"/>
                  <a:pt x="24" y="92"/>
                  <a:pt x="24" y="93"/>
                </a:cubicBezTo>
                <a:cubicBezTo>
                  <a:pt x="24" y="93"/>
                  <a:pt x="24" y="92"/>
                  <a:pt x="24" y="92"/>
                </a:cubicBezTo>
                <a:cubicBezTo>
                  <a:pt x="23" y="93"/>
                  <a:pt x="23" y="93"/>
                  <a:pt x="23" y="93"/>
                </a:cubicBezTo>
                <a:cubicBezTo>
                  <a:pt x="22" y="93"/>
                  <a:pt x="23" y="94"/>
                  <a:pt x="23" y="94"/>
                </a:cubicBezTo>
                <a:cubicBezTo>
                  <a:pt x="23" y="94"/>
                  <a:pt x="23" y="94"/>
                  <a:pt x="23" y="94"/>
                </a:cubicBezTo>
                <a:cubicBezTo>
                  <a:pt x="22" y="94"/>
                  <a:pt x="22" y="94"/>
                  <a:pt x="22" y="93"/>
                </a:cubicBezTo>
                <a:cubicBezTo>
                  <a:pt x="22" y="93"/>
                  <a:pt x="22" y="94"/>
                  <a:pt x="21" y="93"/>
                </a:cubicBezTo>
                <a:cubicBezTo>
                  <a:pt x="21" y="93"/>
                  <a:pt x="21" y="94"/>
                  <a:pt x="21" y="94"/>
                </a:cubicBezTo>
                <a:cubicBezTo>
                  <a:pt x="21" y="94"/>
                  <a:pt x="20" y="93"/>
                  <a:pt x="20" y="95"/>
                </a:cubicBezTo>
                <a:cubicBezTo>
                  <a:pt x="18" y="95"/>
                  <a:pt x="18" y="95"/>
                  <a:pt x="17" y="95"/>
                </a:cubicBezTo>
                <a:cubicBezTo>
                  <a:pt x="17" y="96"/>
                  <a:pt x="16" y="95"/>
                  <a:pt x="16" y="95"/>
                </a:cubicBezTo>
                <a:cubicBezTo>
                  <a:pt x="16" y="96"/>
                  <a:pt x="16" y="96"/>
                  <a:pt x="16" y="97"/>
                </a:cubicBezTo>
                <a:cubicBezTo>
                  <a:pt x="17" y="97"/>
                  <a:pt x="17" y="97"/>
                  <a:pt x="17" y="97"/>
                </a:cubicBezTo>
                <a:cubicBezTo>
                  <a:pt x="17" y="97"/>
                  <a:pt x="17" y="97"/>
                  <a:pt x="17" y="96"/>
                </a:cubicBezTo>
                <a:cubicBezTo>
                  <a:pt x="17" y="96"/>
                  <a:pt x="18" y="96"/>
                  <a:pt x="18" y="95"/>
                </a:cubicBezTo>
                <a:cubicBezTo>
                  <a:pt x="19" y="96"/>
                  <a:pt x="18" y="97"/>
                  <a:pt x="18" y="97"/>
                </a:cubicBezTo>
                <a:cubicBezTo>
                  <a:pt x="19" y="97"/>
                  <a:pt x="19" y="97"/>
                  <a:pt x="19" y="97"/>
                </a:cubicBezTo>
                <a:cubicBezTo>
                  <a:pt x="20" y="97"/>
                  <a:pt x="20" y="96"/>
                  <a:pt x="21" y="97"/>
                </a:cubicBezTo>
                <a:cubicBezTo>
                  <a:pt x="21" y="97"/>
                  <a:pt x="21" y="97"/>
                  <a:pt x="20" y="98"/>
                </a:cubicBezTo>
                <a:cubicBezTo>
                  <a:pt x="21" y="98"/>
                  <a:pt x="21" y="98"/>
                  <a:pt x="21" y="98"/>
                </a:cubicBezTo>
                <a:cubicBezTo>
                  <a:pt x="21" y="97"/>
                  <a:pt x="21" y="97"/>
                  <a:pt x="22" y="98"/>
                </a:cubicBezTo>
                <a:cubicBezTo>
                  <a:pt x="22" y="97"/>
                  <a:pt x="24" y="98"/>
                  <a:pt x="24" y="97"/>
                </a:cubicBezTo>
                <a:cubicBezTo>
                  <a:pt x="25" y="97"/>
                  <a:pt x="24" y="98"/>
                  <a:pt x="24" y="98"/>
                </a:cubicBezTo>
                <a:cubicBezTo>
                  <a:pt x="25" y="98"/>
                  <a:pt x="25" y="98"/>
                  <a:pt x="25" y="98"/>
                </a:cubicBezTo>
                <a:cubicBezTo>
                  <a:pt x="25" y="98"/>
                  <a:pt x="25" y="97"/>
                  <a:pt x="24" y="97"/>
                </a:cubicBezTo>
                <a:cubicBezTo>
                  <a:pt x="24" y="97"/>
                  <a:pt x="24" y="96"/>
                  <a:pt x="24" y="96"/>
                </a:cubicBezTo>
                <a:cubicBezTo>
                  <a:pt x="24" y="96"/>
                  <a:pt x="24" y="96"/>
                  <a:pt x="24" y="96"/>
                </a:cubicBezTo>
                <a:cubicBezTo>
                  <a:pt x="25" y="96"/>
                  <a:pt x="24" y="97"/>
                  <a:pt x="25" y="97"/>
                </a:cubicBezTo>
                <a:cubicBezTo>
                  <a:pt x="25" y="96"/>
                  <a:pt x="25" y="96"/>
                  <a:pt x="25" y="96"/>
                </a:cubicBezTo>
                <a:cubicBezTo>
                  <a:pt x="25" y="96"/>
                  <a:pt x="25" y="96"/>
                  <a:pt x="25" y="96"/>
                </a:cubicBezTo>
                <a:cubicBezTo>
                  <a:pt x="26" y="96"/>
                  <a:pt x="25" y="96"/>
                  <a:pt x="26" y="97"/>
                </a:cubicBezTo>
                <a:cubicBezTo>
                  <a:pt x="25" y="97"/>
                  <a:pt x="25" y="96"/>
                  <a:pt x="25" y="97"/>
                </a:cubicBezTo>
                <a:cubicBezTo>
                  <a:pt x="28" y="97"/>
                  <a:pt x="31" y="96"/>
                  <a:pt x="34" y="95"/>
                </a:cubicBezTo>
                <a:cubicBezTo>
                  <a:pt x="34" y="94"/>
                  <a:pt x="35" y="94"/>
                  <a:pt x="36" y="95"/>
                </a:cubicBezTo>
                <a:cubicBezTo>
                  <a:pt x="36" y="94"/>
                  <a:pt x="35" y="94"/>
                  <a:pt x="35" y="93"/>
                </a:cubicBezTo>
                <a:cubicBezTo>
                  <a:pt x="36" y="93"/>
                  <a:pt x="36" y="94"/>
                  <a:pt x="36" y="93"/>
                </a:cubicBezTo>
                <a:cubicBezTo>
                  <a:pt x="37" y="94"/>
                  <a:pt x="37" y="94"/>
                  <a:pt x="36" y="94"/>
                </a:cubicBezTo>
                <a:cubicBezTo>
                  <a:pt x="37" y="94"/>
                  <a:pt x="37" y="93"/>
                  <a:pt x="38" y="93"/>
                </a:cubicBezTo>
                <a:cubicBezTo>
                  <a:pt x="38" y="95"/>
                  <a:pt x="39" y="94"/>
                  <a:pt x="41" y="94"/>
                </a:cubicBezTo>
                <a:cubicBezTo>
                  <a:pt x="41" y="94"/>
                  <a:pt x="40" y="94"/>
                  <a:pt x="40" y="94"/>
                </a:cubicBezTo>
                <a:cubicBezTo>
                  <a:pt x="41" y="94"/>
                  <a:pt x="41" y="94"/>
                  <a:pt x="41" y="94"/>
                </a:cubicBezTo>
                <a:cubicBezTo>
                  <a:pt x="41" y="94"/>
                  <a:pt x="41" y="94"/>
                  <a:pt x="41" y="93"/>
                </a:cubicBezTo>
                <a:cubicBezTo>
                  <a:pt x="41" y="93"/>
                  <a:pt x="41" y="93"/>
                  <a:pt x="42" y="93"/>
                </a:cubicBezTo>
                <a:cubicBezTo>
                  <a:pt x="42" y="93"/>
                  <a:pt x="42" y="93"/>
                  <a:pt x="42" y="92"/>
                </a:cubicBezTo>
                <a:cubicBezTo>
                  <a:pt x="42" y="92"/>
                  <a:pt x="42" y="93"/>
                  <a:pt x="43" y="92"/>
                </a:cubicBezTo>
                <a:cubicBezTo>
                  <a:pt x="43" y="92"/>
                  <a:pt x="43" y="93"/>
                  <a:pt x="43" y="93"/>
                </a:cubicBezTo>
                <a:cubicBezTo>
                  <a:pt x="44" y="93"/>
                  <a:pt x="44" y="93"/>
                  <a:pt x="45" y="93"/>
                </a:cubicBezTo>
                <a:cubicBezTo>
                  <a:pt x="46" y="93"/>
                  <a:pt x="46" y="93"/>
                  <a:pt x="45" y="93"/>
                </a:cubicBezTo>
                <a:cubicBezTo>
                  <a:pt x="46" y="93"/>
                  <a:pt x="46" y="93"/>
                  <a:pt x="46" y="92"/>
                </a:cubicBezTo>
                <a:cubicBezTo>
                  <a:pt x="47" y="93"/>
                  <a:pt x="47" y="93"/>
                  <a:pt x="47" y="92"/>
                </a:cubicBezTo>
                <a:cubicBezTo>
                  <a:pt x="47" y="92"/>
                  <a:pt x="47" y="92"/>
                  <a:pt x="47" y="92"/>
                </a:cubicBezTo>
                <a:cubicBezTo>
                  <a:pt x="47" y="92"/>
                  <a:pt x="48" y="92"/>
                  <a:pt x="48" y="92"/>
                </a:cubicBezTo>
                <a:cubicBezTo>
                  <a:pt x="48" y="92"/>
                  <a:pt x="48" y="92"/>
                  <a:pt x="48" y="92"/>
                </a:cubicBezTo>
                <a:cubicBezTo>
                  <a:pt x="49" y="92"/>
                  <a:pt x="49" y="92"/>
                  <a:pt x="49" y="91"/>
                </a:cubicBezTo>
                <a:cubicBezTo>
                  <a:pt x="49" y="91"/>
                  <a:pt x="49" y="91"/>
                  <a:pt x="49" y="92"/>
                </a:cubicBezTo>
                <a:cubicBezTo>
                  <a:pt x="50" y="91"/>
                  <a:pt x="52" y="92"/>
                  <a:pt x="53" y="90"/>
                </a:cubicBezTo>
                <a:cubicBezTo>
                  <a:pt x="53" y="91"/>
                  <a:pt x="53" y="91"/>
                  <a:pt x="53" y="91"/>
                </a:cubicBezTo>
                <a:cubicBezTo>
                  <a:pt x="53" y="92"/>
                  <a:pt x="53" y="91"/>
                  <a:pt x="53" y="92"/>
                </a:cubicBezTo>
                <a:cubicBezTo>
                  <a:pt x="54" y="91"/>
                  <a:pt x="55" y="90"/>
                  <a:pt x="56" y="90"/>
                </a:cubicBezTo>
                <a:cubicBezTo>
                  <a:pt x="56" y="90"/>
                  <a:pt x="55" y="90"/>
                  <a:pt x="55" y="89"/>
                </a:cubicBezTo>
                <a:cubicBezTo>
                  <a:pt x="56" y="90"/>
                  <a:pt x="57" y="90"/>
                  <a:pt x="57" y="90"/>
                </a:cubicBezTo>
                <a:cubicBezTo>
                  <a:pt x="57" y="89"/>
                  <a:pt x="57" y="90"/>
                  <a:pt x="56" y="89"/>
                </a:cubicBezTo>
                <a:cubicBezTo>
                  <a:pt x="56" y="89"/>
                  <a:pt x="57" y="89"/>
                  <a:pt x="57" y="89"/>
                </a:cubicBezTo>
                <a:cubicBezTo>
                  <a:pt x="57" y="89"/>
                  <a:pt x="57" y="90"/>
                  <a:pt x="57" y="90"/>
                </a:cubicBezTo>
                <a:cubicBezTo>
                  <a:pt x="58" y="89"/>
                  <a:pt x="59" y="88"/>
                  <a:pt x="60" y="88"/>
                </a:cubicBezTo>
                <a:cubicBezTo>
                  <a:pt x="60" y="89"/>
                  <a:pt x="60" y="89"/>
                  <a:pt x="60" y="89"/>
                </a:cubicBezTo>
                <a:cubicBezTo>
                  <a:pt x="60" y="89"/>
                  <a:pt x="60" y="89"/>
                  <a:pt x="60" y="89"/>
                </a:cubicBezTo>
                <a:cubicBezTo>
                  <a:pt x="60" y="89"/>
                  <a:pt x="60" y="89"/>
                  <a:pt x="60" y="89"/>
                </a:cubicBezTo>
                <a:cubicBezTo>
                  <a:pt x="60" y="89"/>
                  <a:pt x="60" y="89"/>
                  <a:pt x="61" y="89"/>
                </a:cubicBezTo>
                <a:cubicBezTo>
                  <a:pt x="61" y="89"/>
                  <a:pt x="61" y="89"/>
                  <a:pt x="61" y="89"/>
                </a:cubicBezTo>
                <a:cubicBezTo>
                  <a:pt x="61" y="89"/>
                  <a:pt x="61" y="89"/>
                  <a:pt x="61" y="88"/>
                </a:cubicBezTo>
                <a:cubicBezTo>
                  <a:pt x="61" y="88"/>
                  <a:pt x="61" y="89"/>
                  <a:pt x="62" y="89"/>
                </a:cubicBezTo>
                <a:cubicBezTo>
                  <a:pt x="62" y="89"/>
                  <a:pt x="62" y="89"/>
                  <a:pt x="62" y="88"/>
                </a:cubicBezTo>
                <a:cubicBezTo>
                  <a:pt x="62" y="89"/>
                  <a:pt x="62" y="89"/>
                  <a:pt x="62" y="89"/>
                </a:cubicBezTo>
                <a:cubicBezTo>
                  <a:pt x="63" y="89"/>
                  <a:pt x="63" y="89"/>
                  <a:pt x="63" y="90"/>
                </a:cubicBezTo>
                <a:cubicBezTo>
                  <a:pt x="63" y="90"/>
                  <a:pt x="63" y="90"/>
                  <a:pt x="63" y="90"/>
                </a:cubicBezTo>
                <a:cubicBezTo>
                  <a:pt x="63" y="89"/>
                  <a:pt x="63" y="89"/>
                  <a:pt x="63" y="89"/>
                </a:cubicBezTo>
                <a:cubicBezTo>
                  <a:pt x="63" y="89"/>
                  <a:pt x="63" y="89"/>
                  <a:pt x="63" y="89"/>
                </a:cubicBezTo>
                <a:cubicBezTo>
                  <a:pt x="63" y="89"/>
                  <a:pt x="63" y="89"/>
                  <a:pt x="64" y="89"/>
                </a:cubicBezTo>
                <a:cubicBezTo>
                  <a:pt x="64" y="89"/>
                  <a:pt x="64" y="89"/>
                  <a:pt x="64" y="88"/>
                </a:cubicBezTo>
                <a:cubicBezTo>
                  <a:pt x="64" y="88"/>
                  <a:pt x="64" y="88"/>
                  <a:pt x="64" y="88"/>
                </a:cubicBezTo>
                <a:cubicBezTo>
                  <a:pt x="64" y="88"/>
                  <a:pt x="64" y="88"/>
                  <a:pt x="64" y="87"/>
                </a:cubicBezTo>
                <a:cubicBezTo>
                  <a:pt x="65" y="87"/>
                  <a:pt x="64" y="88"/>
                  <a:pt x="64" y="88"/>
                </a:cubicBezTo>
                <a:cubicBezTo>
                  <a:pt x="65" y="88"/>
                  <a:pt x="65" y="87"/>
                  <a:pt x="66" y="87"/>
                </a:cubicBezTo>
                <a:cubicBezTo>
                  <a:pt x="66" y="87"/>
                  <a:pt x="66" y="87"/>
                  <a:pt x="66" y="87"/>
                </a:cubicBezTo>
                <a:cubicBezTo>
                  <a:pt x="66" y="87"/>
                  <a:pt x="66" y="87"/>
                  <a:pt x="66" y="87"/>
                </a:cubicBezTo>
                <a:cubicBezTo>
                  <a:pt x="66" y="87"/>
                  <a:pt x="66" y="88"/>
                  <a:pt x="66" y="88"/>
                </a:cubicBezTo>
                <a:cubicBezTo>
                  <a:pt x="66" y="88"/>
                  <a:pt x="67" y="88"/>
                  <a:pt x="67" y="88"/>
                </a:cubicBezTo>
                <a:cubicBezTo>
                  <a:pt x="67" y="88"/>
                  <a:pt x="67" y="88"/>
                  <a:pt x="67" y="88"/>
                </a:cubicBezTo>
                <a:cubicBezTo>
                  <a:pt x="67" y="89"/>
                  <a:pt x="67" y="88"/>
                  <a:pt x="67" y="89"/>
                </a:cubicBezTo>
                <a:cubicBezTo>
                  <a:pt x="67" y="89"/>
                  <a:pt x="67" y="89"/>
                  <a:pt x="68" y="89"/>
                </a:cubicBezTo>
                <a:cubicBezTo>
                  <a:pt x="67" y="89"/>
                  <a:pt x="67" y="88"/>
                  <a:pt x="68" y="88"/>
                </a:cubicBezTo>
                <a:cubicBezTo>
                  <a:pt x="68" y="88"/>
                  <a:pt x="68" y="88"/>
                  <a:pt x="67" y="88"/>
                </a:cubicBezTo>
                <a:cubicBezTo>
                  <a:pt x="68" y="87"/>
                  <a:pt x="68" y="87"/>
                  <a:pt x="68" y="86"/>
                </a:cubicBezTo>
                <a:cubicBezTo>
                  <a:pt x="69" y="87"/>
                  <a:pt x="68" y="87"/>
                  <a:pt x="69" y="87"/>
                </a:cubicBezTo>
                <a:cubicBezTo>
                  <a:pt x="69" y="87"/>
                  <a:pt x="69" y="87"/>
                  <a:pt x="69" y="86"/>
                </a:cubicBezTo>
                <a:cubicBezTo>
                  <a:pt x="70" y="86"/>
                  <a:pt x="71" y="86"/>
                  <a:pt x="71" y="86"/>
                </a:cubicBezTo>
                <a:cubicBezTo>
                  <a:pt x="72" y="86"/>
                  <a:pt x="72" y="86"/>
                  <a:pt x="72" y="86"/>
                </a:cubicBezTo>
                <a:cubicBezTo>
                  <a:pt x="72" y="86"/>
                  <a:pt x="72" y="86"/>
                  <a:pt x="72" y="86"/>
                </a:cubicBezTo>
                <a:cubicBezTo>
                  <a:pt x="72" y="86"/>
                  <a:pt x="72" y="86"/>
                  <a:pt x="72" y="86"/>
                </a:cubicBezTo>
                <a:cubicBezTo>
                  <a:pt x="73" y="87"/>
                  <a:pt x="73" y="87"/>
                  <a:pt x="73" y="87"/>
                </a:cubicBezTo>
                <a:cubicBezTo>
                  <a:pt x="73" y="87"/>
                  <a:pt x="73" y="86"/>
                  <a:pt x="73" y="86"/>
                </a:cubicBezTo>
                <a:cubicBezTo>
                  <a:pt x="73" y="86"/>
                  <a:pt x="73" y="86"/>
                  <a:pt x="73" y="86"/>
                </a:cubicBezTo>
                <a:cubicBezTo>
                  <a:pt x="73" y="86"/>
                  <a:pt x="73" y="87"/>
                  <a:pt x="73" y="87"/>
                </a:cubicBezTo>
                <a:cubicBezTo>
                  <a:pt x="73" y="87"/>
                  <a:pt x="73" y="87"/>
                  <a:pt x="74" y="87"/>
                </a:cubicBezTo>
                <a:cubicBezTo>
                  <a:pt x="74" y="87"/>
                  <a:pt x="74" y="87"/>
                  <a:pt x="74" y="87"/>
                </a:cubicBezTo>
                <a:cubicBezTo>
                  <a:pt x="74" y="87"/>
                  <a:pt x="74" y="87"/>
                  <a:pt x="74" y="87"/>
                </a:cubicBezTo>
                <a:cubicBezTo>
                  <a:pt x="74" y="87"/>
                  <a:pt x="74" y="87"/>
                  <a:pt x="74" y="87"/>
                </a:cubicBezTo>
                <a:cubicBezTo>
                  <a:pt x="74" y="87"/>
                  <a:pt x="74" y="87"/>
                  <a:pt x="75" y="87"/>
                </a:cubicBezTo>
                <a:cubicBezTo>
                  <a:pt x="74" y="87"/>
                  <a:pt x="74" y="86"/>
                  <a:pt x="74" y="86"/>
                </a:cubicBezTo>
                <a:cubicBezTo>
                  <a:pt x="74" y="86"/>
                  <a:pt x="74" y="86"/>
                  <a:pt x="74" y="86"/>
                </a:cubicBezTo>
                <a:cubicBezTo>
                  <a:pt x="74" y="86"/>
                  <a:pt x="74" y="86"/>
                  <a:pt x="74" y="86"/>
                </a:cubicBezTo>
                <a:cubicBezTo>
                  <a:pt x="74" y="86"/>
                  <a:pt x="74" y="86"/>
                  <a:pt x="73" y="86"/>
                </a:cubicBezTo>
                <a:cubicBezTo>
                  <a:pt x="73" y="86"/>
                  <a:pt x="73" y="86"/>
                  <a:pt x="73" y="86"/>
                </a:cubicBezTo>
                <a:cubicBezTo>
                  <a:pt x="73" y="86"/>
                  <a:pt x="73" y="86"/>
                  <a:pt x="73" y="86"/>
                </a:cubicBezTo>
                <a:cubicBezTo>
                  <a:pt x="73" y="86"/>
                  <a:pt x="73" y="86"/>
                  <a:pt x="73" y="85"/>
                </a:cubicBezTo>
                <a:cubicBezTo>
                  <a:pt x="74" y="85"/>
                  <a:pt x="74" y="85"/>
                  <a:pt x="74" y="86"/>
                </a:cubicBezTo>
                <a:cubicBezTo>
                  <a:pt x="75" y="85"/>
                  <a:pt x="74" y="85"/>
                  <a:pt x="74" y="85"/>
                </a:cubicBezTo>
                <a:cubicBezTo>
                  <a:pt x="75" y="85"/>
                  <a:pt x="75" y="86"/>
                  <a:pt x="76" y="85"/>
                </a:cubicBezTo>
                <a:cubicBezTo>
                  <a:pt x="76" y="85"/>
                  <a:pt x="76" y="85"/>
                  <a:pt x="76" y="85"/>
                </a:cubicBezTo>
                <a:cubicBezTo>
                  <a:pt x="76" y="85"/>
                  <a:pt x="76" y="85"/>
                  <a:pt x="75" y="86"/>
                </a:cubicBezTo>
                <a:cubicBezTo>
                  <a:pt x="75" y="85"/>
                  <a:pt x="75" y="85"/>
                  <a:pt x="75" y="85"/>
                </a:cubicBezTo>
                <a:cubicBezTo>
                  <a:pt x="75" y="86"/>
                  <a:pt x="74" y="86"/>
                  <a:pt x="74" y="86"/>
                </a:cubicBezTo>
                <a:cubicBezTo>
                  <a:pt x="75" y="86"/>
                  <a:pt x="75" y="86"/>
                  <a:pt x="75" y="86"/>
                </a:cubicBezTo>
                <a:cubicBezTo>
                  <a:pt x="75" y="86"/>
                  <a:pt x="75" y="86"/>
                  <a:pt x="75" y="86"/>
                </a:cubicBezTo>
                <a:cubicBezTo>
                  <a:pt x="75" y="87"/>
                  <a:pt x="75" y="87"/>
                  <a:pt x="75" y="87"/>
                </a:cubicBezTo>
                <a:cubicBezTo>
                  <a:pt x="75" y="87"/>
                  <a:pt x="75" y="87"/>
                  <a:pt x="76" y="87"/>
                </a:cubicBezTo>
                <a:cubicBezTo>
                  <a:pt x="76" y="86"/>
                  <a:pt x="76" y="86"/>
                  <a:pt x="76" y="86"/>
                </a:cubicBezTo>
                <a:cubicBezTo>
                  <a:pt x="76" y="86"/>
                  <a:pt x="76" y="87"/>
                  <a:pt x="75" y="86"/>
                </a:cubicBezTo>
                <a:cubicBezTo>
                  <a:pt x="75" y="86"/>
                  <a:pt x="75" y="86"/>
                  <a:pt x="76" y="86"/>
                </a:cubicBezTo>
                <a:cubicBezTo>
                  <a:pt x="75" y="86"/>
                  <a:pt x="75" y="86"/>
                  <a:pt x="75" y="86"/>
                </a:cubicBezTo>
                <a:cubicBezTo>
                  <a:pt x="76" y="86"/>
                  <a:pt x="76" y="86"/>
                  <a:pt x="76" y="86"/>
                </a:cubicBezTo>
                <a:cubicBezTo>
                  <a:pt x="76" y="86"/>
                  <a:pt x="76" y="86"/>
                  <a:pt x="77" y="86"/>
                </a:cubicBezTo>
                <a:cubicBezTo>
                  <a:pt x="77" y="86"/>
                  <a:pt x="77" y="86"/>
                  <a:pt x="77" y="86"/>
                </a:cubicBezTo>
                <a:cubicBezTo>
                  <a:pt x="77" y="86"/>
                  <a:pt x="77" y="86"/>
                  <a:pt x="77" y="86"/>
                </a:cubicBezTo>
                <a:cubicBezTo>
                  <a:pt x="77" y="86"/>
                  <a:pt x="78" y="86"/>
                  <a:pt x="78" y="86"/>
                </a:cubicBezTo>
                <a:cubicBezTo>
                  <a:pt x="78" y="86"/>
                  <a:pt x="78" y="86"/>
                  <a:pt x="78" y="86"/>
                </a:cubicBezTo>
                <a:cubicBezTo>
                  <a:pt x="78" y="86"/>
                  <a:pt x="78" y="86"/>
                  <a:pt x="78" y="87"/>
                </a:cubicBezTo>
                <a:cubicBezTo>
                  <a:pt x="78" y="86"/>
                  <a:pt x="78" y="86"/>
                  <a:pt x="78" y="86"/>
                </a:cubicBezTo>
                <a:cubicBezTo>
                  <a:pt x="79" y="85"/>
                  <a:pt x="79" y="86"/>
                  <a:pt x="79" y="86"/>
                </a:cubicBezTo>
                <a:cubicBezTo>
                  <a:pt x="79" y="85"/>
                  <a:pt x="79" y="85"/>
                  <a:pt x="79" y="85"/>
                </a:cubicBezTo>
                <a:cubicBezTo>
                  <a:pt x="80" y="85"/>
                  <a:pt x="80" y="86"/>
                  <a:pt x="80" y="85"/>
                </a:cubicBezTo>
                <a:cubicBezTo>
                  <a:pt x="80" y="85"/>
                  <a:pt x="80" y="85"/>
                  <a:pt x="80" y="85"/>
                </a:cubicBezTo>
                <a:cubicBezTo>
                  <a:pt x="80" y="84"/>
                  <a:pt x="81" y="84"/>
                  <a:pt x="81" y="84"/>
                </a:cubicBezTo>
                <a:cubicBezTo>
                  <a:pt x="81" y="84"/>
                  <a:pt x="81" y="85"/>
                  <a:pt x="81" y="85"/>
                </a:cubicBezTo>
                <a:cubicBezTo>
                  <a:pt x="81" y="85"/>
                  <a:pt x="81" y="85"/>
                  <a:pt x="81" y="85"/>
                </a:cubicBezTo>
                <a:cubicBezTo>
                  <a:pt x="81" y="85"/>
                  <a:pt x="82" y="85"/>
                  <a:pt x="82" y="85"/>
                </a:cubicBezTo>
                <a:cubicBezTo>
                  <a:pt x="82" y="85"/>
                  <a:pt x="82" y="86"/>
                  <a:pt x="82" y="86"/>
                </a:cubicBezTo>
                <a:cubicBezTo>
                  <a:pt x="82" y="85"/>
                  <a:pt x="82" y="85"/>
                  <a:pt x="82" y="85"/>
                </a:cubicBezTo>
                <a:cubicBezTo>
                  <a:pt x="82" y="85"/>
                  <a:pt x="82" y="85"/>
                  <a:pt x="82" y="85"/>
                </a:cubicBezTo>
                <a:cubicBezTo>
                  <a:pt x="83" y="85"/>
                  <a:pt x="82" y="85"/>
                  <a:pt x="82" y="84"/>
                </a:cubicBezTo>
                <a:cubicBezTo>
                  <a:pt x="82" y="84"/>
                  <a:pt x="82" y="84"/>
                  <a:pt x="82" y="84"/>
                </a:cubicBezTo>
                <a:cubicBezTo>
                  <a:pt x="83" y="84"/>
                  <a:pt x="83" y="84"/>
                  <a:pt x="83" y="84"/>
                </a:cubicBezTo>
                <a:cubicBezTo>
                  <a:pt x="83" y="84"/>
                  <a:pt x="83" y="84"/>
                  <a:pt x="83" y="85"/>
                </a:cubicBezTo>
                <a:cubicBezTo>
                  <a:pt x="83" y="84"/>
                  <a:pt x="84" y="85"/>
                  <a:pt x="84" y="84"/>
                </a:cubicBezTo>
                <a:cubicBezTo>
                  <a:pt x="84" y="84"/>
                  <a:pt x="84" y="84"/>
                  <a:pt x="84" y="84"/>
                </a:cubicBezTo>
                <a:cubicBezTo>
                  <a:pt x="84" y="84"/>
                  <a:pt x="85" y="85"/>
                  <a:pt x="85" y="85"/>
                </a:cubicBezTo>
                <a:cubicBezTo>
                  <a:pt x="84" y="85"/>
                  <a:pt x="84" y="84"/>
                  <a:pt x="85" y="84"/>
                </a:cubicBezTo>
                <a:cubicBezTo>
                  <a:pt x="85" y="84"/>
                  <a:pt x="85" y="84"/>
                  <a:pt x="85" y="84"/>
                </a:cubicBezTo>
                <a:cubicBezTo>
                  <a:pt x="85" y="85"/>
                  <a:pt x="86" y="84"/>
                  <a:pt x="86" y="84"/>
                </a:cubicBezTo>
                <a:cubicBezTo>
                  <a:pt x="86" y="84"/>
                  <a:pt x="86" y="84"/>
                  <a:pt x="86" y="84"/>
                </a:cubicBezTo>
                <a:cubicBezTo>
                  <a:pt x="87" y="84"/>
                  <a:pt x="87" y="83"/>
                  <a:pt x="88" y="83"/>
                </a:cubicBezTo>
                <a:cubicBezTo>
                  <a:pt x="88" y="83"/>
                  <a:pt x="89" y="83"/>
                  <a:pt x="89" y="83"/>
                </a:cubicBezTo>
                <a:cubicBezTo>
                  <a:pt x="89" y="83"/>
                  <a:pt x="89" y="83"/>
                  <a:pt x="90" y="83"/>
                </a:cubicBezTo>
                <a:cubicBezTo>
                  <a:pt x="90" y="83"/>
                  <a:pt x="90" y="82"/>
                  <a:pt x="90" y="83"/>
                </a:cubicBezTo>
                <a:cubicBezTo>
                  <a:pt x="90" y="82"/>
                  <a:pt x="90" y="82"/>
                  <a:pt x="91" y="82"/>
                </a:cubicBezTo>
                <a:cubicBezTo>
                  <a:pt x="91" y="82"/>
                  <a:pt x="91" y="82"/>
                  <a:pt x="91" y="82"/>
                </a:cubicBezTo>
                <a:cubicBezTo>
                  <a:pt x="91" y="82"/>
                  <a:pt x="91" y="82"/>
                  <a:pt x="91" y="82"/>
                </a:cubicBezTo>
                <a:cubicBezTo>
                  <a:pt x="91" y="82"/>
                  <a:pt x="91" y="82"/>
                  <a:pt x="91" y="82"/>
                </a:cubicBezTo>
                <a:cubicBezTo>
                  <a:pt x="91" y="82"/>
                  <a:pt x="91" y="82"/>
                  <a:pt x="91" y="82"/>
                </a:cubicBezTo>
                <a:cubicBezTo>
                  <a:pt x="91" y="82"/>
                  <a:pt x="92" y="82"/>
                  <a:pt x="92" y="82"/>
                </a:cubicBezTo>
                <a:cubicBezTo>
                  <a:pt x="92" y="82"/>
                  <a:pt x="92" y="82"/>
                  <a:pt x="92" y="82"/>
                </a:cubicBezTo>
                <a:cubicBezTo>
                  <a:pt x="92" y="82"/>
                  <a:pt x="92" y="82"/>
                  <a:pt x="92" y="82"/>
                </a:cubicBezTo>
                <a:cubicBezTo>
                  <a:pt x="92" y="82"/>
                  <a:pt x="93" y="82"/>
                  <a:pt x="93" y="81"/>
                </a:cubicBezTo>
                <a:cubicBezTo>
                  <a:pt x="93" y="81"/>
                  <a:pt x="93" y="81"/>
                  <a:pt x="93" y="81"/>
                </a:cubicBezTo>
                <a:cubicBezTo>
                  <a:pt x="93" y="82"/>
                  <a:pt x="93" y="82"/>
                  <a:pt x="93" y="82"/>
                </a:cubicBezTo>
                <a:cubicBezTo>
                  <a:pt x="93" y="82"/>
                  <a:pt x="93" y="82"/>
                  <a:pt x="93" y="82"/>
                </a:cubicBezTo>
                <a:cubicBezTo>
                  <a:pt x="93" y="82"/>
                  <a:pt x="93" y="82"/>
                  <a:pt x="93" y="82"/>
                </a:cubicBezTo>
                <a:cubicBezTo>
                  <a:pt x="93" y="82"/>
                  <a:pt x="93" y="82"/>
                  <a:pt x="93" y="82"/>
                </a:cubicBezTo>
                <a:cubicBezTo>
                  <a:pt x="93" y="82"/>
                  <a:pt x="93" y="82"/>
                  <a:pt x="93" y="82"/>
                </a:cubicBezTo>
                <a:cubicBezTo>
                  <a:pt x="93" y="82"/>
                  <a:pt x="93" y="82"/>
                  <a:pt x="93" y="82"/>
                </a:cubicBezTo>
                <a:cubicBezTo>
                  <a:pt x="93" y="82"/>
                  <a:pt x="93" y="82"/>
                  <a:pt x="94" y="82"/>
                </a:cubicBezTo>
                <a:cubicBezTo>
                  <a:pt x="94" y="82"/>
                  <a:pt x="94" y="82"/>
                  <a:pt x="94" y="82"/>
                </a:cubicBezTo>
                <a:cubicBezTo>
                  <a:pt x="94" y="82"/>
                  <a:pt x="94" y="82"/>
                  <a:pt x="94" y="83"/>
                </a:cubicBezTo>
                <a:cubicBezTo>
                  <a:pt x="93" y="83"/>
                  <a:pt x="93" y="83"/>
                  <a:pt x="93" y="83"/>
                </a:cubicBezTo>
                <a:cubicBezTo>
                  <a:pt x="93" y="83"/>
                  <a:pt x="93" y="82"/>
                  <a:pt x="93" y="82"/>
                </a:cubicBezTo>
                <a:cubicBezTo>
                  <a:pt x="93" y="83"/>
                  <a:pt x="93" y="83"/>
                  <a:pt x="93" y="83"/>
                </a:cubicBezTo>
                <a:cubicBezTo>
                  <a:pt x="93" y="83"/>
                  <a:pt x="93" y="83"/>
                  <a:pt x="92" y="83"/>
                </a:cubicBezTo>
                <a:cubicBezTo>
                  <a:pt x="92" y="83"/>
                  <a:pt x="92" y="83"/>
                  <a:pt x="92" y="83"/>
                </a:cubicBezTo>
                <a:cubicBezTo>
                  <a:pt x="92" y="83"/>
                  <a:pt x="92" y="83"/>
                  <a:pt x="92" y="83"/>
                </a:cubicBezTo>
                <a:cubicBezTo>
                  <a:pt x="92" y="83"/>
                  <a:pt x="92" y="83"/>
                  <a:pt x="92" y="83"/>
                </a:cubicBezTo>
                <a:cubicBezTo>
                  <a:pt x="92" y="83"/>
                  <a:pt x="92" y="83"/>
                  <a:pt x="91" y="83"/>
                </a:cubicBezTo>
                <a:cubicBezTo>
                  <a:pt x="91" y="83"/>
                  <a:pt x="91" y="84"/>
                  <a:pt x="91" y="84"/>
                </a:cubicBezTo>
                <a:cubicBezTo>
                  <a:pt x="91" y="84"/>
                  <a:pt x="91" y="84"/>
                  <a:pt x="91" y="84"/>
                </a:cubicBezTo>
                <a:cubicBezTo>
                  <a:pt x="91" y="84"/>
                  <a:pt x="91" y="84"/>
                  <a:pt x="90" y="84"/>
                </a:cubicBezTo>
                <a:cubicBezTo>
                  <a:pt x="90" y="84"/>
                  <a:pt x="90" y="84"/>
                  <a:pt x="90" y="84"/>
                </a:cubicBezTo>
                <a:cubicBezTo>
                  <a:pt x="90" y="84"/>
                  <a:pt x="90" y="84"/>
                  <a:pt x="90" y="84"/>
                </a:cubicBezTo>
                <a:cubicBezTo>
                  <a:pt x="90" y="84"/>
                  <a:pt x="90" y="84"/>
                  <a:pt x="90" y="84"/>
                </a:cubicBezTo>
                <a:cubicBezTo>
                  <a:pt x="90" y="85"/>
                  <a:pt x="90" y="85"/>
                  <a:pt x="90" y="85"/>
                </a:cubicBezTo>
                <a:cubicBezTo>
                  <a:pt x="90" y="85"/>
                  <a:pt x="90" y="85"/>
                  <a:pt x="90" y="85"/>
                </a:cubicBezTo>
                <a:cubicBezTo>
                  <a:pt x="90" y="85"/>
                  <a:pt x="89" y="85"/>
                  <a:pt x="89" y="85"/>
                </a:cubicBezTo>
                <a:cubicBezTo>
                  <a:pt x="89" y="85"/>
                  <a:pt x="89" y="85"/>
                  <a:pt x="89" y="85"/>
                </a:cubicBezTo>
                <a:cubicBezTo>
                  <a:pt x="89" y="85"/>
                  <a:pt x="89" y="84"/>
                  <a:pt x="89" y="84"/>
                </a:cubicBezTo>
                <a:cubicBezTo>
                  <a:pt x="89" y="85"/>
                  <a:pt x="89" y="85"/>
                  <a:pt x="88" y="86"/>
                </a:cubicBezTo>
                <a:cubicBezTo>
                  <a:pt x="88" y="86"/>
                  <a:pt x="88" y="85"/>
                  <a:pt x="88" y="85"/>
                </a:cubicBezTo>
                <a:cubicBezTo>
                  <a:pt x="88" y="86"/>
                  <a:pt x="87" y="86"/>
                  <a:pt x="87" y="86"/>
                </a:cubicBezTo>
                <a:cubicBezTo>
                  <a:pt x="87" y="85"/>
                  <a:pt x="87" y="85"/>
                  <a:pt x="87" y="85"/>
                </a:cubicBezTo>
                <a:cubicBezTo>
                  <a:pt x="87" y="85"/>
                  <a:pt x="87" y="85"/>
                  <a:pt x="87" y="85"/>
                </a:cubicBezTo>
                <a:cubicBezTo>
                  <a:pt x="87" y="85"/>
                  <a:pt x="87" y="85"/>
                  <a:pt x="87" y="85"/>
                </a:cubicBezTo>
                <a:cubicBezTo>
                  <a:pt x="87" y="85"/>
                  <a:pt x="87" y="85"/>
                  <a:pt x="87" y="85"/>
                </a:cubicBezTo>
                <a:cubicBezTo>
                  <a:pt x="87" y="85"/>
                  <a:pt x="88" y="84"/>
                  <a:pt x="87" y="84"/>
                </a:cubicBezTo>
                <a:cubicBezTo>
                  <a:pt x="87" y="84"/>
                  <a:pt x="87" y="84"/>
                  <a:pt x="87" y="84"/>
                </a:cubicBezTo>
                <a:cubicBezTo>
                  <a:pt x="87" y="85"/>
                  <a:pt x="87" y="85"/>
                  <a:pt x="87" y="85"/>
                </a:cubicBezTo>
                <a:cubicBezTo>
                  <a:pt x="87" y="85"/>
                  <a:pt x="86" y="85"/>
                  <a:pt x="86" y="85"/>
                </a:cubicBezTo>
                <a:cubicBezTo>
                  <a:pt x="86" y="85"/>
                  <a:pt x="86" y="85"/>
                  <a:pt x="86" y="85"/>
                </a:cubicBezTo>
                <a:cubicBezTo>
                  <a:pt x="86" y="86"/>
                  <a:pt x="85" y="85"/>
                  <a:pt x="85" y="85"/>
                </a:cubicBezTo>
                <a:cubicBezTo>
                  <a:pt x="85" y="85"/>
                  <a:pt x="85" y="85"/>
                  <a:pt x="85" y="85"/>
                </a:cubicBezTo>
                <a:cubicBezTo>
                  <a:pt x="85" y="85"/>
                  <a:pt x="85" y="86"/>
                  <a:pt x="85" y="86"/>
                </a:cubicBezTo>
                <a:cubicBezTo>
                  <a:pt x="85" y="86"/>
                  <a:pt x="85" y="86"/>
                  <a:pt x="85" y="86"/>
                </a:cubicBezTo>
                <a:cubicBezTo>
                  <a:pt x="85" y="86"/>
                  <a:pt x="85" y="86"/>
                  <a:pt x="85" y="86"/>
                </a:cubicBezTo>
                <a:cubicBezTo>
                  <a:pt x="85" y="86"/>
                  <a:pt x="85" y="86"/>
                  <a:pt x="86" y="86"/>
                </a:cubicBezTo>
                <a:cubicBezTo>
                  <a:pt x="86" y="86"/>
                  <a:pt x="86" y="86"/>
                  <a:pt x="86" y="86"/>
                </a:cubicBezTo>
                <a:cubicBezTo>
                  <a:pt x="86" y="86"/>
                  <a:pt x="86" y="86"/>
                  <a:pt x="86" y="87"/>
                </a:cubicBezTo>
                <a:cubicBezTo>
                  <a:pt x="86" y="87"/>
                  <a:pt x="85" y="87"/>
                  <a:pt x="85" y="87"/>
                </a:cubicBezTo>
                <a:cubicBezTo>
                  <a:pt x="85" y="86"/>
                  <a:pt x="85" y="86"/>
                  <a:pt x="85" y="86"/>
                </a:cubicBezTo>
                <a:cubicBezTo>
                  <a:pt x="85" y="86"/>
                  <a:pt x="85" y="86"/>
                  <a:pt x="85" y="87"/>
                </a:cubicBezTo>
                <a:cubicBezTo>
                  <a:pt x="85" y="86"/>
                  <a:pt x="85" y="86"/>
                  <a:pt x="85" y="86"/>
                </a:cubicBezTo>
                <a:cubicBezTo>
                  <a:pt x="84" y="87"/>
                  <a:pt x="84" y="87"/>
                  <a:pt x="84" y="87"/>
                </a:cubicBezTo>
                <a:cubicBezTo>
                  <a:pt x="83" y="87"/>
                  <a:pt x="83" y="87"/>
                  <a:pt x="83" y="86"/>
                </a:cubicBezTo>
                <a:cubicBezTo>
                  <a:pt x="83" y="86"/>
                  <a:pt x="83" y="87"/>
                  <a:pt x="83" y="87"/>
                </a:cubicBezTo>
                <a:cubicBezTo>
                  <a:pt x="83" y="87"/>
                  <a:pt x="83" y="86"/>
                  <a:pt x="83" y="86"/>
                </a:cubicBezTo>
                <a:cubicBezTo>
                  <a:pt x="82" y="86"/>
                  <a:pt x="82" y="86"/>
                  <a:pt x="81" y="86"/>
                </a:cubicBezTo>
                <a:cubicBezTo>
                  <a:pt x="81" y="86"/>
                  <a:pt x="82" y="86"/>
                  <a:pt x="82" y="87"/>
                </a:cubicBezTo>
                <a:cubicBezTo>
                  <a:pt x="82" y="87"/>
                  <a:pt x="81" y="86"/>
                  <a:pt x="82" y="86"/>
                </a:cubicBezTo>
                <a:cubicBezTo>
                  <a:pt x="83" y="87"/>
                  <a:pt x="83" y="87"/>
                  <a:pt x="82" y="87"/>
                </a:cubicBezTo>
                <a:cubicBezTo>
                  <a:pt x="82" y="87"/>
                  <a:pt x="82" y="87"/>
                  <a:pt x="82" y="87"/>
                </a:cubicBezTo>
                <a:cubicBezTo>
                  <a:pt x="82" y="87"/>
                  <a:pt x="82" y="87"/>
                  <a:pt x="82" y="87"/>
                </a:cubicBezTo>
                <a:cubicBezTo>
                  <a:pt x="82" y="87"/>
                  <a:pt x="82" y="87"/>
                  <a:pt x="82" y="87"/>
                </a:cubicBezTo>
                <a:cubicBezTo>
                  <a:pt x="82" y="88"/>
                  <a:pt x="80" y="87"/>
                  <a:pt x="80" y="88"/>
                </a:cubicBezTo>
                <a:cubicBezTo>
                  <a:pt x="79" y="87"/>
                  <a:pt x="80" y="87"/>
                  <a:pt x="80" y="87"/>
                </a:cubicBezTo>
                <a:cubicBezTo>
                  <a:pt x="80" y="86"/>
                  <a:pt x="80" y="87"/>
                  <a:pt x="79" y="87"/>
                </a:cubicBezTo>
                <a:cubicBezTo>
                  <a:pt x="79" y="87"/>
                  <a:pt x="79" y="87"/>
                  <a:pt x="80" y="88"/>
                </a:cubicBezTo>
                <a:cubicBezTo>
                  <a:pt x="79" y="88"/>
                  <a:pt x="79" y="87"/>
                  <a:pt x="79" y="88"/>
                </a:cubicBezTo>
                <a:cubicBezTo>
                  <a:pt x="79" y="88"/>
                  <a:pt x="79" y="89"/>
                  <a:pt x="78" y="88"/>
                </a:cubicBezTo>
                <a:cubicBezTo>
                  <a:pt x="78" y="89"/>
                  <a:pt x="77" y="89"/>
                  <a:pt x="77" y="88"/>
                </a:cubicBezTo>
                <a:cubicBezTo>
                  <a:pt x="77" y="90"/>
                  <a:pt x="76" y="90"/>
                  <a:pt x="75" y="90"/>
                </a:cubicBezTo>
                <a:cubicBezTo>
                  <a:pt x="75" y="90"/>
                  <a:pt x="75" y="90"/>
                  <a:pt x="75" y="90"/>
                </a:cubicBezTo>
                <a:cubicBezTo>
                  <a:pt x="75" y="90"/>
                  <a:pt x="75" y="90"/>
                  <a:pt x="75" y="90"/>
                </a:cubicBezTo>
                <a:cubicBezTo>
                  <a:pt x="75" y="90"/>
                  <a:pt x="75" y="90"/>
                  <a:pt x="75" y="90"/>
                </a:cubicBezTo>
                <a:cubicBezTo>
                  <a:pt x="75" y="90"/>
                  <a:pt x="75" y="90"/>
                  <a:pt x="75" y="90"/>
                </a:cubicBezTo>
                <a:cubicBezTo>
                  <a:pt x="75" y="90"/>
                  <a:pt x="75" y="90"/>
                  <a:pt x="74" y="90"/>
                </a:cubicBezTo>
                <a:cubicBezTo>
                  <a:pt x="74" y="90"/>
                  <a:pt x="74" y="90"/>
                  <a:pt x="74" y="90"/>
                </a:cubicBezTo>
                <a:cubicBezTo>
                  <a:pt x="74" y="90"/>
                  <a:pt x="74" y="90"/>
                  <a:pt x="74" y="90"/>
                </a:cubicBezTo>
                <a:cubicBezTo>
                  <a:pt x="73" y="90"/>
                  <a:pt x="73" y="90"/>
                  <a:pt x="73" y="90"/>
                </a:cubicBezTo>
                <a:cubicBezTo>
                  <a:pt x="73" y="90"/>
                  <a:pt x="73" y="90"/>
                  <a:pt x="73" y="90"/>
                </a:cubicBezTo>
                <a:cubicBezTo>
                  <a:pt x="73" y="90"/>
                  <a:pt x="73" y="90"/>
                  <a:pt x="73" y="89"/>
                </a:cubicBezTo>
                <a:cubicBezTo>
                  <a:pt x="72" y="90"/>
                  <a:pt x="72" y="90"/>
                  <a:pt x="71" y="90"/>
                </a:cubicBezTo>
                <a:cubicBezTo>
                  <a:pt x="71" y="90"/>
                  <a:pt x="71" y="91"/>
                  <a:pt x="71" y="91"/>
                </a:cubicBezTo>
                <a:cubicBezTo>
                  <a:pt x="71" y="91"/>
                  <a:pt x="71" y="90"/>
                  <a:pt x="71" y="90"/>
                </a:cubicBezTo>
                <a:cubicBezTo>
                  <a:pt x="71" y="91"/>
                  <a:pt x="70" y="92"/>
                  <a:pt x="69" y="91"/>
                </a:cubicBezTo>
                <a:cubicBezTo>
                  <a:pt x="69" y="91"/>
                  <a:pt x="69" y="91"/>
                  <a:pt x="69" y="92"/>
                </a:cubicBezTo>
                <a:cubicBezTo>
                  <a:pt x="69" y="92"/>
                  <a:pt x="68" y="92"/>
                  <a:pt x="68" y="92"/>
                </a:cubicBezTo>
                <a:cubicBezTo>
                  <a:pt x="68" y="91"/>
                  <a:pt x="68" y="91"/>
                  <a:pt x="68" y="92"/>
                </a:cubicBezTo>
                <a:cubicBezTo>
                  <a:pt x="68" y="91"/>
                  <a:pt x="68" y="91"/>
                  <a:pt x="68" y="90"/>
                </a:cubicBezTo>
                <a:cubicBezTo>
                  <a:pt x="68" y="90"/>
                  <a:pt x="68" y="90"/>
                  <a:pt x="68" y="90"/>
                </a:cubicBezTo>
                <a:cubicBezTo>
                  <a:pt x="67" y="90"/>
                  <a:pt x="67" y="90"/>
                  <a:pt x="67" y="90"/>
                </a:cubicBezTo>
                <a:cubicBezTo>
                  <a:pt x="67" y="91"/>
                  <a:pt x="68" y="91"/>
                  <a:pt x="67" y="91"/>
                </a:cubicBezTo>
                <a:cubicBezTo>
                  <a:pt x="67" y="92"/>
                  <a:pt x="67" y="91"/>
                  <a:pt x="66" y="91"/>
                </a:cubicBezTo>
                <a:cubicBezTo>
                  <a:pt x="66" y="91"/>
                  <a:pt x="65" y="91"/>
                  <a:pt x="65" y="91"/>
                </a:cubicBezTo>
                <a:cubicBezTo>
                  <a:pt x="66" y="92"/>
                  <a:pt x="66" y="91"/>
                  <a:pt x="66" y="91"/>
                </a:cubicBezTo>
                <a:cubicBezTo>
                  <a:pt x="66" y="91"/>
                  <a:pt x="67" y="91"/>
                  <a:pt x="67" y="92"/>
                </a:cubicBezTo>
                <a:cubicBezTo>
                  <a:pt x="67" y="92"/>
                  <a:pt x="67" y="92"/>
                  <a:pt x="66" y="92"/>
                </a:cubicBezTo>
                <a:cubicBezTo>
                  <a:pt x="66" y="92"/>
                  <a:pt x="67" y="92"/>
                  <a:pt x="66" y="93"/>
                </a:cubicBezTo>
                <a:cubicBezTo>
                  <a:pt x="66" y="92"/>
                  <a:pt x="65" y="93"/>
                  <a:pt x="64" y="93"/>
                </a:cubicBezTo>
                <a:cubicBezTo>
                  <a:pt x="64" y="93"/>
                  <a:pt x="65" y="93"/>
                  <a:pt x="65" y="93"/>
                </a:cubicBezTo>
                <a:cubicBezTo>
                  <a:pt x="65" y="93"/>
                  <a:pt x="65" y="93"/>
                  <a:pt x="65" y="94"/>
                </a:cubicBezTo>
                <a:cubicBezTo>
                  <a:pt x="64" y="93"/>
                  <a:pt x="64" y="93"/>
                  <a:pt x="64" y="93"/>
                </a:cubicBezTo>
                <a:cubicBezTo>
                  <a:pt x="64" y="93"/>
                  <a:pt x="64" y="94"/>
                  <a:pt x="64" y="94"/>
                </a:cubicBezTo>
                <a:cubicBezTo>
                  <a:pt x="64" y="94"/>
                  <a:pt x="64" y="94"/>
                  <a:pt x="64" y="94"/>
                </a:cubicBezTo>
                <a:cubicBezTo>
                  <a:pt x="63" y="93"/>
                  <a:pt x="64" y="93"/>
                  <a:pt x="64" y="93"/>
                </a:cubicBezTo>
                <a:cubicBezTo>
                  <a:pt x="63" y="93"/>
                  <a:pt x="64" y="94"/>
                  <a:pt x="63" y="93"/>
                </a:cubicBezTo>
                <a:cubicBezTo>
                  <a:pt x="63" y="92"/>
                  <a:pt x="62" y="94"/>
                  <a:pt x="61" y="93"/>
                </a:cubicBezTo>
                <a:cubicBezTo>
                  <a:pt x="61" y="94"/>
                  <a:pt x="60" y="94"/>
                  <a:pt x="60" y="95"/>
                </a:cubicBezTo>
                <a:cubicBezTo>
                  <a:pt x="59" y="94"/>
                  <a:pt x="58" y="95"/>
                  <a:pt x="58" y="96"/>
                </a:cubicBezTo>
                <a:cubicBezTo>
                  <a:pt x="58" y="96"/>
                  <a:pt x="58" y="96"/>
                  <a:pt x="58" y="95"/>
                </a:cubicBezTo>
                <a:cubicBezTo>
                  <a:pt x="58" y="96"/>
                  <a:pt x="57" y="96"/>
                  <a:pt x="57" y="96"/>
                </a:cubicBezTo>
                <a:cubicBezTo>
                  <a:pt x="56" y="95"/>
                  <a:pt x="56" y="96"/>
                  <a:pt x="56" y="97"/>
                </a:cubicBezTo>
                <a:cubicBezTo>
                  <a:pt x="55" y="97"/>
                  <a:pt x="55" y="96"/>
                  <a:pt x="55" y="96"/>
                </a:cubicBezTo>
                <a:cubicBezTo>
                  <a:pt x="54" y="97"/>
                  <a:pt x="53" y="97"/>
                  <a:pt x="52" y="98"/>
                </a:cubicBezTo>
                <a:cubicBezTo>
                  <a:pt x="52" y="97"/>
                  <a:pt x="52" y="97"/>
                  <a:pt x="51" y="97"/>
                </a:cubicBezTo>
                <a:cubicBezTo>
                  <a:pt x="52" y="98"/>
                  <a:pt x="51" y="98"/>
                  <a:pt x="50" y="97"/>
                </a:cubicBezTo>
                <a:cubicBezTo>
                  <a:pt x="51" y="98"/>
                  <a:pt x="50" y="99"/>
                  <a:pt x="50" y="99"/>
                </a:cubicBezTo>
                <a:cubicBezTo>
                  <a:pt x="49" y="98"/>
                  <a:pt x="50" y="98"/>
                  <a:pt x="50" y="98"/>
                </a:cubicBezTo>
                <a:cubicBezTo>
                  <a:pt x="50" y="98"/>
                  <a:pt x="50" y="98"/>
                  <a:pt x="49" y="98"/>
                </a:cubicBezTo>
                <a:cubicBezTo>
                  <a:pt x="49" y="98"/>
                  <a:pt x="50" y="98"/>
                  <a:pt x="49" y="98"/>
                </a:cubicBezTo>
                <a:cubicBezTo>
                  <a:pt x="49" y="98"/>
                  <a:pt x="49" y="98"/>
                  <a:pt x="49" y="98"/>
                </a:cubicBezTo>
                <a:cubicBezTo>
                  <a:pt x="48" y="97"/>
                  <a:pt x="48" y="98"/>
                  <a:pt x="49" y="98"/>
                </a:cubicBezTo>
                <a:cubicBezTo>
                  <a:pt x="48" y="99"/>
                  <a:pt x="48" y="98"/>
                  <a:pt x="48" y="98"/>
                </a:cubicBezTo>
                <a:cubicBezTo>
                  <a:pt x="48" y="98"/>
                  <a:pt x="48" y="99"/>
                  <a:pt x="47" y="99"/>
                </a:cubicBezTo>
                <a:cubicBezTo>
                  <a:pt x="47" y="98"/>
                  <a:pt x="47" y="99"/>
                  <a:pt x="47" y="99"/>
                </a:cubicBezTo>
                <a:cubicBezTo>
                  <a:pt x="47" y="99"/>
                  <a:pt x="46" y="99"/>
                  <a:pt x="46" y="99"/>
                </a:cubicBezTo>
                <a:cubicBezTo>
                  <a:pt x="46" y="99"/>
                  <a:pt x="46" y="99"/>
                  <a:pt x="46" y="99"/>
                </a:cubicBezTo>
                <a:cubicBezTo>
                  <a:pt x="46" y="99"/>
                  <a:pt x="44" y="99"/>
                  <a:pt x="45" y="100"/>
                </a:cubicBezTo>
                <a:cubicBezTo>
                  <a:pt x="44" y="100"/>
                  <a:pt x="44" y="101"/>
                  <a:pt x="44" y="101"/>
                </a:cubicBezTo>
                <a:cubicBezTo>
                  <a:pt x="43" y="101"/>
                  <a:pt x="44" y="100"/>
                  <a:pt x="44" y="100"/>
                </a:cubicBezTo>
                <a:cubicBezTo>
                  <a:pt x="44" y="100"/>
                  <a:pt x="43" y="100"/>
                  <a:pt x="43" y="100"/>
                </a:cubicBezTo>
                <a:cubicBezTo>
                  <a:pt x="43" y="102"/>
                  <a:pt x="42" y="101"/>
                  <a:pt x="41" y="102"/>
                </a:cubicBezTo>
                <a:cubicBezTo>
                  <a:pt x="41" y="101"/>
                  <a:pt x="42" y="101"/>
                  <a:pt x="42" y="101"/>
                </a:cubicBezTo>
                <a:cubicBezTo>
                  <a:pt x="42" y="101"/>
                  <a:pt x="42" y="101"/>
                  <a:pt x="42" y="101"/>
                </a:cubicBezTo>
                <a:cubicBezTo>
                  <a:pt x="42" y="101"/>
                  <a:pt x="42" y="101"/>
                  <a:pt x="43" y="100"/>
                </a:cubicBezTo>
                <a:cubicBezTo>
                  <a:pt x="42" y="100"/>
                  <a:pt x="42" y="101"/>
                  <a:pt x="41" y="100"/>
                </a:cubicBezTo>
                <a:cubicBezTo>
                  <a:pt x="41" y="100"/>
                  <a:pt x="41" y="100"/>
                  <a:pt x="41" y="101"/>
                </a:cubicBezTo>
                <a:cubicBezTo>
                  <a:pt x="40" y="100"/>
                  <a:pt x="38" y="102"/>
                  <a:pt x="37" y="102"/>
                </a:cubicBezTo>
                <a:cubicBezTo>
                  <a:pt x="37" y="102"/>
                  <a:pt x="37" y="103"/>
                  <a:pt x="37" y="103"/>
                </a:cubicBezTo>
                <a:cubicBezTo>
                  <a:pt x="37" y="104"/>
                  <a:pt x="36" y="103"/>
                  <a:pt x="36" y="104"/>
                </a:cubicBezTo>
                <a:cubicBezTo>
                  <a:pt x="36" y="103"/>
                  <a:pt x="36" y="103"/>
                  <a:pt x="36" y="103"/>
                </a:cubicBezTo>
                <a:cubicBezTo>
                  <a:pt x="36" y="102"/>
                  <a:pt x="36" y="103"/>
                  <a:pt x="37" y="103"/>
                </a:cubicBezTo>
                <a:cubicBezTo>
                  <a:pt x="37" y="102"/>
                  <a:pt x="36" y="102"/>
                  <a:pt x="37" y="102"/>
                </a:cubicBezTo>
                <a:cubicBezTo>
                  <a:pt x="36" y="102"/>
                  <a:pt x="36" y="102"/>
                  <a:pt x="36" y="103"/>
                </a:cubicBezTo>
                <a:cubicBezTo>
                  <a:pt x="36" y="103"/>
                  <a:pt x="35" y="103"/>
                  <a:pt x="35" y="102"/>
                </a:cubicBezTo>
                <a:cubicBezTo>
                  <a:pt x="35" y="103"/>
                  <a:pt x="36" y="103"/>
                  <a:pt x="36" y="103"/>
                </a:cubicBezTo>
                <a:cubicBezTo>
                  <a:pt x="36" y="104"/>
                  <a:pt x="35" y="103"/>
                  <a:pt x="35" y="104"/>
                </a:cubicBezTo>
                <a:cubicBezTo>
                  <a:pt x="37" y="104"/>
                  <a:pt x="38" y="104"/>
                  <a:pt x="40" y="103"/>
                </a:cubicBezTo>
                <a:cubicBezTo>
                  <a:pt x="40" y="103"/>
                  <a:pt x="40" y="104"/>
                  <a:pt x="40" y="104"/>
                </a:cubicBezTo>
                <a:cubicBezTo>
                  <a:pt x="41" y="104"/>
                  <a:pt x="40" y="104"/>
                  <a:pt x="40" y="103"/>
                </a:cubicBezTo>
                <a:cubicBezTo>
                  <a:pt x="41" y="103"/>
                  <a:pt x="41" y="104"/>
                  <a:pt x="40" y="105"/>
                </a:cubicBezTo>
                <a:cubicBezTo>
                  <a:pt x="40" y="105"/>
                  <a:pt x="38" y="104"/>
                  <a:pt x="38" y="105"/>
                </a:cubicBezTo>
                <a:cubicBezTo>
                  <a:pt x="37" y="106"/>
                  <a:pt x="37" y="105"/>
                  <a:pt x="37" y="105"/>
                </a:cubicBezTo>
                <a:cubicBezTo>
                  <a:pt x="37" y="106"/>
                  <a:pt x="37" y="106"/>
                  <a:pt x="36" y="106"/>
                </a:cubicBezTo>
                <a:cubicBezTo>
                  <a:pt x="36" y="106"/>
                  <a:pt x="36" y="106"/>
                  <a:pt x="36" y="107"/>
                </a:cubicBezTo>
                <a:cubicBezTo>
                  <a:pt x="35" y="106"/>
                  <a:pt x="35" y="107"/>
                  <a:pt x="35" y="107"/>
                </a:cubicBezTo>
                <a:cubicBezTo>
                  <a:pt x="34" y="107"/>
                  <a:pt x="34" y="106"/>
                  <a:pt x="34" y="106"/>
                </a:cubicBezTo>
                <a:cubicBezTo>
                  <a:pt x="34" y="107"/>
                  <a:pt x="34" y="107"/>
                  <a:pt x="34" y="107"/>
                </a:cubicBezTo>
                <a:cubicBezTo>
                  <a:pt x="33" y="107"/>
                  <a:pt x="34" y="106"/>
                  <a:pt x="33" y="106"/>
                </a:cubicBezTo>
                <a:cubicBezTo>
                  <a:pt x="33" y="107"/>
                  <a:pt x="33" y="107"/>
                  <a:pt x="33" y="106"/>
                </a:cubicBezTo>
                <a:cubicBezTo>
                  <a:pt x="33" y="107"/>
                  <a:pt x="33" y="107"/>
                  <a:pt x="33" y="107"/>
                </a:cubicBezTo>
                <a:cubicBezTo>
                  <a:pt x="32" y="107"/>
                  <a:pt x="31" y="107"/>
                  <a:pt x="30" y="107"/>
                </a:cubicBezTo>
                <a:cubicBezTo>
                  <a:pt x="31" y="108"/>
                  <a:pt x="30" y="107"/>
                  <a:pt x="30" y="108"/>
                </a:cubicBezTo>
                <a:cubicBezTo>
                  <a:pt x="29" y="107"/>
                  <a:pt x="30" y="107"/>
                  <a:pt x="30" y="107"/>
                </a:cubicBezTo>
                <a:cubicBezTo>
                  <a:pt x="29" y="107"/>
                  <a:pt x="29" y="107"/>
                  <a:pt x="29" y="107"/>
                </a:cubicBezTo>
                <a:cubicBezTo>
                  <a:pt x="29" y="107"/>
                  <a:pt x="29" y="108"/>
                  <a:pt x="28" y="108"/>
                </a:cubicBezTo>
                <a:cubicBezTo>
                  <a:pt x="29" y="108"/>
                  <a:pt x="29" y="108"/>
                  <a:pt x="28" y="109"/>
                </a:cubicBezTo>
                <a:cubicBezTo>
                  <a:pt x="29" y="109"/>
                  <a:pt x="30" y="109"/>
                  <a:pt x="30" y="109"/>
                </a:cubicBezTo>
                <a:cubicBezTo>
                  <a:pt x="31" y="109"/>
                  <a:pt x="30" y="109"/>
                  <a:pt x="30" y="110"/>
                </a:cubicBezTo>
                <a:cubicBezTo>
                  <a:pt x="31" y="109"/>
                  <a:pt x="31" y="109"/>
                  <a:pt x="30" y="108"/>
                </a:cubicBezTo>
                <a:cubicBezTo>
                  <a:pt x="30" y="108"/>
                  <a:pt x="31" y="108"/>
                  <a:pt x="31" y="108"/>
                </a:cubicBezTo>
                <a:cubicBezTo>
                  <a:pt x="31" y="108"/>
                  <a:pt x="32" y="108"/>
                  <a:pt x="32" y="108"/>
                </a:cubicBezTo>
                <a:cubicBezTo>
                  <a:pt x="32" y="108"/>
                  <a:pt x="32" y="108"/>
                  <a:pt x="32" y="109"/>
                </a:cubicBezTo>
                <a:cubicBezTo>
                  <a:pt x="32" y="109"/>
                  <a:pt x="32" y="109"/>
                  <a:pt x="32" y="108"/>
                </a:cubicBezTo>
                <a:cubicBezTo>
                  <a:pt x="32" y="108"/>
                  <a:pt x="33" y="109"/>
                  <a:pt x="33" y="109"/>
                </a:cubicBezTo>
                <a:cubicBezTo>
                  <a:pt x="33" y="108"/>
                  <a:pt x="34" y="108"/>
                  <a:pt x="34" y="107"/>
                </a:cubicBezTo>
                <a:cubicBezTo>
                  <a:pt x="34" y="108"/>
                  <a:pt x="34" y="108"/>
                  <a:pt x="35" y="108"/>
                </a:cubicBezTo>
                <a:cubicBezTo>
                  <a:pt x="35" y="108"/>
                  <a:pt x="35" y="108"/>
                  <a:pt x="35" y="108"/>
                </a:cubicBezTo>
                <a:cubicBezTo>
                  <a:pt x="35" y="109"/>
                  <a:pt x="36" y="109"/>
                  <a:pt x="36" y="109"/>
                </a:cubicBezTo>
                <a:cubicBezTo>
                  <a:pt x="37" y="108"/>
                  <a:pt x="38" y="108"/>
                  <a:pt x="39" y="108"/>
                </a:cubicBezTo>
                <a:cubicBezTo>
                  <a:pt x="39" y="107"/>
                  <a:pt x="40" y="108"/>
                  <a:pt x="41" y="107"/>
                </a:cubicBezTo>
                <a:cubicBezTo>
                  <a:pt x="42" y="108"/>
                  <a:pt x="43" y="106"/>
                  <a:pt x="44" y="107"/>
                </a:cubicBezTo>
                <a:cubicBezTo>
                  <a:pt x="44" y="107"/>
                  <a:pt x="44" y="107"/>
                  <a:pt x="44" y="106"/>
                </a:cubicBezTo>
                <a:cubicBezTo>
                  <a:pt x="45" y="107"/>
                  <a:pt x="45" y="107"/>
                  <a:pt x="46" y="107"/>
                </a:cubicBezTo>
                <a:cubicBezTo>
                  <a:pt x="45" y="107"/>
                  <a:pt x="45" y="107"/>
                  <a:pt x="45" y="108"/>
                </a:cubicBezTo>
                <a:cubicBezTo>
                  <a:pt x="45" y="107"/>
                  <a:pt x="45" y="108"/>
                  <a:pt x="44" y="108"/>
                </a:cubicBezTo>
                <a:cubicBezTo>
                  <a:pt x="44" y="108"/>
                  <a:pt x="44" y="108"/>
                  <a:pt x="45" y="108"/>
                </a:cubicBezTo>
                <a:cubicBezTo>
                  <a:pt x="45" y="109"/>
                  <a:pt x="44" y="109"/>
                  <a:pt x="43" y="109"/>
                </a:cubicBezTo>
                <a:cubicBezTo>
                  <a:pt x="43" y="108"/>
                  <a:pt x="44" y="108"/>
                  <a:pt x="44" y="108"/>
                </a:cubicBezTo>
                <a:cubicBezTo>
                  <a:pt x="44" y="108"/>
                  <a:pt x="43" y="109"/>
                  <a:pt x="42" y="109"/>
                </a:cubicBezTo>
                <a:cubicBezTo>
                  <a:pt x="43" y="109"/>
                  <a:pt x="43" y="108"/>
                  <a:pt x="43" y="109"/>
                </a:cubicBezTo>
                <a:cubicBezTo>
                  <a:pt x="42" y="109"/>
                  <a:pt x="42" y="110"/>
                  <a:pt x="41" y="110"/>
                </a:cubicBezTo>
                <a:cubicBezTo>
                  <a:pt x="41" y="110"/>
                  <a:pt x="42" y="109"/>
                  <a:pt x="41" y="109"/>
                </a:cubicBezTo>
                <a:cubicBezTo>
                  <a:pt x="41" y="110"/>
                  <a:pt x="41" y="110"/>
                  <a:pt x="41" y="110"/>
                </a:cubicBezTo>
                <a:cubicBezTo>
                  <a:pt x="40" y="110"/>
                  <a:pt x="39" y="110"/>
                  <a:pt x="39" y="111"/>
                </a:cubicBezTo>
                <a:cubicBezTo>
                  <a:pt x="39" y="110"/>
                  <a:pt x="38" y="111"/>
                  <a:pt x="37" y="111"/>
                </a:cubicBezTo>
                <a:cubicBezTo>
                  <a:pt x="38" y="111"/>
                  <a:pt x="37" y="111"/>
                  <a:pt x="38" y="111"/>
                </a:cubicBezTo>
                <a:cubicBezTo>
                  <a:pt x="38" y="113"/>
                  <a:pt x="37" y="111"/>
                  <a:pt x="37" y="112"/>
                </a:cubicBezTo>
                <a:cubicBezTo>
                  <a:pt x="36" y="112"/>
                  <a:pt x="36" y="111"/>
                  <a:pt x="36" y="111"/>
                </a:cubicBezTo>
                <a:cubicBezTo>
                  <a:pt x="36" y="111"/>
                  <a:pt x="36" y="112"/>
                  <a:pt x="36" y="112"/>
                </a:cubicBezTo>
                <a:cubicBezTo>
                  <a:pt x="35" y="113"/>
                  <a:pt x="34" y="112"/>
                  <a:pt x="34" y="113"/>
                </a:cubicBezTo>
                <a:cubicBezTo>
                  <a:pt x="34" y="113"/>
                  <a:pt x="34" y="113"/>
                  <a:pt x="34" y="112"/>
                </a:cubicBezTo>
                <a:cubicBezTo>
                  <a:pt x="33" y="113"/>
                  <a:pt x="32" y="114"/>
                  <a:pt x="31" y="113"/>
                </a:cubicBezTo>
                <a:cubicBezTo>
                  <a:pt x="31" y="113"/>
                  <a:pt x="32" y="113"/>
                  <a:pt x="32" y="113"/>
                </a:cubicBezTo>
                <a:cubicBezTo>
                  <a:pt x="32" y="113"/>
                  <a:pt x="32" y="113"/>
                  <a:pt x="32" y="113"/>
                </a:cubicBezTo>
                <a:cubicBezTo>
                  <a:pt x="32" y="113"/>
                  <a:pt x="32" y="113"/>
                  <a:pt x="32" y="113"/>
                </a:cubicBezTo>
                <a:cubicBezTo>
                  <a:pt x="32" y="112"/>
                  <a:pt x="32" y="112"/>
                  <a:pt x="32" y="112"/>
                </a:cubicBezTo>
                <a:cubicBezTo>
                  <a:pt x="31" y="112"/>
                  <a:pt x="31" y="112"/>
                  <a:pt x="31" y="112"/>
                </a:cubicBezTo>
                <a:cubicBezTo>
                  <a:pt x="30" y="112"/>
                  <a:pt x="31" y="113"/>
                  <a:pt x="31" y="112"/>
                </a:cubicBezTo>
                <a:cubicBezTo>
                  <a:pt x="31" y="113"/>
                  <a:pt x="31" y="112"/>
                  <a:pt x="31" y="112"/>
                </a:cubicBezTo>
                <a:cubicBezTo>
                  <a:pt x="31" y="112"/>
                  <a:pt x="31" y="112"/>
                  <a:pt x="31" y="112"/>
                </a:cubicBezTo>
                <a:cubicBezTo>
                  <a:pt x="31" y="112"/>
                  <a:pt x="31" y="112"/>
                  <a:pt x="31" y="112"/>
                </a:cubicBezTo>
                <a:cubicBezTo>
                  <a:pt x="31" y="112"/>
                  <a:pt x="31" y="112"/>
                  <a:pt x="31" y="112"/>
                </a:cubicBezTo>
                <a:cubicBezTo>
                  <a:pt x="31" y="112"/>
                  <a:pt x="31" y="113"/>
                  <a:pt x="31" y="113"/>
                </a:cubicBezTo>
                <a:cubicBezTo>
                  <a:pt x="31" y="113"/>
                  <a:pt x="31" y="113"/>
                  <a:pt x="31" y="113"/>
                </a:cubicBezTo>
                <a:cubicBezTo>
                  <a:pt x="31" y="113"/>
                  <a:pt x="31" y="113"/>
                  <a:pt x="31" y="113"/>
                </a:cubicBezTo>
                <a:cubicBezTo>
                  <a:pt x="31" y="114"/>
                  <a:pt x="31" y="114"/>
                  <a:pt x="30" y="113"/>
                </a:cubicBezTo>
                <a:cubicBezTo>
                  <a:pt x="29" y="113"/>
                  <a:pt x="29" y="115"/>
                  <a:pt x="28" y="115"/>
                </a:cubicBezTo>
                <a:cubicBezTo>
                  <a:pt x="28" y="115"/>
                  <a:pt x="28" y="115"/>
                  <a:pt x="28" y="115"/>
                </a:cubicBezTo>
                <a:cubicBezTo>
                  <a:pt x="28" y="115"/>
                  <a:pt x="28" y="115"/>
                  <a:pt x="28" y="115"/>
                </a:cubicBezTo>
                <a:cubicBezTo>
                  <a:pt x="27" y="115"/>
                  <a:pt x="27" y="116"/>
                  <a:pt x="27" y="115"/>
                </a:cubicBezTo>
                <a:cubicBezTo>
                  <a:pt x="26" y="115"/>
                  <a:pt x="27" y="115"/>
                  <a:pt x="27" y="114"/>
                </a:cubicBezTo>
                <a:cubicBezTo>
                  <a:pt x="26" y="115"/>
                  <a:pt x="25" y="116"/>
                  <a:pt x="24" y="115"/>
                </a:cubicBezTo>
                <a:cubicBezTo>
                  <a:pt x="24" y="115"/>
                  <a:pt x="24" y="115"/>
                  <a:pt x="24" y="116"/>
                </a:cubicBezTo>
                <a:cubicBezTo>
                  <a:pt x="23" y="116"/>
                  <a:pt x="23" y="116"/>
                  <a:pt x="23" y="116"/>
                </a:cubicBezTo>
                <a:cubicBezTo>
                  <a:pt x="23" y="116"/>
                  <a:pt x="22" y="116"/>
                  <a:pt x="22" y="116"/>
                </a:cubicBezTo>
                <a:cubicBezTo>
                  <a:pt x="22" y="116"/>
                  <a:pt x="22" y="116"/>
                  <a:pt x="22" y="116"/>
                </a:cubicBezTo>
                <a:cubicBezTo>
                  <a:pt x="22" y="116"/>
                  <a:pt x="22" y="116"/>
                  <a:pt x="23" y="116"/>
                </a:cubicBezTo>
                <a:cubicBezTo>
                  <a:pt x="23" y="116"/>
                  <a:pt x="23" y="116"/>
                  <a:pt x="23" y="116"/>
                </a:cubicBezTo>
                <a:cubicBezTo>
                  <a:pt x="23" y="116"/>
                  <a:pt x="23" y="116"/>
                  <a:pt x="24" y="116"/>
                </a:cubicBezTo>
                <a:cubicBezTo>
                  <a:pt x="24" y="116"/>
                  <a:pt x="23" y="116"/>
                  <a:pt x="23" y="116"/>
                </a:cubicBezTo>
                <a:cubicBezTo>
                  <a:pt x="24" y="116"/>
                  <a:pt x="24" y="117"/>
                  <a:pt x="24" y="117"/>
                </a:cubicBezTo>
                <a:cubicBezTo>
                  <a:pt x="23" y="116"/>
                  <a:pt x="22" y="118"/>
                  <a:pt x="22" y="117"/>
                </a:cubicBezTo>
                <a:cubicBezTo>
                  <a:pt x="22" y="117"/>
                  <a:pt x="22" y="116"/>
                  <a:pt x="22" y="116"/>
                </a:cubicBezTo>
                <a:cubicBezTo>
                  <a:pt x="22" y="116"/>
                  <a:pt x="21" y="116"/>
                  <a:pt x="20" y="117"/>
                </a:cubicBezTo>
                <a:cubicBezTo>
                  <a:pt x="20" y="117"/>
                  <a:pt x="20" y="116"/>
                  <a:pt x="21" y="117"/>
                </a:cubicBezTo>
                <a:cubicBezTo>
                  <a:pt x="21" y="118"/>
                  <a:pt x="20" y="117"/>
                  <a:pt x="20" y="118"/>
                </a:cubicBezTo>
                <a:cubicBezTo>
                  <a:pt x="20" y="118"/>
                  <a:pt x="20" y="118"/>
                  <a:pt x="20" y="119"/>
                </a:cubicBezTo>
                <a:cubicBezTo>
                  <a:pt x="21" y="119"/>
                  <a:pt x="21" y="118"/>
                  <a:pt x="21" y="119"/>
                </a:cubicBezTo>
                <a:cubicBezTo>
                  <a:pt x="21" y="119"/>
                  <a:pt x="21" y="119"/>
                  <a:pt x="21" y="119"/>
                </a:cubicBezTo>
                <a:cubicBezTo>
                  <a:pt x="20" y="119"/>
                  <a:pt x="20" y="119"/>
                  <a:pt x="19" y="119"/>
                </a:cubicBezTo>
                <a:cubicBezTo>
                  <a:pt x="19" y="118"/>
                  <a:pt x="20" y="119"/>
                  <a:pt x="20" y="118"/>
                </a:cubicBezTo>
                <a:cubicBezTo>
                  <a:pt x="19" y="118"/>
                  <a:pt x="19" y="118"/>
                  <a:pt x="19" y="118"/>
                </a:cubicBezTo>
                <a:cubicBezTo>
                  <a:pt x="19" y="118"/>
                  <a:pt x="18" y="119"/>
                  <a:pt x="18" y="119"/>
                </a:cubicBezTo>
                <a:cubicBezTo>
                  <a:pt x="18" y="119"/>
                  <a:pt x="18" y="119"/>
                  <a:pt x="18" y="118"/>
                </a:cubicBezTo>
                <a:cubicBezTo>
                  <a:pt x="18" y="118"/>
                  <a:pt x="18" y="118"/>
                  <a:pt x="17" y="118"/>
                </a:cubicBezTo>
                <a:cubicBezTo>
                  <a:pt x="17" y="118"/>
                  <a:pt x="18" y="119"/>
                  <a:pt x="18" y="119"/>
                </a:cubicBezTo>
                <a:cubicBezTo>
                  <a:pt x="17" y="120"/>
                  <a:pt x="16" y="119"/>
                  <a:pt x="16" y="120"/>
                </a:cubicBezTo>
                <a:cubicBezTo>
                  <a:pt x="16" y="120"/>
                  <a:pt x="16" y="119"/>
                  <a:pt x="16" y="120"/>
                </a:cubicBezTo>
                <a:cubicBezTo>
                  <a:pt x="17" y="120"/>
                  <a:pt x="17" y="120"/>
                  <a:pt x="17" y="120"/>
                </a:cubicBezTo>
                <a:cubicBezTo>
                  <a:pt x="16" y="120"/>
                  <a:pt x="16" y="120"/>
                  <a:pt x="16" y="121"/>
                </a:cubicBezTo>
                <a:cubicBezTo>
                  <a:pt x="16" y="122"/>
                  <a:pt x="16" y="121"/>
                  <a:pt x="16" y="121"/>
                </a:cubicBezTo>
                <a:cubicBezTo>
                  <a:pt x="17" y="121"/>
                  <a:pt x="16" y="121"/>
                  <a:pt x="17" y="121"/>
                </a:cubicBezTo>
                <a:cubicBezTo>
                  <a:pt x="17" y="122"/>
                  <a:pt x="16" y="122"/>
                  <a:pt x="17" y="123"/>
                </a:cubicBezTo>
                <a:cubicBezTo>
                  <a:pt x="17" y="122"/>
                  <a:pt x="17" y="122"/>
                  <a:pt x="17" y="122"/>
                </a:cubicBezTo>
                <a:cubicBezTo>
                  <a:pt x="17" y="122"/>
                  <a:pt x="17" y="122"/>
                  <a:pt x="17" y="122"/>
                </a:cubicBezTo>
                <a:cubicBezTo>
                  <a:pt x="17" y="122"/>
                  <a:pt x="17" y="121"/>
                  <a:pt x="17" y="121"/>
                </a:cubicBezTo>
                <a:cubicBezTo>
                  <a:pt x="18" y="121"/>
                  <a:pt x="19" y="121"/>
                  <a:pt x="19" y="120"/>
                </a:cubicBezTo>
                <a:cubicBezTo>
                  <a:pt x="20" y="121"/>
                  <a:pt x="20" y="120"/>
                  <a:pt x="21" y="120"/>
                </a:cubicBezTo>
                <a:cubicBezTo>
                  <a:pt x="22" y="121"/>
                  <a:pt x="20" y="121"/>
                  <a:pt x="21" y="121"/>
                </a:cubicBezTo>
                <a:cubicBezTo>
                  <a:pt x="22" y="121"/>
                  <a:pt x="23" y="121"/>
                  <a:pt x="23" y="120"/>
                </a:cubicBezTo>
                <a:cubicBezTo>
                  <a:pt x="24" y="120"/>
                  <a:pt x="24" y="121"/>
                  <a:pt x="24" y="120"/>
                </a:cubicBezTo>
                <a:cubicBezTo>
                  <a:pt x="25" y="120"/>
                  <a:pt x="25" y="121"/>
                  <a:pt x="25" y="121"/>
                </a:cubicBezTo>
                <a:cubicBezTo>
                  <a:pt x="25" y="122"/>
                  <a:pt x="25" y="121"/>
                  <a:pt x="25" y="121"/>
                </a:cubicBezTo>
                <a:cubicBezTo>
                  <a:pt x="25" y="121"/>
                  <a:pt x="25" y="120"/>
                  <a:pt x="25" y="120"/>
                </a:cubicBezTo>
                <a:cubicBezTo>
                  <a:pt x="26" y="120"/>
                  <a:pt x="26" y="119"/>
                  <a:pt x="27" y="119"/>
                </a:cubicBezTo>
                <a:cubicBezTo>
                  <a:pt x="26" y="120"/>
                  <a:pt x="26" y="121"/>
                  <a:pt x="25" y="121"/>
                </a:cubicBezTo>
                <a:cubicBezTo>
                  <a:pt x="26" y="122"/>
                  <a:pt x="27" y="120"/>
                  <a:pt x="27" y="119"/>
                </a:cubicBezTo>
                <a:cubicBezTo>
                  <a:pt x="28" y="120"/>
                  <a:pt x="28" y="120"/>
                  <a:pt x="28" y="119"/>
                </a:cubicBezTo>
                <a:cubicBezTo>
                  <a:pt x="28" y="119"/>
                  <a:pt x="28" y="119"/>
                  <a:pt x="28" y="119"/>
                </a:cubicBezTo>
                <a:cubicBezTo>
                  <a:pt x="28" y="119"/>
                  <a:pt x="28" y="119"/>
                  <a:pt x="28" y="119"/>
                </a:cubicBezTo>
                <a:cubicBezTo>
                  <a:pt x="29" y="119"/>
                  <a:pt x="28" y="119"/>
                  <a:pt x="29" y="119"/>
                </a:cubicBezTo>
                <a:cubicBezTo>
                  <a:pt x="30" y="119"/>
                  <a:pt x="30" y="118"/>
                  <a:pt x="31" y="118"/>
                </a:cubicBezTo>
                <a:cubicBezTo>
                  <a:pt x="31" y="118"/>
                  <a:pt x="31" y="118"/>
                  <a:pt x="31" y="118"/>
                </a:cubicBezTo>
                <a:cubicBezTo>
                  <a:pt x="30" y="119"/>
                  <a:pt x="30" y="119"/>
                  <a:pt x="30" y="120"/>
                </a:cubicBezTo>
                <a:cubicBezTo>
                  <a:pt x="31" y="120"/>
                  <a:pt x="31" y="119"/>
                  <a:pt x="32" y="120"/>
                </a:cubicBezTo>
                <a:cubicBezTo>
                  <a:pt x="32" y="119"/>
                  <a:pt x="31" y="119"/>
                  <a:pt x="31" y="119"/>
                </a:cubicBezTo>
                <a:cubicBezTo>
                  <a:pt x="31" y="119"/>
                  <a:pt x="31" y="119"/>
                  <a:pt x="32" y="119"/>
                </a:cubicBezTo>
                <a:cubicBezTo>
                  <a:pt x="32" y="119"/>
                  <a:pt x="32" y="120"/>
                  <a:pt x="33" y="119"/>
                </a:cubicBezTo>
                <a:cubicBezTo>
                  <a:pt x="33" y="119"/>
                  <a:pt x="32" y="119"/>
                  <a:pt x="33" y="119"/>
                </a:cubicBezTo>
                <a:cubicBezTo>
                  <a:pt x="32" y="119"/>
                  <a:pt x="32" y="119"/>
                  <a:pt x="32" y="119"/>
                </a:cubicBezTo>
                <a:cubicBezTo>
                  <a:pt x="32" y="119"/>
                  <a:pt x="32" y="118"/>
                  <a:pt x="32" y="119"/>
                </a:cubicBezTo>
                <a:cubicBezTo>
                  <a:pt x="31" y="118"/>
                  <a:pt x="31" y="118"/>
                  <a:pt x="32" y="117"/>
                </a:cubicBezTo>
                <a:cubicBezTo>
                  <a:pt x="32" y="118"/>
                  <a:pt x="33" y="118"/>
                  <a:pt x="32" y="118"/>
                </a:cubicBezTo>
                <a:cubicBezTo>
                  <a:pt x="33" y="119"/>
                  <a:pt x="33" y="118"/>
                  <a:pt x="33" y="118"/>
                </a:cubicBezTo>
                <a:cubicBezTo>
                  <a:pt x="34" y="118"/>
                  <a:pt x="33" y="119"/>
                  <a:pt x="33" y="119"/>
                </a:cubicBezTo>
                <a:cubicBezTo>
                  <a:pt x="33" y="119"/>
                  <a:pt x="33" y="119"/>
                  <a:pt x="33" y="120"/>
                </a:cubicBezTo>
                <a:cubicBezTo>
                  <a:pt x="34" y="120"/>
                  <a:pt x="34" y="119"/>
                  <a:pt x="34" y="120"/>
                </a:cubicBezTo>
                <a:cubicBezTo>
                  <a:pt x="34" y="120"/>
                  <a:pt x="34" y="120"/>
                  <a:pt x="34" y="121"/>
                </a:cubicBezTo>
                <a:cubicBezTo>
                  <a:pt x="35" y="121"/>
                  <a:pt x="35" y="120"/>
                  <a:pt x="35" y="121"/>
                </a:cubicBezTo>
                <a:cubicBezTo>
                  <a:pt x="35" y="120"/>
                  <a:pt x="35" y="121"/>
                  <a:pt x="34" y="120"/>
                </a:cubicBezTo>
                <a:cubicBezTo>
                  <a:pt x="35" y="120"/>
                  <a:pt x="35" y="120"/>
                  <a:pt x="35" y="120"/>
                </a:cubicBezTo>
                <a:cubicBezTo>
                  <a:pt x="35" y="120"/>
                  <a:pt x="35" y="119"/>
                  <a:pt x="35" y="119"/>
                </a:cubicBezTo>
                <a:cubicBezTo>
                  <a:pt x="35" y="119"/>
                  <a:pt x="35" y="119"/>
                  <a:pt x="35" y="118"/>
                </a:cubicBezTo>
                <a:cubicBezTo>
                  <a:pt x="35" y="119"/>
                  <a:pt x="35" y="119"/>
                  <a:pt x="35" y="119"/>
                </a:cubicBezTo>
                <a:cubicBezTo>
                  <a:pt x="35" y="118"/>
                  <a:pt x="38" y="118"/>
                  <a:pt x="38" y="119"/>
                </a:cubicBezTo>
                <a:cubicBezTo>
                  <a:pt x="38" y="118"/>
                  <a:pt x="39" y="119"/>
                  <a:pt x="38" y="118"/>
                </a:cubicBezTo>
                <a:cubicBezTo>
                  <a:pt x="39" y="118"/>
                  <a:pt x="39" y="119"/>
                  <a:pt x="39" y="119"/>
                </a:cubicBezTo>
                <a:cubicBezTo>
                  <a:pt x="39" y="119"/>
                  <a:pt x="39" y="120"/>
                  <a:pt x="38" y="120"/>
                </a:cubicBezTo>
                <a:cubicBezTo>
                  <a:pt x="38" y="120"/>
                  <a:pt x="40" y="120"/>
                  <a:pt x="40" y="119"/>
                </a:cubicBezTo>
                <a:cubicBezTo>
                  <a:pt x="40" y="120"/>
                  <a:pt x="40" y="120"/>
                  <a:pt x="41" y="120"/>
                </a:cubicBezTo>
                <a:cubicBezTo>
                  <a:pt x="41" y="119"/>
                  <a:pt x="41" y="119"/>
                  <a:pt x="42" y="119"/>
                </a:cubicBezTo>
                <a:cubicBezTo>
                  <a:pt x="42" y="119"/>
                  <a:pt x="42" y="119"/>
                  <a:pt x="42" y="118"/>
                </a:cubicBezTo>
                <a:cubicBezTo>
                  <a:pt x="42" y="119"/>
                  <a:pt x="42" y="118"/>
                  <a:pt x="43" y="118"/>
                </a:cubicBezTo>
                <a:cubicBezTo>
                  <a:pt x="42" y="117"/>
                  <a:pt x="44" y="117"/>
                  <a:pt x="43" y="117"/>
                </a:cubicBezTo>
                <a:cubicBezTo>
                  <a:pt x="44" y="117"/>
                  <a:pt x="43" y="118"/>
                  <a:pt x="44" y="118"/>
                </a:cubicBezTo>
                <a:cubicBezTo>
                  <a:pt x="44" y="117"/>
                  <a:pt x="44" y="117"/>
                  <a:pt x="45" y="117"/>
                </a:cubicBezTo>
                <a:cubicBezTo>
                  <a:pt x="45" y="117"/>
                  <a:pt x="45" y="118"/>
                  <a:pt x="45" y="118"/>
                </a:cubicBezTo>
                <a:cubicBezTo>
                  <a:pt x="44" y="119"/>
                  <a:pt x="43" y="119"/>
                  <a:pt x="42" y="119"/>
                </a:cubicBezTo>
                <a:cubicBezTo>
                  <a:pt x="43" y="120"/>
                  <a:pt x="43" y="119"/>
                  <a:pt x="43" y="120"/>
                </a:cubicBezTo>
                <a:cubicBezTo>
                  <a:pt x="44" y="118"/>
                  <a:pt x="46" y="120"/>
                  <a:pt x="47" y="118"/>
                </a:cubicBezTo>
                <a:cubicBezTo>
                  <a:pt x="48" y="119"/>
                  <a:pt x="50" y="117"/>
                  <a:pt x="51" y="117"/>
                </a:cubicBezTo>
                <a:cubicBezTo>
                  <a:pt x="51" y="117"/>
                  <a:pt x="51" y="118"/>
                  <a:pt x="51" y="118"/>
                </a:cubicBezTo>
                <a:cubicBezTo>
                  <a:pt x="51" y="117"/>
                  <a:pt x="51" y="117"/>
                  <a:pt x="51" y="117"/>
                </a:cubicBezTo>
                <a:cubicBezTo>
                  <a:pt x="51" y="118"/>
                  <a:pt x="51" y="118"/>
                  <a:pt x="51" y="118"/>
                </a:cubicBezTo>
                <a:cubicBezTo>
                  <a:pt x="52" y="118"/>
                  <a:pt x="52" y="118"/>
                  <a:pt x="52" y="118"/>
                </a:cubicBezTo>
                <a:cubicBezTo>
                  <a:pt x="52" y="118"/>
                  <a:pt x="52" y="119"/>
                  <a:pt x="52" y="119"/>
                </a:cubicBezTo>
                <a:cubicBezTo>
                  <a:pt x="51" y="119"/>
                  <a:pt x="51" y="119"/>
                  <a:pt x="51" y="119"/>
                </a:cubicBezTo>
                <a:cubicBezTo>
                  <a:pt x="51" y="119"/>
                  <a:pt x="51" y="119"/>
                  <a:pt x="51" y="119"/>
                </a:cubicBezTo>
                <a:cubicBezTo>
                  <a:pt x="50" y="120"/>
                  <a:pt x="50" y="120"/>
                  <a:pt x="50" y="119"/>
                </a:cubicBezTo>
                <a:cubicBezTo>
                  <a:pt x="50" y="119"/>
                  <a:pt x="50" y="119"/>
                  <a:pt x="50" y="119"/>
                </a:cubicBezTo>
                <a:cubicBezTo>
                  <a:pt x="50" y="118"/>
                  <a:pt x="50" y="119"/>
                  <a:pt x="49" y="119"/>
                </a:cubicBezTo>
                <a:cubicBezTo>
                  <a:pt x="49" y="119"/>
                  <a:pt x="49" y="119"/>
                  <a:pt x="49" y="119"/>
                </a:cubicBezTo>
                <a:cubicBezTo>
                  <a:pt x="49" y="119"/>
                  <a:pt x="49" y="119"/>
                  <a:pt x="48" y="120"/>
                </a:cubicBezTo>
                <a:cubicBezTo>
                  <a:pt x="48" y="119"/>
                  <a:pt x="48" y="119"/>
                  <a:pt x="48" y="119"/>
                </a:cubicBezTo>
                <a:cubicBezTo>
                  <a:pt x="48" y="119"/>
                  <a:pt x="48" y="119"/>
                  <a:pt x="47" y="119"/>
                </a:cubicBezTo>
                <a:cubicBezTo>
                  <a:pt x="47" y="120"/>
                  <a:pt x="47" y="120"/>
                  <a:pt x="47" y="120"/>
                </a:cubicBezTo>
                <a:cubicBezTo>
                  <a:pt x="47" y="120"/>
                  <a:pt x="46" y="120"/>
                  <a:pt x="46" y="120"/>
                </a:cubicBezTo>
                <a:cubicBezTo>
                  <a:pt x="46" y="120"/>
                  <a:pt x="46" y="120"/>
                  <a:pt x="46" y="120"/>
                </a:cubicBezTo>
                <a:cubicBezTo>
                  <a:pt x="46" y="120"/>
                  <a:pt x="45" y="120"/>
                  <a:pt x="45" y="120"/>
                </a:cubicBezTo>
                <a:cubicBezTo>
                  <a:pt x="45" y="120"/>
                  <a:pt x="45" y="120"/>
                  <a:pt x="45" y="120"/>
                </a:cubicBezTo>
                <a:cubicBezTo>
                  <a:pt x="44" y="120"/>
                  <a:pt x="44" y="121"/>
                  <a:pt x="44" y="120"/>
                </a:cubicBezTo>
                <a:cubicBezTo>
                  <a:pt x="44" y="120"/>
                  <a:pt x="44" y="121"/>
                  <a:pt x="44" y="121"/>
                </a:cubicBezTo>
                <a:cubicBezTo>
                  <a:pt x="44" y="121"/>
                  <a:pt x="44" y="121"/>
                  <a:pt x="43" y="121"/>
                </a:cubicBezTo>
                <a:cubicBezTo>
                  <a:pt x="44" y="121"/>
                  <a:pt x="44" y="121"/>
                  <a:pt x="44" y="121"/>
                </a:cubicBezTo>
                <a:cubicBezTo>
                  <a:pt x="44" y="121"/>
                  <a:pt x="44" y="121"/>
                  <a:pt x="44" y="121"/>
                </a:cubicBezTo>
                <a:cubicBezTo>
                  <a:pt x="44" y="121"/>
                  <a:pt x="44" y="121"/>
                  <a:pt x="44" y="121"/>
                </a:cubicBezTo>
                <a:cubicBezTo>
                  <a:pt x="46" y="121"/>
                  <a:pt x="47" y="120"/>
                  <a:pt x="48" y="120"/>
                </a:cubicBezTo>
                <a:cubicBezTo>
                  <a:pt x="48" y="121"/>
                  <a:pt x="47" y="121"/>
                  <a:pt x="47" y="121"/>
                </a:cubicBezTo>
                <a:cubicBezTo>
                  <a:pt x="47" y="121"/>
                  <a:pt x="47" y="121"/>
                  <a:pt x="47" y="121"/>
                </a:cubicBezTo>
                <a:cubicBezTo>
                  <a:pt x="47" y="122"/>
                  <a:pt x="47" y="122"/>
                  <a:pt x="47" y="122"/>
                </a:cubicBezTo>
                <a:cubicBezTo>
                  <a:pt x="47" y="122"/>
                  <a:pt x="47" y="122"/>
                  <a:pt x="46" y="121"/>
                </a:cubicBezTo>
                <a:cubicBezTo>
                  <a:pt x="46" y="122"/>
                  <a:pt x="46" y="123"/>
                  <a:pt x="45" y="123"/>
                </a:cubicBezTo>
                <a:cubicBezTo>
                  <a:pt x="44" y="123"/>
                  <a:pt x="45" y="122"/>
                  <a:pt x="45" y="122"/>
                </a:cubicBezTo>
                <a:cubicBezTo>
                  <a:pt x="45" y="122"/>
                  <a:pt x="45" y="121"/>
                  <a:pt x="45" y="121"/>
                </a:cubicBezTo>
                <a:cubicBezTo>
                  <a:pt x="45" y="121"/>
                  <a:pt x="45" y="123"/>
                  <a:pt x="43" y="123"/>
                </a:cubicBezTo>
                <a:cubicBezTo>
                  <a:pt x="43" y="122"/>
                  <a:pt x="43" y="122"/>
                  <a:pt x="43" y="122"/>
                </a:cubicBezTo>
                <a:cubicBezTo>
                  <a:pt x="43" y="122"/>
                  <a:pt x="43" y="123"/>
                  <a:pt x="42" y="123"/>
                </a:cubicBezTo>
                <a:cubicBezTo>
                  <a:pt x="42" y="123"/>
                  <a:pt x="42" y="123"/>
                  <a:pt x="42" y="123"/>
                </a:cubicBezTo>
                <a:cubicBezTo>
                  <a:pt x="42" y="123"/>
                  <a:pt x="42" y="123"/>
                  <a:pt x="42" y="123"/>
                </a:cubicBezTo>
                <a:cubicBezTo>
                  <a:pt x="42" y="123"/>
                  <a:pt x="42" y="123"/>
                  <a:pt x="42" y="123"/>
                </a:cubicBezTo>
                <a:cubicBezTo>
                  <a:pt x="42" y="123"/>
                  <a:pt x="42" y="122"/>
                  <a:pt x="41" y="122"/>
                </a:cubicBezTo>
                <a:cubicBezTo>
                  <a:pt x="41" y="122"/>
                  <a:pt x="41" y="122"/>
                  <a:pt x="42" y="122"/>
                </a:cubicBezTo>
                <a:cubicBezTo>
                  <a:pt x="42" y="122"/>
                  <a:pt x="42" y="122"/>
                  <a:pt x="42" y="122"/>
                </a:cubicBezTo>
                <a:cubicBezTo>
                  <a:pt x="41" y="122"/>
                  <a:pt x="41" y="122"/>
                  <a:pt x="41" y="122"/>
                </a:cubicBezTo>
                <a:cubicBezTo>
                  <a:pt x="41" y="123"/>
                  <a:pt x="41" y="123"/>
                  <a:pt x="41" y="123"/>
                </a:cubicBezTo>
                <a:cubicBezTo>
                  <a:pt x="41" y="123"/>
                  <a:pt x="41" y="123"/>
                  <a:pt x="41" y="123"/>
                </a:cubicBezTo>
                <a:cubicBezTo>
                  <a:pt x="41" y="123"/>
                  <a:pt x="40" y="123"/>
                  <a:pt x="40" y="123"/>
                </a:cubicBezTo>
                <a:cubicBezTo>
                  <a:pt x="40" y="123"/>
                  <a:pt x="40" y="123"/>
                  <a:pt x="40" y="123"/>
                </a:cubicBezTo>
                <a:cubicBezTo>
                  <a:pt x="40" y="123"/>
                  <a:pt x="39" y="123"/>
                  <a:pt x="39" y="124"/>
                </a:cubicBezTo>
                <a:cubicBezTo>
                  <a:pt x="38" y="123"/>
                  <a:pt x="39" y="123"/>
                  <a:pt x="38" y="123"/>
                </a:cubicBezTo>
                <a:cubicBezTo>
                  <a:pt x="37" y="123"/>
                  <a:pt x="37" y="123"/>
                  <a:pt x="36" y="124"/>
                </a:cubicBezTo>
                <a:cubicBezTo>
                  <a:pt x="36" y="123"/>
                  <a:pt x="36" y="123"/>
                  <a:pt x="36" y="123"/>
                </a:cubicBezTo>
                <a:cubicBezTo>
                  <a:pt x="35" y="123"/>
                  <a:pt x="36" y="124"/>
                  <a:pt x="35" y="124"/>
                </a:cubicBezTo>
                <a:cubicBezTo>
                  <a:pt x="35" y="124"/>
                  <a:pt x="35" y="124"/>
                  <a:pt x="35" y="124"/>
                </a:cubicBezTo>
                <a:cubicBezTo>
                  <a:pt x="35" y="124"/>
                  <a:pt x="35" y="124"/>
                  <a:pt x="35" y="124"/>
                </a:cubicBezTo>
                <a:cubicBezTo>
                  <a:pt x="35" y="124"/>
                  <a:pt x="35" y="124"/>
                  <a:pt x="34" y="124"/>
                </a:cubicBezTo>
                <a:cubicBezTo>
                  <a:pt x="34" y="124"/>
                  <a:pt x="34" y="125"/>
                  <a:pt x="34" y="125"/>
                </a:cubicBezTo>
                <a:cubicBezTo>
                  <a:pt x="34" y="125"/>
                  <a:pt x="34" y="124"/>
                  <a:pt x="34" y="125"/>
                </a:cubicBezTo>
                <a:cubicBezTo>
                  <a:pt x="34" y="125"/>
                  <a:pt x="34" y="125"/>
                  <a:pt x="34" y="125"/>
                </a:cubicBezTo>
                <a:cubicBezTo>
                  <a:pt x="33" y="125"/>
                  <a:pt x="33" y="126"/>
                  <a:pt x="32" y="126"/>
                </a:cubicBezTo>
                <a:cubicBezTo>
                  <a:pt x="32" y="125"/>
                  <a:pt x="33" y="125"/>
                  <a:pt x="33" y="125"/>
                </a:cubicBezTo>
                <a:cubicBezTo>
                  <a:pt x="33" y="125"/>
                  <a:pt x="34" y="124"/>
                  <a:pt x="34" y="124"/>
                </a:cubicBezTo>
                <a:cubicBezTo>
                  <a:pt x="34" y="124"/>
                  <a:pt x="32" y="124"/>
                  <a:pt x="32" y="125"/>
                </a:cubicBezTo>
                <a:cubicBezTo>
                  <a:pt x="31" y="125"/>
                  <a:pt x="32" y="124"/>
                  <a:pt x="31" y="124"/>
                </a:cubicBezTo>
                <a:cubicBezTo>
                  <a:pt x="31" y="125"/>
                  <a:pt x="30" y="125"/>
                  <a:pt x="28" y="126"/>
                </a:cubicBezTo>
                <a:cubicBezTo>
                  <a:pt x="28" y="125"/>
                  <a:pt x="29" y="125"/>
                  <a:pt x="29" y="125"/>
                </a:cubicBezTo>
                <a:cubicBezTo>
                  <a:pt x="28" y="125"/>
                  <a:pt x="28" y="125"/>
                  <a:pt x="28" y="124"/>
                </a:cubicBezTo>
                <a:cubicBezTo>
                  <a:pt x="27" y="125"/>
                  <a:pt x="27" y="125"/>
                  <a:pt x="26" y="126"/>
                </a:cubicBezTo>
                <a:cubicBezTo>
                  <a:pt x="25" y="125"/>
                  <a:pt x="25" y="126"/>
                  <a:pt x="24" y="127"/>
                </a:cubicBezTo>
                <a:cubicBezTo>
                  <a:pt x="25" y="127"/>
                  <a:pt x="25" y="127"/>
                  <a:pt x="26" y="127"/>
                </a:cubicBezTo>
                <a:cubicBezTo>
                  <a:pt x="26" y="126"/>
                  <a:pt x="26" y="126"/>
                  <a:pt x="26" y="126"/>
                </a:cubicBezTo>
                <a:cubicBezTo>
                  <a:pt x="26" y="126"/>
                  <a:pt x="26" y="126"/>
                  <a:pt x="26" y="126"/>
                </a:cubicBezTo>
                <a:cubicBezTo>
                  <a:pt x="27" y="126"/>
                  <a:pt x="26" y="126"/>
                  <a:pt x="26" y="126"/>
                </a:cubicBezTo>
                <a:cubicBezTo>
                  <a:pt x="26" y="127"/>
                  <a:pt x="28" y="127"/>
                  <a:pt x="28" y="126"/>
                </a:cubicBezTo>
                <a:cubicBezTo>
                  <a:pt x="29" y="127"/>
                  <a:pt x="30" y="127"/>
                  <a:pt x="31" y="126"/>
                </a:cubicBezTo>
                <a:cubicBezTo>
                  <a:pt x="31" y="126"/>
                  <a:pt x="31" y="127"/>
                  <a:pt x="32" y="126"/>
                </a:cubicBezTo>
                <a:cubicBezTo>
                  <a:pt x="33" y="126"/>
                  <a:pt x="35" y="126"/>
                  <a:pt x="36" y="125"/>
                </a:cubicBezTo>
                <a:cubicBezTo>
                  <a:pt x="36" y="126"/>
                  <a:pt x="37" y="125"/>
                  <a:pt x="37" y="126"/>
                </a:cubicBezTo>
                <a:cubicBezTo>
                  <a:pt x="37" y="126"/>
                  <a:pt x="37" y="126"/>
                  <a:pt x="38" y="126"/>
                </a:cubicBezTo>
                <a:cubicBezTo>
                  <a:pt x="38" y="126"/>
                  <a:pt x="38" y="126"/>
                  <a:pt x="38" y="127"/>
                </a:cubicBezTo>
                <a:cubicBezTo>
                  <a:pt x="38" y="127"/>
                  <a:pt x="37" y="127"/>
                  <a:pt x="37" y="127"/>
                </a:cubicBezTo>
                <a:cubicBezTo>
                  <a:pt x="37" y="127"/>
                  <a:pt x="37" y="126"/>
                  <a:pt x="37" y="126"/>
                </a:cubicBezTo>
                <a:cubicBezTo>
                  <a:pt x="37" y="126"/>
                  <a:pt x="37" y="127"/>
                  <a:pt x="37" y="127"/>
                </a:cubicBezTo>
                <a:cubicBezTo>
                  <a:pt x="36" y="126"/>
                  <a:pt x="36" y="127"/>
                  <a:pt x="35" y="126"/>
                </a:cubicBezTo>
                <a:cubicBezTo>
                  <a:pt x="35" y="127"/>
                  <a:pt x="35" y="127"/>
                  <a:pt x="35" y="127"/>
                </a:cubicBezTo>
                <a:cubicBezTo>
                  <a:pt x="35" y="127"/>
                  <a:pt x="35" y="127"/>
                  <a:pt x="35" y="127"/>
                </a:cubicBezTo>
                <a:cubicBezTo>
                  <a:pt x="35" y="126"/>
                  <a:pt x="34" y="127"/>
                  <a:pt x="34" y="127"/>
                </a:cubicBezTo>
                <a:cubicBezTo>
                  <a:pt x="34" y="126"/>
                  <a:pt x="34" y="127"/>
                  <a:pt x="33" y="127"/>
                </a:cubicBezTo>
                <a:cubicBezTo>
                  <a:pt x="33" y="127"/>
                  <a:pt x="33" y="127"/>
                  <a:pt x="33" y="127"/>
                </a:cubicBezTo>
                <a:cubicBezTo>
                  <a:pt x="33" y="127"/>
                  <a:pt x="33" y="127"/>
                  <a:pt x="33" y="127"/>
                </a:cubicBezTo>
                <a:cubicBezTo>
                  <a:pt x="33" y="128"/>
                  <a:pt x="33" y="127"/>
                  <a:pt x="33" y="128"/>
                </a:cubicBezTo>
                <a:cubicBezTo>
                  <a:pt x="33" y="128"/>
                  <a:pt x="32" y="128"/>
                  <a:pt x="32" y="128"/>
                </a:cubicBezTo>
                <a:cubicBezTo>
                  <a:pt x="32" y="128"/>
                  <a:pt x="32" y="128"/>
                  <a:pt x="32" y="128"/>
                </a:cubicBezTo>
                <a:cubicBezTo>
                  <a:pt x="32" y="128"/>
                  <a:pt x="32" y="128"/>
                  <a:pt x="32" y="128"/>
                </a:cubicBezTo>
                <a:cubicBezTo>
                  <a:pt x="32" y="128"/>
                  <a:pt x="32" y="128"/>
                  <a:pt x="32" y="128"/>
                </a:cubicBezTo>
                <a:cubicBezTo>
                  <a:pt x="32" y="128"/>
                  <a:pt x="32" y="128"/>
                  <a:pt x="31" y="128"/>
                </a:cubicBezTo>
                <a:cubicBezTo>
                  <a:pt x="31" y="128"/>
                  <a:pt x="31" y="129"/>
                  <a:pt x="31" y="129"/>
                </a:cubicBezTo>
                <a:cubicBezTo>
                  <a:pt x="31" y="129"/>
                  <a:pt x="32" y="129"/>
                  <a:pt x="32" y="129"/>
                </a:cubicBezTo>
                <a:cubicBezTo>
                  <a:pt x="32" y="129"/>
                  <a:pt x="32" y="128"/>
                  <a:pt x="32" y="128"/>
                </a:cubicBezTo>
                <a:cubicBezTo>
                  <a:pt x="32" y="128"/>
                  <a:pt x="32" y="128"/>
                  <a:pt x="32" y="129"/>
                </a:cubicBezTo>
                <a:cubicBezTo>
                  <a:pt x="32" y="128"/>
                  <a:pt x="32" y="128"/>
                  <a:pt x="32" y="128"/>
                </a:cubicBezTo>
                <a:cubicBezTo>
                  <a:pt x="32" y="129"/>
                  <a:pt x="33" y="129"/>
                  <a:pt x="33" y="129"/>
                </a:cubicBezTo>
                <a:cubicBezTo>
                  <a:pt x="33" y="128"/>
                  <a:pt x="33" y="128"/>
                  <a:pt x="34" y="127"/>
                </a:cubicBezTo>
                <a:cubicBezTo>
                  <a:pt x="34" y="127"/>
                  <a:pt x="34" y="127"/>
                  <a:pt x="34" y="127"/>
                </a:cubicBezTo>
                <a:cubicBezTo>
                  <a:pt x="34" y="127"/>
                  <a:pt x="34" y="128"/>
                  <a:pt x="34" y="128"/>
                </a:cubicBezTo>
                <a:cubicBezTo>
                  <a:pt x="34" y="128"/>
                  <a:pt x="34" y="128"/>
                  <a:pt x="34" y="128"/>
                </a:cubicBezTo>
                <a:cubicBezTo>
                  <a:pt x="34" y="128"/>
                  <a:pt x="33" y="128"/>
                  <a:pt x="33" y="129"/>
                </a:cubicBezTo>
                <a:cubicBezTo>
                  <a:pt x="34" y="129"/>
                  <a:pt x="34" y="128"/>
                  <a:pt x="35" y="129"/>
                </a:cubicBezTo>
                <a:cubicBezTo>
                  <a:pt x="35" y="129"/>
                  <a:pt x="35" y="128"/>
                  <a:pt x="35" y="128"/>
                </a:cubicBezTo>
                <a:cubicBezTo>
                  <a:pt x="35" y="128"/>
                  <a:pt x="35" y="128"/>
                  <a:pt x="35" y="128"/>
                </a:cubicBezTo>
                <a:cubicBezTo>
                  <a:pt x="35" y="128"/>
                  <a:pt x="35" y="128"/>
                  <a:pt x="36" y="128"/>
                </a:cubicBezTo>
                <a:cubicBezTo>
                  <a:pt x="36" y="128"/>
                  <a:pt x="36" y="128"/>
                  <a:pt x="35" y="128"/>
                </a:cubicBezTo>
                <a:cubicBezTo>
                  <a:pt x="35" y="128"/>
                  <a:pt x="35" y="128"/>
                  <a:pt x="35" y="128"/>
                </a:cubicBezTo>
                <a:cubicBezTo>
                  <a:pt x="36" y="127"/>
                  <a:pt x="38" y="127"/>
                  <a:pt x="38" y="128"/>
                </a:cubicBezTo>
                <a:cubicBezTo>
                  <a:pt x="38" y="128"/>
                  <a:pt x="38" y="127"/>
                  <a:pt x="38" y="127"/>
                </a:cubicBezTo>
                <a:cubicBezTo>
                  <a:pt x="39" y="128"/>
                  <a:pt x="39" y="128"/>
                  <a:pt x="38" y="128"/>
                </a:cubicBezTo>
                <a:cubicBezTo>
                  <a:pt x="39" y="129"/>
                  <a:pt x="40" y="128"/>
                  <a:pt x="39" y="128"/>
                </a:cubicBezTo>
                <a:cubicBezTo>
                  <a:pt x="39" y="127"/>
                  <a:pt x="40" y="128"/>
                  <a:pt x="40" y="127"/>
                </a:cubicBezTo>
                <a:cubicBezTo>
                  <a:pt x="40" y="127"/>
                  <a:pt x="40" y="127"/>
                  <a:pt x="40" y="127"/>
                </a:cubicBezTo>
                <a:cubicBezTo>
                  <a:pt x="40" y="127"/>
                  <a:pt x="40" y="128"/>
                  <a:pt x="40" y="128"/>
                </a:cubicBezTo>
                <a:cubicBezTo>
                  <a:pt x="41" y="128"/>
                  <a:pt x="41" y="127"/>
                  <a:pt x="41" y="128"/>
                </a:cubicBezTo>
                <a:cubicBezTo>
                  <a:pt x="42" y="128"/>
                  <a:pt x="42" y="128"/>
                  <a:pt x="41" y="128"/>
                </a:cubicBezTo>
                <a:cubicBezTo>
                  <a:pt x="42" y="127"/>
                  <a:pt x="42" y="127"/>
                  <a:pt x="43" y="128"/>
                </a:cubicBezTo>
                <a:cubicBezTo>
                  <a:pt x="43" y="127"/>
                  <a:pt x="42" y="127"/>
                  <a:pt x="42" y="127"/>
                </a:cubicBezTo>
                <a:cubicBezTo>
                  <a:pt x="43" y="127"/>
                  <a:pt x="43" y="127"/>
                  <a:pt x="43" y="127"/>
                </a:cubicBezTo>
                <a:cubicBezTo>
                  <a:pt x="43" y="127"/>
                  <a:pt x="43" y="127"/>
                  <a:pt x="43" y="127"/>
                </a:cubicBezTo>
                <a:cubicBezTo>
                  <a:pt x="44" y="126"/>
                  <a:pt x="45" y="126"/>
                  <a:pt x="46" y="126"/>
                </a:cubicBezTo>
                <a:cubicBezTo>
                  <a:pt x="46" y="126"/>
                  <a:pt x="45" y="126"/>
                  <a:pt x="45" y="127"/>
                </a:cubicBezTo>
                <a:cubicBezTo>
                  <a:pt x="46" y="127"/>
                  <a:pt x="46" y="126"/>
                  <a:pt x="46" y="127"/>
                </a:cubicBezTo>
                <a:cubicBezTo>
                  <a:pt x="47" y="126"/>
                  <a:pt x="47" y="128"/>
                  <a:pt x="48" y="127"/>
                </a:cubicBezTo>
                <a:cubicBezTo>
                  <a:pt x="47" y="127"/>
                  <a:pt x="47" y="127"/>
                  <a:pt x="47" y="127"/>
                </a:cubicBezTo>
                <a:cubicBezTo>
                  <a:pt x="47" y="126"/>
                  <a:pt x="47" y="126"/>
                  <a:pt x="48" y="126"/>
                </a:cubicBezTo>
                <a:cubicBezTo>
                  <a:pt x="48" y="126"/>
                  <a:pt x="48" y="126"/>
                  <a:pt x="48" y="126"/>
                </a:cubicBezTo>
                <a:cubicBezTo>
                  <a:pt x="48" y="126"/>
                  <a:pt x="48" y="126"/>
                  <a:pt x="48" y="127"/>
                </a:cubicBezTo>
                <a:cubicBezTo>
                  <a:pt x="48" y="127"/>
                  <a:pt x="48" y="126"/>
                  <a:pt x="48" y="127"/>
                </a:cubicBezTo>
                <a:cubicBezTo>
                  <a:pt x="48" y="126"/>
                  <a:pt x="50" y="126"/>
                  <a:pt x="51" y="126"/>
                </a:cubicBezTo>
                <a:cubicBezTo>
                  <a:pt x="51" y="126"/>
                  <a:pt x="51" y="126"/>
                  <a:pt x="51" y="126"/>
                </a:cubicBezTo>
                <a:cubicBezTo>
                  <a:pt x="51" y="126"/>
                  <a:pt x="52" y="125"/>
                  <a:pt x="52" y="125"/>
                </a:cubicBezTo>
                <a:cubicBezTo>
                  <a:pt x="52" y="126"/>
                  <a:pt x="52" y="126"/>
                  <a:pt x="52" y="126"/>
                </a:cubicBezTo>
                <a:cubicBezTo>
                  <a:pt x="52" y="126"/>
                  <a:pt x="52" y="126"/>
                  <a:pt x="53" y="126"/>
                </a:cubicBezTo>
                <a:cubicBezTo>
                  <a:pt x="53" y="125"/>
                  <a:pt x="52" y="125"/>
                  <a:pt x="52" y="125"/>
                </a:cubicBezTo>
                <a:cubicBezTo>
                  <a:pt x="53" y="125"/>
                  <a:pt x="53" y="125"/>
                  <a:pt x="53" y="125"/>
                </a:cubicBezTo>
                <a:cubicBezTo>
                  <a:pt x="53" y="125"/>
                  <a:pt x="53" y="125"/>
                  <a:pt x="53" y="125"/>
                </a:cubicBezTo>
                <a:cubicBezTo>
                  <a:pt x="54" y="125"/>
                  <a:pt x="54" y="125"/>
                  <a:pt x="54" y="125"/>
                </a:cubicBezTo>
                <a:cubicBezTo>
                  <a:pt x="54" y="125"/>
                  <a:pt x="54" y="125"/>
                  <a:pt x="54" y="126"/>
                </a:cubicBezTo>
                <a:cubicBezTo>
                  <a:pt x="55" y="126"/>
                  <a:pt x="55" y="125"/>
                  <a:pt x="55" y="125"/>
                </a:cubicBezTo>
                <a:cubicBezTo>
                  <a:pt x="55" y="124"/>
                  <a:pt x="55" y="125"/>
                  <a:pt x="56" y="125"/>
                </a:cubicBezTo>
                <a:cubicBezTo>
                  <a:pt x="56" y="125"/>
                  <a:pt x="56" y="125"/>
                  <a:pt x="56" y="125"/>
                </a:cubicBezTo>
                <a:cubicBezTo>
                  <a:pt x="56" y="125"/>
                  <a:pt x="57" y="125"/>
                  <a:pt x="57" y="125"/>
                </a:cubicBezTo>
                <a:cubicBezTo>
                  <a:pt x="57" y="125"/>
                  <a:pt x="57" y="125"/>
                  <a:pt x="57" y="125"/>
                </a:cubicBezTo>
                <a:cubicBezTo>
                  <a:pt x="57" y="125"/>
                  <a:pt x="57" y="125"/>
                  <a:pt x="57" y="124"/>
                </a:cubicBezTo>
                <a:cubicBezTo>
                  <a:pt x="57" y="125"/>
                  <a:pt x="57" y="124"/>
                  <a:pt x="58" y="124"/>
                </a:cubicBezTo>
                <a:cubicBezTo>
                  <a:pt x="58" y="124"/>
                  <a:pt x="58" y="124"/>
                  <a:pt x="58" y="124"/>
                </a:cubicBezTo>
                <a:cubicBezTo>
                  <a:pt x="58" y="124"/>
                  <a:pt x="58" y="124"/>
                  <a:pt x="58" y="124"/>
                </a:cubicBezTo>
                <a:cubicBezTo>
                  <a:pt x="58" y="124"/>
                  <a:pt x="58" y="124"/>
                  <a:pt x="58" y="124"/>
                </a:cubicBezTo>
                <a:cubicBezTo>
                  <a:pt x="58" y="124"/>
                  <a:pt x="58" y="124"/>
                  <a:pt x="58" y="124"/>
                </a:cubicBezTo>
                <a:cubicBezTo>
                  <a:pt x="58" y="124"/>
                  <a:pt x="58" y="124"/>
                  <a:pt x="58" y="124"/>
                </a:cubicBezTo>
                <a:cubicBezTo>
                  <a:pt x="58" y="124"/>
                  <a:pt x="58" y="124"/>
                  <a:pt x="58" y="124"/>
                </a:cubicBezTo>
                <a:cubicBezTo>
                  <a:pt x="58" y="124"/>
                  <a:pt x="58" y="124"/>
                  <a:pt x="58" y="124"/>
                </a:cubicBezTo>
                <a:cubicBezTo>
                  <a:pt x="58" y="124"/>
                  <a:pt x="58" y="124"/>
                  <a:pt x="58" y="123"/>
                </a:cubicBezTo>
                <a:cubicBezTo>
                  <a:pt x="59" y="123"/>
                  <a:pt x="59" y="124"/>
                  <a:pt x="59" y="124"/>
                </a:cubicBezTo>
                <a:cubicBezTo>
                  <a:pt x="59" y="124"/>
                  <a:pt x="59" y="124"/>
                  <a:pt x="59" y="124"/>
                </a:cubicBezTo>
                <a:cubicBezTo>
                  <a:pt x="59" y="125"/>
                  <a:pt x="60" y="124"/>
                  <a:pt x="60" y="124"/>
                </a:cubicBezTo>
                <a:cubicBezTo>
                  <a:pt x="61" y="124"/>
                  <a:pt x="61" y="124"/>
                  <a:pt x="61" y="125"/>
                </a:cubicBezTo>
                <a:cubicBezTo>
                  <a:pt x="61" y="125"/>
                  <a:pt x="61" y="125"/>
                  <a:pt x="61" y="124"/>
                </a:cubicBezTo>
                <a:cubicBezTo>
                  <a:pt x="61" y="125"/>
                  <a:pt x="61" y="125"/>
                  <a:pt x="61" y="125"/>
                </a:cubicBezTo>
                <a:cubicBezTo>
                  <a:pt x="61" y="125"/>
                  <a:pt x="60" y="125"/>
                  <a:pt x="60" y="124"/>
                </a:cubicBezTo>
                <a:cubicBezTo>
                  <a:pt x="60" y="125"/>
                  <a:pt x="59" y="125"/>
                  <a:pt x="59" y="125"/>
                </a:cubicBezTo>
                <a:cubicBezTo>
                  <a:pt x="59" y="126"/>
                  <a:pt x="60" y="125"/>
                  <a:pt x="61" y="125"/>
                </a:cubicBezTo>
                <a:cubicBezTo>
                  <a:pt x="61" y="125"/>
                  <a:pt x="61" y="125"/>
                  <a:pt x="61" y="125"/>
                </a:cubicBezTo>
                <a:cubicBezTo>
                  <a:pt x="61" y="125"/>
                  <a:pt x="62" y="125"/>
                  <a:pt x="61" y="124"/>
                </a:cubicBezTo>
                <a:cubicBezTo>
                  <a:pt x="61" y="124"/>
                  <a:pt x="61" y="124"/>
                  <a:pt x="61" y="124"/>
                </a:cubicBezTo>
                <a:cubicBezTo>
                  <a:pt x="61" y="124"/>
                  <a:pt x="61" y="124"/>
                  <a:pt x="61" y="124"/>
                </a:cubicBezTo>
                <a:cubicBezTo>
                  <a:pt x="60" y="124"/>
                  <a:pt x="60" y="124"/>
                  <a:pt x="60" y="124"/>
                </a:cubicBezTo>
                <a:cubicBezTo>
                  <a:pt x="60" y="124"/>
                  <a:pt x="60" y="124"/>
                  <a:pt x="59" y="124"/>
                </a:cubicBezTo>
                <a:cubicBezTo>
                  <a:pt x="59" y="124"/>
                  <a:pt x="59" y="124"/>
                  <a:pt x="59" y="124"/>
                </a:cubicBezTo>
                <a:cubicBezTo>
                  <a:pt x="59" y="124"/>
                  <a:pt x="59" y="123"/>
                  <a:pt x="59" y="123"/>
                </a:cubicBezTo>
                <a:cubicBezTo>
                  <a:pt x="59" y="123"/>
                  <a:pt x="59" y="123"/>
                  <a:pt x="59" y="123"/>
                </a:cubicBezTo>
                <a:cubicBezTo>
                  <a:pt x="59" y="123"/>
                  <a:pt x="59" y="123"/>
                  <a:pt x="59" y="123"/>
                </a:cubicBezTo>
                <a:cubicBezTo>
                  <a:pt x="59" y="123"/>
                  <a:pt x="59" y="123"/>
                  <a:pt x="59" y="123"/>
                </a:cubicBezTo>
                <a:cubicBezTo>
                  <a:pt x="60" y="123"/>
                  <a:pt x="60" y="123"/>
                  <a:pt x="61" y="123"/>
                </a:cubicBezTo>
                <a:cubicBezTo>
                  <a:pt x="61" y="123"/>
                  <a:pt x="61" y="123"/>
                  <a:pt x="61" y="123"/>
                </a:cubicBezTo>
                <a:cubicBezTo>
                  <a:pt x="61" y="123"/>
                  <a:pt x="61" y="123"/>
                  <a:pt x="61" y="123"/>
                </a:cubicBezTo>
                <a:cubicBezTo>
                  <a:pt x="62" y="124"/>
                  <a:pt x="62" y="123"/>
                  <a:pt x="62" y="123"/>
                </a:cubicBezTo>
                <a:cubicBezTo>
                  <a:pt x="62" y="123"/>
                  <a:pt x="62" y="123"/>
                  <a:pt x="62" y="123"/>
                </a:cubicBezTo>
                <a:cubicBezTo>
                  <a:pt x="62" y="123"/>
                  <a:pt x="62" y="123"/>
                  <a:pt x="62" y="123"/>
                </a:cubicBezTo>
                <a:cubicBezTo>
                  <a:pt x="62" y="123"/>
                  <a:pt x="62" y="123"/>
                  <a:pt x="62" y="124"/>
                </a:cubicBezTo>
                <a:cubicBezTo>
                  <a:pt x="62" y="124"/>
                  <a:pt x="62" y="124"/>
                  <a:pt x="61" y="124"/>
                </a:cubicBezTo>
                <a:cubicBezTo>
                  <a:pt x="61" y="124"/>
                  <a:pt x="62" y="124"/>
                  <a:pt x="62" y="124"/>
                </a:cubicBezTo>
                <a:cubicBezTo>
                  <a:pt x="62" y="124"/>
                  <a:pt x="62" y="124"/>
                  <a:pt x="62" y="124"/>
                </a:cubicBezTo>
                <a:cubicBezTo>
                  <a:pt x="62" y="124"/>
                  <a:pt x="62" y="125"/>
                  <a:pt x="63" y="125"/>
                </a:cubicBezTo>
                <a:cubicBezTo>
                  <a:pt x="63" y="125"/>
                  <a:pt x="63" y="124"/>
                  <a:pt x="63" y="124"/>
                </a:cubicBezTo>
                <a:cubicBezTo>
                  <a:pt x="64" y="124"/>
                  <a:pt x="65" y="124"/>
                  <a:pt x="65" y="123"/>
                </a:cubicBezTo>
                <a:cubicBezTo>
                  <a:pt x="65" y="123"/>
                  <a:pt x="65" y="123"/>
                  <a:pt x="65" y="123"/>
                </a:cubicBezTo>
                <a:cubicBezTo>
                  <a:pt x="65" y="123"/>
                  <a:pt x="64" y="123"/>
                  <a:pt x="64" y="123"/>
                </a:cubicBezTo>
                <a:cubicBezTo>
                  <a:pt x="64" y="123"/>
                  <a:pt x="65" y="122"/>
                  <a:pt x="65" y="122"/>
                </a:cubicBezTo>
                <a:cubicBezTo>
                  <a:pt x="65" y="122"/>
                  <a:pt x="65" y="123"/>
                  <a:pt x="65" y="123"/>
                </a:cubicBezTo>
                <a:cubicBezTo>
                  <a:pt x="65" y="123"/>
                  <a:pt x="66" y="123"/>
                  <a:pt x="66" y="123"/>
                </a:cubicBezTo>
                <a:cubicBezTo>
                  <a:pt x="66" y="123"/>
                  <a:pt x="66" y="123"/>
                  <a:pt x="66" y="123"/>
                </a:cubicBezTo>
                <a:cubicBezTo>
                  <a:pt x="66" y="123"/>
                  <a:pt x="67" y="123"/>
                  <a:pt x="67" y="123"/>
                </a:cubicBezTo>
                <a:cubicBezTo>
                  <a:pt x="67" y="123"/>
                  <a:pt x="67" y="123"/>
                  <a:pt x="67" y="123"/>
                </a:cubicBezTo>
                <a:cubicBezTo>
                  <a:pt x="67" y="123"/>
                  <a:pt x="67" y="123"/>
                  <a:pt x="67" y="123"/>
                </a:cubicBezTo>
                <a:cubicBezTo>
                  <a:pt x="67" y="123"/>
                  <a:pt x="67" y="123"/>
                  <a:pt x="67" y="123"/>
                </a:cubicBezTo>
                <a:cubicBezTo>
                  <a:pt x="68" y="123"/>
                  <a:pt x="68" y="122"/>
                  <a:pt x="68" y="122"/>
                </a:cubicBezTo>
                <a:cubicBezTo>
                  <a:pt x="68" y="122"/>
                  <a:pt x="68" y="122"/>
                  <a:pt x="68" y="122"/>
                </a:cubicBezTo>
                <a:cubicBezTo>
                  <a:pt x="68" y="122"/>
                  <a:pt x="68" y="122"/>
                  <a:pt x="68" y="122"/>
                </a:cubicBezTo>
                <a:cubicBezTo>
                  <a:pt x="69" y="122"/>
                  <a:pt x="69" y="122"/>
                  <a:pt x="69" y="122"/>
                </a:cubicBezTo>
                <a:cubicBezTo>
                  <a:pt x="69" y="122"/>
                  <a:pt x="69" y="123"/>
                  <a:pt x="69" y="123"/>
                </a:cubicBezTo>
                <a:cubicBezTo>
                  <a:pt x="69" y="123"/>
                  <a:pt x="70" y="123"/>
                  <a:pt x="70" y="122"/>
                </a:cubicBezTo>
                <a:cubicBezTo>
                  <a:pt x="70" y="122"/>
                  <a:pt x="70" y="122"/>
                  <a:pt x="70" y="122"/>
                </a:cubicBezTo>
                <a:cubicBezTo>
                  <a:pt x="70" y="122"/>
                  <a:pt x="70" y="122"/>
                  <a:pt x="70" y="122"/>
                </a:cubicBezTo>
                <a:cubicBezTo>
                  <a:pt x="70" y="122"/>
                  <a:pt x="70" y="122"/>
                  <a:pt x="70" y="122"/>
                </a:cubicBezTo>
                <a:cubicBezTo>
                  <a:pt x="70" y="122"/>
                  <a:pt x="70" y="122"/>
                  <a:pt x="70" y="122"/>
                </a:cubicBezTo>
                <a:cubicBezTo>
                  <a:pt x="70" y="123"/>
                  <a:pt x="71" y="122"/>
                  <a:pt x="71" y="122"/>
                </a:cubicBezTo>
                <a:cubicBezTo>
                  <a:pt x="71" y="122"/>
                  <a:pt x="71" y="122"/>
                  <a:pt x="71" y="121"/>
                </a:cubicBezTo>
                <a:cubicBezTo>
                  <a:pt x="71" y="121"/>
                  <a:pt x="72" y="121"/>
                  <a:pt x="72" y="121"/>
                </a:cubicBezTo>
                <a:cubicBezTo>
                  <a:pt x="72" y="121"/>
                  <a:pt x="72" y="121"/>
                  <a:pt x="72" y="122"/>
                </a:cubicBezTo>
                <a:cubicBezTo>
                  <a:pt x="72" y="122"/>
                  <a:pt x="72" y="122"/>
                  <a:pt x="72" y="122"/>
                </a:cubicBezTo>
                <a:cubicBezTo>
                  <a:pt x="72" y="122"/>
                  <a:pt x="72" y="122"/>
                  <a:pt x="72" y="122"/>
                </a:cubicBezTo>
                <a:cubicBezTo>
                  <a:pt x="72" y="122"/>
                  <a:pt x="72" y="122"/>
                  <a:pt x="72" y="122"/>
                </a:cubicBezTo>
                <a:cubicBezTo>
                  <a:pt x="72" y="122"/>
                  <a:pt x="72" y="122"/>
                  <a:pt x="73" y="121"/>
                </a:cubicBezTo>
                <a:cubicBezTo>
                  <a:pt x="73" y="122"/>
                  <a:pt x="73" y="122"/>
                  <a:pt x="73" y="122"/>
                </a:cubicBezTo>
                <a:cubicBezTo>
                  <a:pt x="73" y="121"/>
                  <a:pt x="73" y="121"/>
                  <a:pt x="73" y="121"/>
                </a:cubicBezTo>
                <a:cubicBezTo>
                  <a:pt x="74" y="121"/>
                  <a:pt x="74" y="121"/>
                  <a:pt x="75" y="121"/>
                </a:cubicBezTo>
                <a:cubicBezTo>
                  <a:pt x="75" y="121"/>
                  <a:pt x="75" y="121"/>
                  <a:pt x="75" y="121"/>
                </a:cubicBezTo>
                <a:cubicBezTo>
                  <a:pt x="75" y="120"/>
                  <a:pt x="75" y="120"/>
                  <a:pt x="75" y="120"/>
                </a:cubicBezTo>
                <a:cubicBezTo>
                  <a:pt x="75" y="120"/>
                  <a:pt x="75" y="120"/>
                  <a:pt x="75" y="120"/>
                </a:cubicBezTo>
                <a:cubicBezTo>
                  <a:pt x="76" y="121"/>
                  <a:pt x="77" y="120"/>
                  <a:pt x="78" y="121"/>
                </a:cubicBezTo>
                <a:cubicBezTo>
                  <a:pt x="77" y="121"/>
                  <a:pt x="77" y="121"/>
                  <a:pt x="76" y="121"/>
                </a:cubicBezTo>
                <a:cubicBezTo>
                  <a:pt x="77" y="122"/>
                  <a:pt x="78" y="121"/>
                  <a:pt x="78" y="121"/>
                </a:cubicBezTo>
                <a:cubicBezTo>
                  <a:pt x="78" y="121"/>
                  <a:pt x="78" y="120"/>
                  <a:pt x="78" y="120"/>
                </a:cubicBezTo>
                <a:cubicBezTo>
                  <a:pt x="78" y="120"/>
                  <a:pt x="78" y="120"/>
                  <a:pt x="78" y="120"/>
                </a:cubicBezTo>
                <a:cubicBezTo>
                  <a:pt x="78" y="120"/>
                  <a:pt x="78" y="120"/>
                  <a:pt x="78" y="120"/>
                </a:cubicBezTo>
                <a:cubicBezTo>
                  <a:pt x="78" y="120"/>
                  <a:pt x="78" y="120"/>
                  <a:pt x="79" y="120"/>
                </a:cubicBezTo>
                <a:cubicBezTo>
                  <a:pt x="79" y="120"/>
                  <a:pt x="79" y="120"/>
                  <a:pt x="79" y="120"/>
                </a:cubicBezTo>
                <a:cubicBezTo>
                  <a:pt x="79" y="120"/>
                  <a:pt x="79" y="120"/>
                  <a:pt x="79" y="120"/>
                </a:cubicBezTo>
                <a:cubicBezTo>
                  <a:pt x="79" y="120"/>
                  <a:pt x="80" y="120"/>
                  <a:pt x="80" y="120"/>
                </a:cubicBezTo>
                <a:cubicBezTo>
                  <a:pt x="80" y="120"/>
                  <a:pt x="80" y="120"/>
                  <a:pt x="80" y="120"/>
                </a:cubicBezTo>
                <a:cubicBezTo>
                  <a:pt x="80" y="120"/>
                  <a:pt x="80" y="120"/>
                  <a:pt x="80" y="120"/>
                </a:cubicBezTo>
                <a:cubicBezTo>
                  <a:pt x="80" y="119"/>
                  <a:pt x="80" y="120"/>
                  <a:pt x="81" y="119"/>
                </a:cubicBezTo>
                <a:cubicBezTo>
                  <a:pt x="81" y="119"/>
                  <a:pt x="81" y="119"/>
                  <a:pt x="81" y="119"/>
                </a:cubicBezTo>
                <a:cubicBezTo>
                  <a:pt x="81" y="119"/>
                  <a:pt x="80" y="120"/>
                  <a:pt x="81" y="120"/>
                </a:cubicBezTo>
                <a:cubicBezTo>
                  <a:pt x="81" y="119"/>
                  <a:pt x="82" y="119"/>
                  <a:pt x="82" y="119"/>
                </a:cubicBezTo>
                <a:cubicBezTo>
                  <a:pt x="82" y="119"/>
                  <a:pt x="82" y="119"/>
                  <a:pt x="82" y="119"/>
                </a:cubicBezTo>
                <a:cubicBezTo>
                  <a:pt x="82" y="119"/>
                  <a:pt x="81" y="119"/>
                  <a:pt x="82" y="120"/>
                </a:cubicBezTo>
                <a:cubicBezTo>
                  <a:pt x="82" y="119"/>
                  <a:pt x="82" y="119"/>
                  <a:pt x="83" y="119"/>
                </a:cubicBezTo>
                <a:cubicBezTo>
                  <a:pt x="83" y="119"/>
                  <a:pt x="82" y="119"/>
                  <a:pt x="83" y="120"/>
                </a:cubicBezTo>
                <a:cubicBezTo>
                  <a:pt x="84" y="120"/>
                  <a:pt x="84" y="119"/>
                  <a:pt x="85" y="118"/>
                </a:cubicBezTo>
                <a:cubicBezTo>
                  <a:pt x="85" y="119"/>
                  <a:pt x="85" y="119"/>
                  <a:pt x="86" y="119"/>
                </a:cubicBezTo>
                <a:cubicBezTo>
                  <a:pt x="86" y="119"/>
                  <a:pt x="86" y="119"/>
                  <a:pt x="86" y="119"/>
                </a:cubicBezTo>
                <a:cubicBezTo>
                  <a:pt x="86" y="119"/>
                  <a:pt x="86" y="119"/>
                  <a:pt x="87" y="119"/>
                </a:cubicBezTo>
                <a:cubicBezTo>
                  <a:pt x="87" y="119"/>
                  <a:pt x="87" y="119"/>
                  <a:pt x="87" y="119"/>
                </a:cubicBezTo>
                <a:cubicBezTo>
                  <a:pt x="87" y="118"/>
                  <a:pt x="87" y="118"/>
                  <a:pt x="87" y="118"/>
                </a:cubicBezTo>
                <a:cubicBezTo>
                  <a:pt x="87" y="118"/>
                  <a:pt x="87" y="119"/>
                  <a:pt x="87" y="119"/>
                </a:cubicBezTo>
                <a:cubicBezTo>
                  <a:pt x="87" y="119"/>
                  <a:pt x="87" y="119"/>
                  <a:pt x="87" y="119"/>
                </a:cubicBezTo>
                <a:cubicBezTo>
                  <a:pt x="87" y="119"/>
                  <a:pt x="87" y="119"/>
                  <a:pt x="87" y="119"/>
                </a:cubicBezTo>
                <a:cubicBezTo>
                  <a:pt x="86" y="119"/>
                  <a:pt x="86" y="120"/>
                  <a:pt x="85" y="120"/>
                </a:cubicBezTo>
                <a:cubicBezTo>
                  <a:pt x="85" y="120"/>
                  <a:pt x="85" y="120"/>
                  <a:pt x="85" y="120"/>
                </a:cubicBezTo>
                <a:cubicBezTo>
                  <a:pt x="85" y="119"/>
                  <a:pt x="84" y="119"/>
                  <a:pt x="85" y="120"/>
                </a:cubicBezTo>
                <a:cubicBezTo>
                  <a:pt x="85" y="120"/>
                  <a:pt x="85" y="120"/>
                  <a:pt x="85" y="120"/>
                </a:cubicBezTo>
                <a:cubicBezTo>
                  <a:pt x="86" y="120"/>
                  <a:pt x="86" y="120"/>
                  <a:pt x="87" y="120"/>
                </a:cubicBezTo>
                <a:cubicBezTo>
                  <a:pt x="87" y="120"/>
                  <a:pt x="86" y="120"/>
                  <a:pt x="87" y="120"/>
                </a:cubicBezTo>
                <a:cubicBezTo>
                  <a:pt x="87" y="120"/>
                  <a:pt x="87" y="120"/>
                  <a:pt x="86" y="120"/>
                </a:cubicBezTo>
                <a:cubicBezTo>
                  <a:pt x="86" y="120"/>
                  <a:pt x="86" y="121"/>
                  <a:pt x="85" y="121"/>
                </a:cubicBezTo>
                <a:cubicBezTo>
                  <a:pt x="85" y="121"/>
                  <a:pt x="85" y="121"/>
                  <a:pt x="85" y="121"/>
                </a:cubicBezTo>
                <a:cubicBezTo>
                  <a:pt x="85" y="121"/>
                  <a:pt x="85" y="121"/>
                  <a:pt x="85" y="121"/>
                </a:cubicBezTo>
                <a:cubicBezTo>
                  <a:pt x="85" y="121"/>
                  <a:pt x="85" y="121"/>
                  <a:pt x="85" y="121"/>
                </a:cubicBezTo>
                <a:cubicBezTo>
                  <a:pt x="85" y="121"/>
                  <a:pt x="85" y="121"/>
                  <a:pt x="84" y="121"/>
                </a:cubicBezTo>
                <a:cubicBezTo>
                  <a:pt x="84" y="121"/>
                  <a:pt x="84" y="121"/>
                  <a:pt x="84" y="121"/>
                </a:cubicBezTo>
                <a:cubicBezTo>
                  <a:pt x="84" y="121"/>
                  <a:pt x="84" y="122"/>
                  <a:pt x="84" y="122"/>
                </a:cubicBezTo>
                <a:cubicBezTo>
                  <a:pt x="84" y="122"/>
                  <a:pt x="84" y="121"/>
                  <a:pt x="83" y="121"/>
                </a:cubicBezTo>
                <a:cubicBezTo>
                  <a:pt x="83" y="121"/>
                  <a:pt x="83" y="122"/>
                  <a:pt x="83" y="122"/>
                </a:cubicBezTo>
                <a:cubicBezTo>
                  <a:pt x="83" y="122"/>
                  <a:pt x="83" y="122"/>
                  <a:pt x="83" y="121"/>
                </a:cubicBezTo>
                <a:cubicBezTo>
                  <a:pt x="83" y="121"/>
                  <a:pt x="83" y="122"/>
                  <a:pt x="83" y="122"/>
                </a:cubicBezTo>
                <a:cubicBezTo>
                  <a:pt x="83" y="122"/>
                  <a:pt x="82" y="122"/>
                  <a:pt x="82" y="122"/>
                </a:cubicBezTo>
                <a:cubicBezTo>
                  <a:pt x="82" y="122"/>
                  <a:pt x="82" y="122"/>
                  <a:pt x="82" y="122"/>
                </a:cubicBezTo>
                <a:cubicBezTo>
                  <a:pt x="82" y="122"/>
                  <a:pt x="82" y="121"/>
                  <a:pt x="81" y="121"/>
                </a:cubicBezTo>
                <a:cubicBezTo>
                  <a:pt x="81" y="122"/>
                  <a:pt x="81" y="122"/>
                  <a:pt x="81" y="122"/>
                </a:cubicBezTo>
                <a:cubicBezTo>
                  <a:pt x="81" y="121"/>
                  <a:pt x="81" y="121"/>
                  <a:pt x="81" y="122"/>
                </a:cubicBezTo>
                <a:cubicBezTo>
                  <a:pt x="81" y="122"/>
                  <a:pt x="81" y="122"/>
                  <a:pt x="81" y="122"/>
                </a:cubicBezTo>
                <a:cubicBezTo>
                  <a:pt x="81" y="122"/>
                  <a:pt x="80" y="122"/>
                  <a:pt x="80" y="122"/>
                </a:cubicBezTo>
                <a:cubicBezTo>
                  <a:pt x="80" y="123"/>
                  <a:pt x="79" y="123"/>
                  <a:pt x="79" y="123"/>
                </a:cubicBezTo>
                <a:cubicBezTo>
                  <a:pt x="79" y="122"/>
                  <a:pt x="79" y="122"/>
                  <a:pt x="79" y="122"/>
                </a:cubicBezTo>
                <a:cubicBezTo>
                  <a:pt x="79" y="122"/>
                  <a:pt x="79" y="122"/>
                  <a:pt x="79" y="122"/>
                </a:cubicBezTo>
                <a:cubicBezTo>
                  <a:pt x="79" y="122"/>
                  <a:pt x="79" y="122"/>
                  <a:pt x="79" y="122"/>
                </a:cubicBezTo>
                <a:cubicBezTo>
                  <a:pt x="79" y="122"/>
                  <a:pt x="80" y="121"/>
                  <a:pt x="79" y="121"/>
                </a:cubicBezTo>
                <a:cubicBezTo>
                  <a:pt x="79" y="121"/>
                  <a:pt x="79" y="121"/>
                  <a:pt x="79" y="121"/>
                </a:cubicBezTo>
                <a:cubicBezTo>
                  <a:pt x="79" y="121"/>
                  <a:pt x="79" y="121"/>
                  <a:pt x="79" y="121"/>
                </a:cubicBezTo>
                <a:cubicBezTo>
                  <a:pt x="79" y="121"/>
                  <a:pt x="79" y="121"/>
                  <a:pt x="79" y="121"/>
                </a:cubicBezTo>
                <a:cubicBezTo>
                  <a:pt x="79" y="121"/>
                  <a:pt x="79" y="121"/>
                  <a:pt x="79" y="121"/>
                </a:cubicBezTo>
                <a:cubicBezTo>
                  <a:pt x="79" y="121"/>
                  <a:pt x="79" y="121"/>
                  <a:pt x="79" y="121"/>
                </a:cubicBezTo>
                <a:cubicBezTo>
                  <a:pt x="79" y="121"/>
                  <a:pt x="79" y="121"/>
                  <a:pt x="79" y="122"/>
                </a:cubicBezTo>
                <a:cubicBezTo>
                  <a:pt x="78" y="122"/>
                  <a:pt x="78" y="123"/>
                  <a:pt x="78" y="123"/>
                </a:cubicBezTo>
                <a:cubicBezTo>
                  <a:pt x="78" y="123"/>
                  <a:pt x="78" y="123"/>
                  <a:pt x="78" y="123"/>
                </a:cubicBezTo>
                <a:cubicBezTo>
                  <a:pt x="78" y="123"/>
                  <a:pt x="78" y="123"/>
                  <a:pt x="78" y="122"/>
                </a:cubicBezTo>
                <a:cubicBezTo>
                  <a:pt x="78" y="123"/>
                  <a:pt x="77" y="123"/>
                  <a:pt x="77" y="123"/>
                </a:cubicBezTo>
                <a:cubicBezTo>
                  <a:pt x="76" y="123"/>
                  <a:pt x="77" y="123"/>
                  <a:pt x="76" y="122"/>
                </a:cubicBezTo>
                <a:cubicBezTo>
                  <a:pt x="75" y="122"/>
                  <a:pt x="74" y="123"/>
                  <a:pt x="74" y="124"/>
                </a:cubicBezTo>
                <a:cubicBezTo>
                  <a:pt x="74" y="124"/>
                  <a:pt x="73" y="124"/>
                  <a:pt x="74" y="123"/>
                </a:cubicBezTo>
                <a:cubicBezTo>
                  <a:pt x="74" y="123"/>
                  <a:pt x="74" y="124"/>
                  <a:pt x="74" y="123"/>
                </a:cubicBezTo>
                <a:cubicBezTo>
                  <a:pt x="73" y="123"/>
                  <a:pt x="73" y="123"/>
                  <a:pt x="72" y="123"/>
                </a:cubicBezTo>
                <a:cubicBezTo>
                  <a:pt x="71" y="124"/>
                  <a:pt x="71" y="124"/>
                  <a:pt x="71" y="124"/>
                </a:cubicBezTo>
                <a:cubicBezTo>
                  <a:pt x="71" y="124"/>
                  <a:pt x="71" y="124"/>
                  <a:pt x="70" y="124"/>
                </a:cubicBezTo>
                <a:cubicBezTo>
                  <a:pt x="70" y="125"/>
                  <a:pt x="71" y="124"/>
                  <a:pt x="71" y="125"/>
                </a:cubicBezTo>
                <a:cubicBezTo>
                  <a:pt x="71" y="125"/>
                  <a:pt x="70" y="124"/>
                  <a:pt x="70" y="125"/>
                </a:cubicBezTo>
                <a:cubicBezTo>
                  <a:pt x="69" y="125"/>
                  <a:pt x="70" y="124"/>
                  <a:pt x="69" y="124"/>
                </a:cubicBezTo>
                <a:cubicBezTo>
                  <a:pt x="69" y="124"/>
                  <a:pt x="69" y="124"/>
                  <a:pt x="69" y="124"/>
                </a:cubicBezTo>
                <a:cubicBezTo>
                  <a:pt x="68" y="125"/>
                  <a:pt x="67" y="124"/>
                  <a:pt x="66" y="125"/>
                </a:cubicBezTo>
                <a:cubicBezTo>
                  <a:pt x="66" y="125"/>
                  <a:pt x="66" y="125"/>
                  <a:pt x="67" y="125"/>
                </a:cubicBezTo>
                <a:cubicBezTo>
                  <a:pt x="67" y="125"/>
                  <a:pt x="66" y="126"/>
                  <a:pt x="67" y="126"/>
                </a:cubicBezTo>
                <a:cubicBezTo>
                  <a:pt x="67" y="125"/>
                  <a:pt x="67" y="125"/>
                  <a:pt x="67" y="126"/>
                </a:cubicBezTo>
                <a:cubicBezTo>
                  <a:pt x="67" y="126"/>
                  <a:pt x="67" y="127"/>
                  <a:pt x="66" y="127"/>
                </a:cubicBezTo>
                <a:cubicBezTo>
                  <a:pt x="66" y="126"/>
                  <a:pt x="67" y="126"/>
                  <a:pt x="66" y="126"/>
                </a:cubicBezTo>
                <a:cubicBezTo>
                  <a:pt x="66" y="125"/>
                  <a:pt x="66" y="126"/>
                  <a:pt x="66" y="126"/>
                </a:cubicBezTo>
                <a:cubicBezTo>
                  <a:pt x="65" y="126"/>
                  <a:pt x="66" y="127"/>
                  <a:pt x="65" y="127"/>
                </a:cubicBezTo>
                <a:cubicBezTo>
                  <a:pt x="65" y="127"/>
                  <a:pt x="65" y="127"/>
                  <a:pt x="65" y="126"/>
                </a:cubicBezTo>
                <a:cubicBezTo>
                  <a:pt x="64" y="126"/>
                  <a:pt x="65" y="127"/>
                  <a:pt x="64" y="127"/>
                </a:cubicBezTo>
                <a:cubicBezTo>
                  <a:pt x="64" y="127"/>
                  <a:pt x="64" y="126"/>
                  <a:pt x="64" y="126"/>
                </a:cubicBezTo>
                <a:cubicBezTo>
                  <a:pt x="63" y="126"/>
                  <a:pt x="64" y="127"/>
                  <a:pt x="63" y="127"/>
                </a:cubicBezTo>
                <a:cubicBezTo>
                  <a:pt x="63" y="127"/>
                  <a:pt x="63" y="127"/>
                  <a:pt x="63" y="127"/>
                </a:cubicBezTo>
                <a:cubicBezTo>
                  <a:pt x="63" y="127"/>
                  <a:pt x="63" y="126"/>
                  <a:pt x="63" y="126"/>
                </a:cubicBezTo>
                <a:cubicBezTo>
                  <a:pt x="62" y="126"/>
                  <a:pt x="62" y="126"/>
                  <a:pt x="62" y="125"/>
                </a:cubicBezTo>
                <a:cubicBezTo>
                  <a:pt x="60" y="125"/>
                  <a:pt x="59" y="126"/>
                  <a:pt x="58" y="127"/>
                </a:cubicBezTo>
                <a:cubicBezTo>
                  <a:pt x="59" y="126"/>
                  <a:pt x="57" y="126"/>
                  <a:pt x="56" y="126"/>
                </a:cubicBezTo>
                <a:cubicBezTo>
                  <a:pt x="56" y="126"/>
                  <a:pt x="56" y="126"/>
                  <a:pt x="56" y="126"/>
                </a:cubicBezTo>
                <a:cubicBezTo>
                  <a:pt x="56" y="126"/>
                  <a:pt x="56" y="126"/>
                  <a:pt x="56" y="126"/>
                </a:cubicBezTo>
                <a:cubicBezTo>
                  <a:pt x="56" y="126"/>
                  <a:pt x="56" y="127"/>
                  <a:pt x="55" y="126"/>
                </a:cubicBezTo>
                <a:cubicBezTo>
                  <a:pt x="55" y="126"/>
                  <a:pt x="57" y="126"/>
                  <a:pt x="57" y="125"/>
                </a:cubicBezTo>
                <a:cubicBezTo>
                  <a:pt x="56" y="125"/>
                  <a:pt x="55" y="127"/>
                  <a:pt x="54" y="126"/>
                </a:cubicBezTo>
                <a:cubicBezTo>
                  <a:pt x="54" y="126"/>
                  <a:pt x="54" y="126"/>
                  <a:pt x="55" y="126"/>
                </a:cubicBezTo>
                <a:cubicBezTo>
                  <a:pt x="54" y="127"/>
                  <a:pt x="54" y="127"/>
                  <a:pt x="54" y="127"/>
                </a:cubicBezTo>
                <a:cubicBezTo>
                  <a:pt x="52" y="126"/>
                  <a:pt x="52" y="128"/>
                  <a:pt x="51" y="127"/>
                </a:cubicBezTo>
                <a:cubicBezTo>
                  <a:pt x="50" y="128"/>
                  <a:pt x="49" y="127"/>
                  <a:pt x="48" y="129"/>
                </a:cubicBezTo>
                <a:cubicBezTo>
                  <a:pt x="49" y="129"/>
                  <a:pt x="48" y="129"/>
                  <a:pt x="49" y="129"/>
                </a:cubicBezTo>
                <a:cubicBezTo>
                  <a:pt x="48" y="130"/>
                  <a:pt x="47" y="129"/>
                  <a:pt x="47" y="128"/>
                </a:cubicBezTo>
                <a:cubicBezTo>
                  <a:pt x="46" y="128"/>
                  <a:pt x="47" y="129"/>
                  <a:pt x="47" y="129"/>
                </a:cubicBezTo>
                <a:cubicBezTo>
                  <a:pt x="46" y="130"/>
                  <a:pt x="46" y="130"/>
                  <a:pt x="45" y="130"/>
                </a:cubicBezTo>
                <a:cubicBezTo>
                  <a:pt x="45" y="129"/>
                  <a:pt x="46" y="129"/>
                  <a:pt x="46" y="129"/>
                </a:cubicBezTo>
                <a:cubicBezTo>
                  <a:pt x="45" y="129"/>
                  <a:pt x="44" y="129"/>
                  <a:pt x="43" y="129"/>
                </a:cubicBezTo>
                <a:cubicBezTo>
                  <a:pt x="43" y="129"/>
                  <a:pt x="43" y="128"/>
                  <a:pt x="43" y="129"/>
                </a:cubicBezTo>
                <a:cubicBezTo>
                  <a:pt x="43" y="128"/>
                  <a:pt x="43" y="129"/>
                  <a:pt x="43" y="129"/>
                </a:cubicBezTo>
                <a:cubicBezTo>
                  <a:pt x="42" y="129"/>
                  <a:pt x="43" y="129"/>
                  <a:pt x="43" y="129"/>
                </a:cubicBezTo>
                <a:cubicBezTo>
                  <a:pt x="42" y="130"/>
                  <a:pt x="40" y="129"/>
                  <a:pt x="39" y="130"/>
                </a:cubicBezTo>
                <a:cubicBezTo>
                  <a:pt x="38" y="129"/>
                  <a:pt x="38" y="129"/>
                  <a:pt x="38" y="129"/>
                </a:cubicBezTo>
                <a:cubicBezTo>
                  <a:pt x="38" y="130"/>
                  <a:pt x="37" y="129"/>
                  <a:pt x="37" y="130"/>
                </a:cubicBezTo>
                <a:cubicBezTo>
                  <a:pt x="36" y="129"/>
                  <a:pt x="35" y="130"/>
                  <a:pt x="34" y="129"/>
                </a:cubicBezTo>
                <a:cubicBezTo>
                  <a:pt x="33" y="130"/>
                  <a:pt x="32" y="130"/>
                  <a:pt x="30" y="130"/>
                </a:cubicBezTo>
                <a:cubicBezTo>
                  <a:pt x="31" y="129"/>
                  <a:pt x="31" y="129"/>
                  <a:pt x="31" y="128"/>
                </a:cubicBezTo>
                <a:cubicBezTo>
                  <a:pt x="30" y="129"/>
                  <a:pt x="29" y="130"/>
                  <a:pt x="28" y="129"/>
                </a:cubicBezTo>
                <a:cubicBezTo>
                  <a:pt x="28" y="129"/>
                  <a:pt x="28" y="129"/>
                  <a:pt x="27" y="128"/>
                </a:cubicBezTo>
                <a:cubicBezTo>
                  <a:pt x="27" y="129"/>
                  <a:pt x="27" y="129"/>
                  <a:pt x="27" y="129"/>
                </a:cubicBezTo>
                <a:cubicBezTo>
                  <a:pt x="28" y="129"/>
                  <a:pt x="28" y="129"/>
                  <a:pt x="28" y="130"/>
                </a:cubicBezTo>
                <a:cubicBezTo>
                  <a:pt x="28" y="130"/>
                  <a:pt x="28" y="130"/>
                  <a:pt x="28" y="129"/>
                </a:cubicBezTo>
                <a:cubicBezTo>
                  <a:pt x="28" y="131"/>
                  <a:pt x="28" y="131"/>
                  <a:pt x="28" y="132"/>
                </a:cubicBezTo>
                <a:cubicBezTo>
                  <a:pt x="28" y="132"/>
                  <a:pt x="27" y="132"/>
                  <a:pt x="26" y="132"/>
                </a:cubicBezTo>
                <a:cubicBezTo>
                  <a:pt x="26" y="132"/>
                  <a:pt x="27" y="133"/>
                  <a:pt x="27" y="133"/>
                </a:cubicBezTo>
                <a:cubicBezTo>
                  <a:pt x="26" y="133"/>
                  <a:pt x="26" y="133"/>
                  <a:pt x="27" y="133"/>
                </a:cubicBezTo>
                <a:cubicBezTo>
                  <a:pt x="27" y="133"/>
                  <a:pt x="27" y="133"/>
                  <a:pt x="27" y="133"/>
                </a:cubicBezTo>
                <a:cubicBezTo>
                  <a:pt x="26" y="133"/>
                  <a:pt x="26" y="133"/>
                  <a:pt x="26" y="133"/>
                </a:cubicBezTo>
                <a:cubicBezTo>
                  <a:pt x="26" y="133"/>
                  <a:pt x="26" y="133"/>
                  <a:pt x="26" y="133"/>
                </a:cubicBezTo>
                <a:cubicBezTo>
                  <a:pt x="26" y="133"/>
                  <a:pt x="26" y="133"/>
                  <a:pt x="26" y="133"/>
                </a:cubicBezTo>
                <a:cubicBezTo>
                  <a:pt x="26" y="134"/>
                  <a:pt x="26" y="134"/>
                  <a:pt x="26" y="135"/>
                </a:cubicBezTo>
                <a:cubicBezTo>
                  <a:pt x="26" y="134"/>
                  <a:pt x="25" y="134"/>
                  <a:pt x="25" y="134"/>
                </a:cubicBezTo>
                <a:cubicBezTo>
                  <a:pt x="24" y="134"/>
                  <a:pt x="24" y="134"/>
                  <a:pt x="24" y="135"/>
                </a:cubicBezTo>
                <a:cubicBezTo>
                  <a:pt x="24" y="135"/>
                  <a:pt x="24" y="135"/>
                  <a:pt x="24" y="135"/>
                </a:cubicBezTo>
                <a:cubicBezTo>
                  <a:pt x="24" y="135"/>
                  <a:pt x="24" y="134"/>
                  <a:pt x="24" y="134"/>
                </a:cubicBezTo>
                <a:cubicBezTo>
                  <a:pt x="24" y="134"/>
                  <a:pt x="24" y="134"/>
                  <a:pt x="24" y="134"/>
                </a:cubicBezTo>
                <a:cubicBezTo>
                  <a:pt x="24" y="134"/>
                  <a:pt x="24" y="134"/>
                  <a:pt x="24" y="134"/>
                </a:cubicBezTo>
                <a:cubicBezTo>
                  <a:pt x="23" y="134"/>
                  <a:pt x="23" y="134"/>
                  <a:pt x="24" y="133"/>
                </a:cubicBezTo>
                <a:cubicBezTo>
                  <a:pt x="23" y="133"/>
                  <a:pt x="23" y="133"/>
                  <a:pt x="22" y="134"/>
                </a:cubicBezTo>
                <a:cubicBezTo>
                  <a:pt x="22" y="134"/>
                  <a:pt x="22" y="133"/>
                  <a:pt x="22" y="133"/>
                </a:cubicBezTo>
                <a:cubicBezTo>
                  <a:pt x="22" y="133"/>
                  <a:pt x="22" y="134"/>
                  <a:pt x="21" y="134"/>
                </a:cubicBezTo>
                <a:cubicBezTo>
                  <a:pt x="21" y="134"/>
                  <a:pt x="21" y="134"/>
                  <a:pt x="21" y="135"/>
                </a:cubicBezTo>
                <a:cubicBezTo>
                  <a:pt x="21" y="135"/>
                  <a:pt x="21" y="135"/>
                  <a:pt x="21" y="135"/>
                </a:cubicBezTo>
                <a:cubicBezTo>
                  <a:pt x="20" y="135"/>
                  <a:pt x="19" y="135"/>
                  <a:pt x="17" y="136"/>
                </a:cubicBezTo>
                <a:cubicBezTo>
                  <a:pt x="17" y="136"/>
                  <a:pt x="17" y="136"/>
                  <a:pt x="17" y="137"/>
                </a:cubicBezTo>
                <a:cubicBezTo>
                  <a:pt x="17" y="137"/>
                  <a:pt x="17" y="137"/>
                  <a:pt x="16" y="136"/>
                </a:cubicBezTo>
                <a:cubicBezTo>
                  <a:pt x="16" y="136"/>
                  <a:pt x="16" y="136"/>
                  <a:pt x="16" y="136"/>
                </a:cubicBezTo>
                <a:cubicBezTo>
                  <a:pt x="16" y="136"/>
                  <a:pt x="16" y="136"/>
                  <a:pt x="16" y="136"/>
                </a:cubicBezTo>
                <a:cubicBezTo>
                  <a:pt x="16" y="136"/>
                  <a:pt x="16" y="136"/>
                  <a:pt x="16" y="136"/>
                </a:cubicBezTo>
                <a:cubicBezTo>
                  <a:pt x="16" y="136"/>
                  <a:pt x="16" y="136"/>
                  <a:pt x="16" y="137"/>
                </a:cubicBezTo>
                <a:cubicBezTo>
                  <a:pt x="15" y="137"/>
                  <a:pt x="15" y="137"/>
                  <a:pt x="15" y="137"/>
                </a:cubicBezTo>
                <a:cubicBezTo>
                  <a:pt x="16" y="137"/>
                  <a:pt x="16" y="138"/>
                  <a:pt x="16" y="138"/>
                </a:cubicBezTo>
                <a:cubicBezTo>
                  <a:pt x="16" y="138"/>
                  <a:pt x="16" y="138"/>
                  <a:pt x="16" y="138"/>
                </a:cubicBezTo>
                <a:cubicBezTo>
                  <a:pt x="16" y="138"/>
                  <a:pt x="16" y="138"/>
                  <a:pt x="16" y="137"/>
                </a:cubicBezTo>
                <a:cubicBezTo>
                  <a:pt x="16" y="138"/>
                  <a:pt x="16" y="138"/>
                  <a:pt x="17" y="138"/>
                </a:cubicBezTo>
                <a:cubicBezTo>
                  <a:pt x="17" y="137"/>
                  <a:pt x="16" y="137"/>
                  <a:pt x="16" y="137"/>
                </a:cubicBezTo>
                <a:cubicBezTo>
                  <a:pt x="16" y="137"/>
                  <a:pt x="16" y="137"/>
                  <a:pt x="17" y="137"/>
                </a:cubicBezTo>
                <a:cubicBezTo>
                  <a:pt x="17" y="137"/>
                  <a:pt x="17" y="137"/>
                  <a:pt x="17" y="138"/>
                </a:cubicBezTo>
                <a:cubicBezTo>
                  <a:pt x="17" y="138"/>
                  <a:pt x="17" y="138"/>
                  <a:pt x="17" y="138"/>
                </a:cubicBezTo>
                <a:cubicBezTo>
                  <a:pt x="17" y="138"/>
                  <a:pt x="18" y="138"/>
                  <a:pt x="19" y="138"/>
                </a:cubicBezTo>
                <a:cubicBezTo>
                  <a:pt x="18" y="138"/>
                  <a:pt x="18" y="138"/>
                  <a:pt x="18" y="138"/>
                </a:cubicBezTo>
                <a:cubicBezTo>
                  <a:pt x="18" y="138"/>
                  <a:pt x="18" y="138"/>
                  <a:pt x="17" y="138"/>
                </a:cubicBezTo>
                <a:cubicBezTo>
                  <a:pt x="17" y="138"/>
                  <a:pt x="17" y="138"/>
                  <a:pt x="17" y="138"/>
                </a:cubicBezTo>
                <a:cubicBezTo>
                  <a:pt x="17" y="139"/>
                  <a:pt x="17" y="139"/>
                  <a:pt x="17" y="139"/>
                </a:cubicBezTo>
                <a:cubicBezTo>
                  <a:pt x="17" y="139"/>
                  <a:pt x="17" y="139"/>
                  <a:pt x="17" y="139"/>
                </a:cubicBezTo>
                <a:cubicBezTo>
                  <a:pt x="17" y="139"/>
                  <a:pt x="17" y="139"/>
                  <a:pt x="17" y="139"/>
                </a:cubicBezTo>
                <a:cubicBezTo>
                  <a:pt x="17" y="139"/>
                  <a:pt x="17" y="139"/>
                  <a:pt x="17" y="139"/>
                </a:cubicBezTo>
                <a:cubicBezTo>
                  <a:pt x="17" y="139"/>
                  <a:pt x="17" y="138"/>
                  <a:pt x="17" y="138"/>
                </a:cubicBezTo>
                <a:cubicBezTo>
                  <a:pt x="17" y="138"/>
                  <a:pt x="16" y="138"/>
                  <a:pt x="16" y="139"/>
                </a:cubicBezTo>
                <a:cubicBezTo>
                  <a:pt x="16" y="139"/>
                  <a:pt x="16" y="138"/>
                  <a:pt x="16" y="138"/>
                </a:cubicBezTo>
                <a:cubicBezTo>
                  <a:pt x="16" y="138"/>
                  <a:pt x="16" y="138"/>
                  <a:pt x="15" y="138"/>
                </a:cubicBezTo>
                <a:cubicBezTo>
                  <a:pt x="15" y="139"/>
                  <a:pt x="14" y="139"/>
                  <a:pt x="15" y="139"/>
                </a:cubicBezTo>
                <a:cubicBezTo>
                  <a:pt x="14" y="139"/>
                  <a:pt x="14" y="138"/>
                  <a:pt x="14" y="138"/>
                </a:cubicBezTo>
                <a:cubicBezTo>
                  <a:pt x="13" y="139"/>
                  <a:pt x="13" y="139"/>
                  <a:pt x="12" y="138"/>
                </a:cubicBezTo>
                <a:cubicBezTo>
                  <a:pt x="12" y="138"/>
                  <a:pt x="12" y="138"/>
                  <a:pt x="12" y="138"/>
                </a:cubicBezTo>
                <a:cubicBezTo>
                  <a:pt x="12" y="138"/>
                  <a:pt x="12" y="138"/>
                  <a:pt x="11" y="138"/>
                </a:cubicBezTo>
                <a:cubicBezTo>
                  <a:pt x="11" y="138"/>
                  <a:pt x="12" y="138"/>
                  <a:pt x="12" y="138"/>
                </a:cubicBezTo>
                <a:cubicBezTo>
                  <a:pt x="11" y="139"/>
                  <a:pt x="11" y="138"/>
                  <a:pt x="10" y="139"/>
                </a:cubicBezTo>
                <a:cubicBezTo>
                  <a:pt x="10" y="138"/>
                  <a:pt x="11" y="138"/>
                  <a:pt x="11" y="138"/>
                </a:cubicBezTo>
                <a:cubicBezTo>
                  <a:pt x="10" y="138"/>
                  <a:pt x="9" y="138"/>
                  <a:pt x="8" y="138"/>
                </a:cubicBezTo>
                <a:cubicBezTo>
                  <a:pt x="8" y="139"/>
                  <a:pt x="8" y="139"/>
                  <a:pt x="8" y="140"/>
                </a:cubicBezTo>
                <a:cubicBezTo>
                  <a:pt x="8" y="140"/>
                  <a:pt x="7" y="140"/>
                  <a:pt x="8" y="141"/>
                </a:cubicBezTo>
                <a:cubicBezTo>
                  <a:pt x="7" y="141"/>
                  <a:pt x="8" y="140"/>
                  <a:pt x="7" y="140"/>
                </a:cubicBezTo>
                <a:cubicBezTo>
                  <a:pt x="7" y="140"/>
                  <a:pt x="6" y="141"/>
                  <a:pt x="6" y="140"/>
                </a:cubicBezTo>
                <a:cubicBezTo>
                  <a:pt x="6" y="141"/>
                  <a:pt x="6" y="141"/>
                  <a:pt x="5" y="141"/>
                </a:cubicBezTo>
                <a:cubicBezTo>
                  <a:pt x="5" y="141"/>
                  <a:pt x="6" y="140"/>
                  <a:pt x="6" y="140"/>
                </a:cubicBezTo>
                <a:cubicBezTo>
                  <a:pt x="6" y="139"/>
                  <a:pt x="6" y="140"/>
                  <a:pt x="6" y="139"/>
                </a:cubicBezTo>
                <a:cubicBezTo>
                  <a:pt x="6" y="139"/>
                  <a:pt x="5" y="139"/>
                  <a:pt x="5" y="140"/>
                </a:cubicBezTo>
                <a:cubicBezTo>
                  <a:pt x="4" y="140"/>
                  <a:pt x="4" y="139"/>
                  <a:pt x="4" y="139"/>
                </a:cubicBezTo>
                <a:cubicBezTo>
                  <a:pt x="4" y="140"/>
                  <a:pt x="3" y="141"/>
                  <a:pt x="2" y="140"/>
                </a:cubicBezTo>
                <a:cubicBezTo>
                  <a:pt x="2" y="140"/>
                  <a:pt x="2" y="141"/>
                  <a:pt x="2" y="141"/>
                </a:cubicBezTo>
                <a:cubicBezTo>
                  <a:pt x="2" y="141"/>
                  <a:pt x="1" y="141"/>
                  <a:pt x="1" y="141"/>
                </a:cubicBezTo>
                <a:cubicBezTo>
                  <a:pt x="1" y="141"/>
                  <a:pt x="0" y="141"/>
                  <a:pt x="0" y="142"/>
                </a:cubicBezTo>
                <a:cubicBezTo>
                  <a:pt x="0" y="141"/>
                  <a:pt x="1" y="142"/>
                  <a:pt x="2" y="141"/>
                </a:cubicBezTo>
                <a:cubicBezTo>
                  <a:pt x="2" y="141"/>
                  <a:pt x="2" y="142"/>
                  <a:pt x="2" y="142"/>
                </a:cubicBezTo>
                <a:cubicBezTo>
                  <a:pt x="2" y="142"/>
                  <a:pt x="2" y="142"/>
                  <a:pt x="2" y="142"/>
                </a:cubicBezTo>
                <a:cubicBezTo>
                  <a:pt x="2" y="142"/>
                  <a:pt x="2" y="142"/>
                  <a:pt x="2" y="142"/>
                </a:cubicBezTo>
                <a:cubicBezTo>
                  <a:pt x="2" y="142"/>
                  <a:pt x="2" y="142"/>
                  <a:pt x="3" y="142"/>
                </a:cubicBezTo>
                <a:cubicBezTo>
                  <a:pt x="2" y="143"/>
                  <a:pt x="2" y="143"/>
                  <a:pt x="2" y="143"/>
                </a:cubicBezTo>
                <a:cubicBezTo>
                  <a:pt x="2" y="143"/>
                  <a:pt x="2" y="142"/>
                  <a:pt x="2" y="142"/>
                </a:cubicBezTo>
                <a:cubicBezTo>
                  <a:pt x="1" y="142"/>
                  <a:pt x="1" y="143"/>
                  <a:pt x="0" y="143"/>
                </a:cubicBezTo>
                <a:cubicBezTo>
                  <a:pt x="1" y="143"/>
                  <a:pt x="1" y="143"/>
                  <a:pt x="2" y="143"/>
                </a:cubicBezTo>
                <a:cubicBezTo>
                  <a:pt x="2" y="143"/>
                  <a:pt x="2" y="143"/>
                  <a:pt x="2" y="144"/>
                </a:cubicBezTo>
                <a:cubicBezTo>
                  <a:pt x="3" y="143"/>
                  <a:pt x="3" y="143"/>
                  <a:pt x="3" y="143"/>
                </a:cubicBezTo>
                <a:cubicBezTo>
                  <a:pt x="3" y="143"/>
                  <a:pt x="4" y="143"/>
                  <a:pt x="4" y="142"/>
                </a:cubicBezTo>
                <a:cubicBezTo>
                  <a:pt x="3" y="142"/>
                  <a:pt x="3" y="143"/>
                  <a:pt x="3" y="142"/>
                </a:cubicBezTo>
                <a:cubicBezTo>
                  <a:pt x="3" y="142"/>
                  <a:pt x="4" y="142"/>
                  <a:pt x="4" y="142"/>
                </a:cubicBezTo>
                <a:cubicBezTo>
                  <a:pt x="4" y="142"/>
                  <a:pt x="4" y="143"/>
                  <a:pt x="4" y="143"/>
                </a:cubicBezTo>
                <a:cubicBezTo>
                  <a:pt x="4" y="142"/>
                  <a:pt x="5" y="142"/>
                  <a:pt x="5" y="142"/>
                </a:cubicBezTo>
                <a:cubicBezTo>
                  <a:pt x="5" y="142"/>
                  <a:pt x="6" y="143"/>
                  <a:pt x="5" y="143"/>
                </a:cubicBezTo>
                <a:cubicBezTo>
                  <a:pt x="6" y="143"/>
                  <a:pt x="7" y="143"/>
                  <a:pt x="7" y="143"/>
                </a:cubicBezTo>
                <a:cubicBezTo>
                  <a:pt x="8" y="144"/>
                  <a:pt x="8" y="143"/>
                  <a:pt x="9" y="144"/>
                </a:cubicBezTo>
                <a:cubicBezTo>
                  <a:pt x="10" y="143"/>
                  <a:pt x="9" y="143"/>
                  <a:pt x="10" y="143"/>
                </a:cubicBezTo>
                <a:cubicBezTo>
                  <a:pt x="10" y="143"/>
                  <a:pt x="10" y="143"/>
                  <a:pt x="10" y="143"/>
                </a:cubicBezTo>
                <a:cubicBezTo>
                  <a:pt x="11" y="144"/>
                  <a:pt x="11" y="143"/>
                  <a:pt x="12" y="144"/>
                </a:cubicBezTo>
                <a:cubicBezTo>
                  <a:pt x="12" y="143"/>
                  <a:pt x="12" y="143"/>
                  <a:pt x="11" y="143"/>
                </a:cubicBezTo>
                <a:cubicBezTo>
                  <a:pt x="11" y="142"/>
                  <a:pt x="12" y="143"/>
                  <a:pt x="12" y="142"/>
                </a:cubicBezTo>
                <a:cubicBezTo>
                  <a:pt x="12" y="142"/>
                  <a:pt x="12" y="143"/>
                  <a:pt x="13" y="143"/>
                </a:cubicBezTo>
                <a:cubicBezTo>
                  <a:pt x="13" y="143"/>
                  <a:pt x="13" y="143"/>
                  <a:pt x="12" y="143"/>
                </a:cubicBezTo>
                <a:cubicBezTo>
                  <a:pt x="13" y="144"/>
                  <a:pt x="14" y="143"/>
                  <a:pt x="15" y="144"/>
                </a:cubicBezTo>
                <a:cubicBezTo>
                  <a:pt x="14" y="142"/>
                  <a:pt x="16" y="144"/>
                  <a:pt x="16" y="143"/>
                </a:cubicBezTo>
                <a:cubicBezTo>
                  <a:pt x="16" y="143"/>
                  <a:pt x="17" y="143"/>
                  <a:pt x="17" y="143"/>
                </a:cubicBezTo>
                <a:cubicBezTo>
                  <a:pt x="16" y="143"/>
                  <a:pt x="16" y="144"/>
                  <a:pt x="15" y="143"/>
                </a:cubicBezTo>
                <a:cubicBezTo>
                  <a:pt x="15" y="144"/>
                  <a:pt x="14" y="144"/>
                  <a:pt x="13" y="144"/>
                </a:cubicBezTo>
                <a:cubicBezTo>
                  <a:pt x="13" y="144"/>
                  <a:pt x="13" y="144"/>
                  <a:pt x="13" y="145"/>
                </a:cubicBezTo>
                <a:cubicBezTo>
                  <a:pt x="14" y="144"/>
                  <a:pt x="17" y="146"/>
                  <a:pt x="17" y="143"/>
                </a:cubicBezTo>
                <a:cubicBezTo>
                  <a:pt x="18" y="143"/>
                  <a:pt x="19" y="142"/>
                  <a:pt x="20" y="143"/>
                </a:cubicBezTo>
                <a:cubicBezTo>
                  <a:pt x="20" y="142"/>
                  <a:pt x="20" y="142"/>
                  <a:pt x="19" y="142"/>
                </a:cubicBezTo>
                <a:cubicBezTo>
                  <a:pt x="20" y="141"/>
                  <a:pt x="20" y="141"/>
                  <a:pt x="20" y="141"/>
                </a:cubicBezTo>
                <a:cubicBezTo>
                  <a:pt x="20" y="141"/>
                  <a:pt x="20" y="141"/>
                  <a:pt x="21" y="141"/>
                </a:cubicBezTo>
                <a:cubicBezTo>
                  <a:pt x="20" y="142"/>
                  <a:pt x="20" y="141"/>
                  <a:pt x="20" y="142"/>
                </a:cubicBezTo>
                <a:cubicBezTo>
                  <a:pt x="20" y="142"/>
                  <a:pt x="20" y="142"/>
                  <a:pt x="21" y="143"/>
                </a:cubicBezTo>
                <a:cubicBezTo>
                  <a:pt x="21" y="142"/>
                  <a:pt x="21" y="142"/>
                  <a:pt x="21" y="142"/>
                </a:cubicBezTo>
                <a:cubicBezTo>
                  <a:pt x="21" y="142"/>
                  <a:pt x="22" y="142"/>
                  <a:pt x="22" y="142"/>
                </a:cubicBezTo>
                <a:cubicBezTo>
                  <a:pt x="22" y="142"/>
                  <a:pt x="22" y="142"/>
                  <a:pt x="22" y="143"/>
                </a:cubicBezTo>
                <a:cubicBezTo>
                  <a:pt x="23" y="143"/>
                  <a:pt x="22" y="141"/>
                  <a:pt x="23" y="142"/>
                </a:cubicBezTo>
                <a:cubicBezTo>
                  <a:pt x="23" y="141"/>
                  <a:pt x="23" y="141"/>
                  <a:pt x="23" y="141"/>
                </a:cubicBezTo>
                <a:cubicBezTo>
                  <a:pt x="23" y="141"/>
                  <a:pt x="23" y="140"/>
                  <a:pt x="23" y="140"/>
                </a:cubicBezTo>
                <a:cubicBezTo>
                  <a:pt x="23" y="142"/>
                  <a:pt x="25" y="141"/>
                  <a:pt x="26" y="142"/>
                </a:cubicBezTo>
                <a:cubicBezTo>
                  <a:pt x="25" y="142"/>
                  <a:pt x="23" y="142"/>
                  <a:pt x="24" y="143"/>
                </a:cubicBezTo>
                <a:cubicBezTo>
                  <a:pt x="23" y="143"/>
                  <a:pt x="22" y="143"/>
                  <a:pt x="22" y="143"/>
                </a:cubicBezTo>
                <a:cubicBezTo>
                  <a:pt x="22" y="144"/>
                  <a:pt x="23" y="143"/>
                  <a:pt x="23" y="144"/>
                </a:cubicBezTo>
                <a:cubicBezTo>
                  <a:pt x="22" y="144"/>
                  <a:pt x="22" y="144"/>
                  <a:pt x="22" y="145"/>
                </a:cubicBezTo>
                <a:cubicBezTo>
                  <a:pt x="22" y="144"/>
                  <a:pt x="21" y="145"/>
                  <a:pt x="21" y="144"/>
                </a:cubicBezTo>
                <a:cubicBezTo>
                  <a:pt x="20" y="144"/>
                  <a:pt x="21" y="145"/>
                  <a:pt x="21" y="145"/>
                </a:cubicBezTo>
                <a:cubicBezTo>
                  <a:pt x="21" y="146"/>
                  <a:pt x="20" y="145"/>
                  <a:pt x="20" y="145"/>
                </a:cubicBezTo>
                <a:cubicBezTo>
                  <a:pt x="20" y="145"/>
                  <a:pt x="20" y="145"/>
                  <a:pt x="20" y="146"/>
                </a:cubicBezTo>
                <a:cubicBezTo>
                  <a:pt x="19" y="145"/>
                  <a:pt x="19" y="145"/>
                  <a:pt x="19" y="145"/>
                </a:cubicBezTo>
                <a:cubicBezTo>
                  <a:pt x="18" y="146"/>
                  <a:pt x="18" y="145"/>
                  <a:pt x="18" y="145"/>
                </a:cubicBezTo>
                <a:cubicBezTo>
                  <a:pt x="17" y="146"/>
                  <a:pt x="17" y="145"/>
                  <a:pt x="16" y="146"/>
                </a:cubicBezTo>
                <a:cubicBezTo>
                  <a:pt x="16" y="146"/>
                  <a:pt x="16" y="146"/>
                  <a:pt x="16" y="145"/>
                </a:cubicBezTo>
                <a:cubicBezTo>
                  <a:pt x="16" y="145"/>
                  <a:pt x="18" y="145"/>
                  <a:pt x="17" y="144"/>
                </a:cubicBezTo>
                <a:cubicBezTo>
                  <a:pt x="17" y="144"/>
                  <a:pt x="17" y="145"/>
                  <a:pt x="17" y="145"/>
                </a:cubicBezTo>
                <a:cubicBezTo>
                  <a:pt x="16" y="145"/>
                  <a:pt x="16" y="145"/>
                  <a:pt x="16" y="144"/>
                </a:cubicBezTo>
                <a:cubicBezTo>
                  <a:pt x="16" y="145"/>
                  <a:pt x="16" y="145"/>
                  <a:pt x="15" y="145"/>
                </a:cubicBezTo>
                <a:cubicBezTo>
                  <a:pt x="14" y="146"/>
                  <a:pt x="15" y="146"/>
                  <a:pt x="15" y="147"/>
                </a:cubicBezTo>
                <a:cubicBezTo>
                  <a:pt x="15" y="147"/>
                  <a:pt x="15" y="147"/>
                  <a:pt x="15" y="147"/>
                </a:cubicBezTo>
                <a:cubicBezTo>
                  <a:pt x="14" y="147"/>
                  <a:pt x="14" y="146"/>
                  <a:pt x="14" y="146"/>
                </a:cubicBezTo>
                <a:cubicBezTo>
                  <a:pt x="14" y="145"/>
                  <a:pt x="14" y="146"/>
                  <a:pt x="13" y="146"/>
                </a:cubicBezTo>
                <a:cubicBezTo>
                  <a:pt x="13" y="146"/>
                  <a:pt x="13" y="146"/>
                  <a:pt x="13" y="146"/>
                </a:cubicBezTo>
                <a:cubicBezTo>
                  <a:pt x="13" y="147"/>
                  <a:pt x="11" y="146"/>
                  <a:pt x="11" y="147"/>
                </a:cubicBezTo>
                <a:cubicBezTo>
                  <a:pt x="10" y="147"/>
                  <a:pt x="9" y="148"/>
                  <a:pt x="7" y="147"/>
                </a:cubicBezTo>
                <a:cubicBezTo>
                  <a:pt x="7" y="148"/>
                  <a:pt x="7" y="148"/>
                  <a:pt x="6" y="148"/>
                </a:cubicBezTo>
                <a:cubicBezTo>
                  <a:pt x="6" y="149"/>
                  <a:pt x="7" y="149"/>
                  <a:pt x="6" y="149"/>
                </a:cubicBezTo>
                <a:cubicBezTo>
                  <a:pt x="7" y="150"/>
                  <a:pt x="7" y="150"/>
                  <a:pt x="8" y="150"/>
                </a:cubicBezTo>
                <a:cubicBezTo>
                  <a:pt x="8" y="149"/>
                  <a:pt x="8" y="150"/>
                  <a:pt x="8" y="149"/>
                </a:cubicBezTo>
                <a:cubicBezTo>
                  <a:pt x="8" y="149"/>
                  <a:pt x="9" y="149"/>
                  <a:pt x="9" y="148"/>
                </a:cubicBezTo>
                <a:cubicBezTo>
                  <a:pt x="10" y="148"/>
                  <a:pt x="9" y="149"/>
                  <a:pt x="9" y="150"/>
                </a:cubicBezTo>
                <a:cubicBezTo>
                  <a:pt x="10" y="150"/>
                  <a:pt x="10" y="149"/>
                  <a:pt x="10" y="150"/>
                </a:cubicBezTo>
                <a:cubicBezTo>
                  <a:pt x="11" y="150"/>
                  <a:pt x="12" y="149"/>
                  <a:pt x="13" y="149"/>
                </a:cubicBezTo>
                <a:cubicBezTo>
                  <a:pt x="13" y="150"/>
                  <a:pt x="12" y="150"/>
                  <a:pt x="12" y="150"/>
                </a:cubicBezTo>
                <a:cubicBezTo>
                  <a:pt x="12" y="150"/>
                  <a:pt x="12" y="150"/>
                  <a:pt x="13" y="151"/>
                </a:cubicBezTo>
                <a:cubicBezTo>
                  <a:pt x="13" y="150"/>
                  <a:pt x="13" y="150"/>
                  <a:pt x="13" y="150"/>
                </a:cubicBezTo>
                <a:cubicBezTo>
                  <a:pt x="14" y="149"/>
                  <a:pt x="15" y="150"/>
                  <a:pt x="16" y="150"/>
                </a:cubicBezTo>
                <a:cubicBezTo>
                  <a:pt x="17" y="150"/>
                  <a:pt x="16" y="150"/>
                  <a:pt x="16" y="150"/>
                </a:cubicBezTo>
                <a:cubicBezTo>
                  <a:pt x="17" y="151"/>
                  <a:pt x="17" y="150"/>
                  <a:pt x="17" y="150"/>
                </a:cubicBezTo>
                <a:cubicBezTo>
                  <a:pt x="17" y="150"/>
                  <a:pt x="17" y="150"/>
                  <a:pt x="16" y="149"/>
                </a:cubicBezTo>
                <a:cubicBezTo>
                  <a:pt x="16" y="149"/>
                  <a:pt x="16" y="149"/>
                  <a:pt x="16" y="149"/>
                </a:cubicBezTo>
                <a:cubicBezTo>
                  <a:pt x="16" y="148"/>
                  <a:pt x="16" y="148"/>
                  <a:pt x="17" y="148"/>
                </a:cubicBezTo>
                <a:cubicBezTo>
                  <a:pt x="17" y="149"/>
                  <a:pt x="17" y="149"/>
                  <a:pt x="17" y="149"/>
                </a:cubicBezTo>
                <a:cubicBezTo>
                  <a:pt x="17" y="149"/>
                  <a:pt x="17" y="149"/>
                  <a:pt x="17" y="148"/>
                </a:cubicBezTo>
                <a:cubicBezTo>
                  <a:pt x="17" y="148"/>
                  <a:pt x="18" y="148"/>
                  <a:pt x="18" y="148"/>
                </a:cubicBezTo>
                <a:cubicBezTo>
                  <a:pt x="18" y="149"/>
                  <a:pt x="18" y="149"/>
                  <a:pt x="18" y="149"/>
                </a:cubicBezTo>
                <a:cubicBezTo>
                  <a:pt x="18" y="150"/>
                  <a:pt x="17" y="149"/>
                  <a:pt x="17" y="150"/>
                </a:cubicBezTo>
                <a:cubicBezTo>
                  <a:pt x="21" y="149"/>
                  <a:pt x="25" y="148"/>
                  <a:pt x="29" y="147"/>
                </a:cubicBezTo>
                <a:cubicBezTo>
                  <a:pt x="28" y="146"/>
                  <a:pt x="30" y="146"/>
                  <a:pt x="30" y="147"/>
                </a:cubicBezTo>
                <a:cubicBezTo>
                  <a:pt x="30" y="146"/>
                  <a:pt x="30" y="146"/>
                  <a:pt x="30" y="145"/>
                </a:cubicBezTo>
                <a:cubicBezTo>
                  <a:pt x="31" y="145"/>
                  <a:pt x="31" y="146"/>
                  <a:pt x="31" y="145"/>
                </a:cubicBezTo>
                <a:cubicBezTo>
                  <a:pt x="32" y="145"/>
                  <a:pt x="31" y="146"/>
                  <a:pt x="31" y="146"/>
                </a:cubicBezTo>
                <a:cubicBezTo>
                  <a:pt x="32" y="146"/>
                  <a:pt x="32" y="145"/>
                  <a:pt x="33" y="145"/>
                </a:cubicBezTo>
                <a:cubicBezTo>
                  <a:pt x="33" y="147"/>
                  <a:pt x="35" y="146"/>
                  <a:pt x="36" y="146"/>
                </a:cubicBezTo>
                <a:cubicBezTo>
                  <a:pt x="37" y="146"/>
                  <a:pt x="36" y="146"/>
                  <a:pt x="36" y="146"/>
                </a:cubicBezTo>
                <a:cubicBezTo>
                  <a:pt x="37" y="145"/>
                  <a:pt x="36" y="146"/>
                  <a:pt x="37" y="146"/>
                </a:cubicBezTo>
                <a:cubicBezTo>
                  <a:pt x="37" y="145"/>
                  <a:pt x="37" y="145"/>
                  <a:pt x="37" y="145"/>
                </a:cubicBezTo>
                <a:cubicBezTo>
                  <a:pt x="37" y="145"/>
                  <a:pt x="37" y="145"/>
                  <a:pt x="38" y="145"/>
                </a:cubicBezTo>
                <a:cubicBezTo>
                  <a:pt x="38" y="145"/>
                  <a:pt x="38" y="144"/>
                  <a:pt x="38" y="144"/>
                </a:cubicBezTo>
                <a:cubicBezTo>
                  <a:pt x="38" y="144"/>
                  <a:pt x="39" y="145"/>
                  <a:pt x="39" y="144"/>
                </a:cubicBezTo>
                <a:cubicBezTo>
                  <a:pt x="39" y="144"/>
                  <a:pt x="39" y="144"/>
                  <a:pt x="39" y="145"/>
                </a:cubicBezTo>
                <a:cubicBezTo>
                  <a:pt x="41" y="145"/>
                  <a:pt x="40" y="145"/>
                  <a:pt x="42" y="144"/>
                </a:cubicBezTo>
                <a:cubicBezTo>
                  <a:pt x="42" y="144"/>
                  <a:pt x="42" y="145"/>
                  <a:pt x="42" y="145"/>
                </a:cubicBezTo>
                <a:cubicBezTo>
                  <a:pt x="43" y="144"/>
                  <a:pt x="45" y="144"/>
                  <a:pt x="45" y="143"/>
                </a:cubicBezTo>
                <a:cubicBezTo>
                  <a:pt x="46" y="143"/>
                  <a:pt x="46" y="144"/>
                  <a:pt x="46" y="144"/>
                </a:cubicBezTo>
                <a:cubicBezTo>
                  <a:pt x="46" y="144"/>
                  <a:pt x="46" y="143"/>
                  <a:pt x="47" y="142"/>
                </a:cubicBezTo>
                <a:cubicBezTo>
                  <a:pt x="47" y="143"/>
                  <a:pt x="47" y="143"/>
                  <a:pt x="47" y="143"/>
                </a:cubicBezTo>
                <a:cubicBezTo>
                  <a:pt x="48" y="142"/>
                  <a:pt x="50" y="143"/>
                  <a:pt x="51" y="142"/>
                </a:cubicBezTo>
                <a:cubicBezTo>
                  <a:pt x="52" y="142"/>
                  <a:pt x="51" y="142"/>
                  <a:pt x="52" y="142"/>
                </a:cubicBezTo>
                <a:cubicBezTo>
                  <a:pt x="52" y="143"/>
                  <a:pt x="51" y="142"/>
                  <a:pt x="51" y="143"/>
                </a:cubicBezTo>
                <a:cubicBezTo>
                  <a:pt x="52" y="142"/>
                  <a:pt x="54" y="141"/>
                  <a:pt x="55" y="141"/>
                </a:cubicBezTo>
                <a:cubicBezTo>
                  <a:pt x="55" y="141"/>
                  <a:pt x="54" y="141"/>
                  <a:pt x="55" y="140"/>
                </a:cubicBezTo>
                <a:cubicBezTo>
                  <a:pt x="55" y="141"/>
                  <a:pt x="56" y="141"/>
                  <a:pt x="57" y="141"/>
                </a:cubicBezTo>
                <a:cubicBezTo>
                  <a:pt x="57" y="140"/>
                  <a:pt x="56" y="141"/>
                  <a:pt x="56" y="140"/>
                </a:cubicBezTo>
                <a:cubicBezTo>
                  <a:pt x="56" y="140"/>
                  <a:pt x="56" y="140"/>
                  <a:pt x="57" y="140"/>
                </a:cubicBezTo>
                <a:cubicBezTo>
                  <a:pt x="57" y="140"/>
                  <a:pt x="57" y="141"/>
                  <a:pt x="57" y="141"/>
                </a:cubicBezTo>
                <a:cubicBezTo>
                  <a:pt x="58" y="140"/>
                  <a:pt x="59" y="139"/>
                  <a:pt x="60" y="139"/>
                </a:cubicBezTo>
                <a:cubicBezTo>
                  <a:pt x="60" y="139"/>
                  <a:pt x="60" y="140"/>
                  <a:pt x="60" y="140"/>
                </a:cubicBezTo>
                <a:cubicBezTo>
                  <a:pt x="61" y="140"/>
                  <a:pt x="61" y="140"/>
                  <a:pt x="61" y="140"/>
                </a:cubicBezTo>
                <a:cubicBezTo>
                  <a:pt x="61" y="139"/>
                  <a:pt x="61" y="139"/>
                  <a:pt x="62" y="139"/>
                </a:cubicBezTo>
                <a:cubicBezTo>
                  <a:pt x="62" y="139"/>
                  <a:pt x="62" y="140"/>
                  <a:pt x="62" y="140"/>
                </a:cubicBezTo>
                <a:cubicBezTo>
                  <a:pt x="63" y="139"/>
                  <a:pt x="64" y="139"/>
                  <a:pt x="64" y="139"/>
                </a:cubicBezTo>
                <a:cubicBezTo>
                  <a:pt x="65" y="139"/>
                  <a:pt x="64" y="140"/>
                  <a:pt x="64" y="139"/>
                </a:cubicBezTo>
                <a:cubicBezTo>
                  <a:pt x="64" y="140"/>
                  <a:pt x="65" y="139"/>
                  <a:pt x="65" y="138"/>
                </a:cubicBezTo>
                <a:cubicBezTo>
                  <a:pt x="66" y="138"/>
                  <a:pt x="66" y="139"/>
                  <a:pt x="65" y="139"/>
                </a:cubicBezTo>
                <a:cubicBezTo>
                  <a:pt x="66" y="139"/>
                  <a:pt x="67" y="138"/>
                  <a:pt x="68" y="138"/>
                </a:cubicBezTo>
                <a:cubicBezTo>
                  <a:pt x="68" y="138"/>
                  <a:pt x="68" y="138"/>
                  <a:pt x="67" y="138"/>
                </a:cubicBezTo>
                <a:cubicBezTo>
                  <a:pt x="68" y="139"/>
                  <a:pt x="68" y="139"/>
                  <a:pt x="69" y="139"/>
                </a:cubicBezTo>
                <a:cubicBezTo>
                  <a:pt x="69" y="139"/>
                  <a:pt x="68" y="139"/>
                  <a:pt x="69" y="139"/>
                </a:cubicBezTo>
                <a:cubicBezTo>
                  <a:pt x="69" y="139"/>
                  <a:pt x="68" y="139"/>
                  <a:pt x="68" y="140"/>
                </a:cubicBezTo>
                <a:cubicBezTo>
                  <a:pt x="69" y="140"/>
                  <a:pt x="69" y="139"/>
                  <a:pt x="69" y="139"/>
                </a:cubicBezTo>
                <a:cubicBezTo>
                  <a:pt x="69" y="139"/>
                  <a:pt x="69" y="138"/>
                  <a:pt x="70" y="139"/>
                </a:cubicBezTo>
                <a:cubicBezTo>
                  <a:pt x="70" y="138"/>
                  <a:pt x="70" y="139"/>
                  <a:pt x="69" y="138"/>
                </a:cubicBezTo>
                <a:cubicBezTo>
                  <a:pt x="70" y="138"/>
                  <a:pt x="70" y="138"/>
                  <a:pt x="70" y="137"/>
                </a:cubicBezTo>
                <a:cubicBezTo>
                  <a:pt x="71" y="137"/>
                  <a:pt x="70" y="138"/>
                  <a:pt x="71" y="138"/>
                </a:cubicBezTo>
                <a:cubicBezTo>
                  <a:pt x="71" y="137"/>
                  <a:pt x="72" y="137"/>
                  <a:pt x="72" y="137"/>
                </a:cubicBezTo>
                <a:cubicBezTo>
                  <a:pt x="73" y="136"/>
                  <a:pt x="74" y="136"/>
                  <a:pt x="74" y="136"/>
                </a:cubicBezTo>
                <a:cubicBezTo>
                  <a:pt x="74" y="136"/>
                  <a:pt x="74" y="136"/>
                  <a:pt x="74" y="137"/>
                </a:cubicBezTo>
                <a:cubicBezTo>
                  <a:pt x="74" y="137"/>
                  <a:pt x="75" y="137"/>
                  <a:pt x="75" y="136"/>
                </a:cubicBezTo>
                <a:cubicBezTo>
                  <a:pt x="75" y="136"/>
                  <a:pt x="75" y="136"/>
                  <a:pt x="74" y="136"/>
                </a:cubicBezTo>
                <a:cubicBezTo>
                  <a:pt x="74" y="136"/>
                  <a:pt x="75" y="136"/>
                  <a:pt x="75" y="136"/>
                </a:cubicBezTo>
                <a:cubicBezTo>
                  <a:pt x="75" y="136"/>
                  <a:pt x="74" y="135"/>
                  <a:pt x="75" y="135"/>
                </a:cubicBezTo>
                <a:cubicBezTo>
                  <a:pt x="75" y="136"/>
                  <a:pt x="75" y="136"/>
                  <a:pt x="76" y="136"/>
                </a:cubicBezTo>
                <a:cubicBezTo>
                  <a:pt x="76" y="137"/>
                  <a:pt x="75" y="136"/>
                  <a:pt x="75" y="137"/>
                </a:cubicBezTo>
                <a:cubicBezTo>
                  <a:pt x="75" y="137"/>
                  <a:pt x="76" y="136"/>
                  <a:pt x="77" y="136"/>
                </a:cubicBezTo>
                <a:cubicBezTo>
                  <a:pt x="77" y="136"/>
                  <a:pt x="76" y="136"/>
                  <a:pt x="77" y="136"/>
                </a:cubicBezTo>
                <a:cubicBezTo>
                  <a:pt x="77" y="136"/>
                  <a:pt x="77" y="135"/>
                  <a:pt x="78" y="136"/>
                </a:cubicBezTo>
                <a:cubicBezTo>
                  <a:pt x="78" y="136"/>
                  <a:pt x="78" y="135"/>
                  <a:pt x="78" y="135"/>
                </a:cubicBezTo>
                <a:cubicBezTo>
                  <a:pt x="78" y="135"/>
                  <a:pt x="78" y="135"/>
                  <a:pt x="78" y="135"/>
                </a:cubicBezTo>
                <a:cubicBezTo>
                  <a:pt x="78" y="135"/>
                  <a:pt x="78" y="136"/>
                  <a:pt x="78" y="136"/>
                </a:cubicBezTo>
                <a:cubicBezTo>
                  <a:pt x="78" y="136"/>
                  <a:pt x="78" y="136"/>
                  <a:pt x="78" y="136"/>
                </a:cubicBezTo>
                <a:cubicBezTo>
                  <a:pt x="78" y="136"/>
                  <a:pt x="78" y="136"/>
                  <a:pt x="78" y="136"/>
                </a:cubicBezTo>
                <a:cubicBezTo>
                  <a:pt x="78" y="136"/>
                  <a:pt x="78" y="137"/>
                  <a:pt x="78" y="137"/>
                </a:cubicBezTo>
                <a:cubicBezTo>
                  <a:pt x="78" y="137"/>
                  <a:pt x="78" y="136"/>
                  <a:pt x="78" y="136"/>
                </a:cubicBezTo>
                <a:cubicBezTo>
                  <a:pt x="78" y="136"/>
                  <a:pt x="78" y="136"/>
                  <a:pt x="78" y="136"/>
                </a:cubicBezTo>
                <a:cubicBezTo>
                  <a:pt x="79" y="136"/>
                  <a:pt x="79" y="136"/>
                  <a:pt x="79" y="137"/>
                </a:cubicBezTo>
                <a:cubicBezTo>
                  <a:pt x="79" y="137"/>
                  <a:pt x="79" y="136"/>
                  <a:pt x="79" y="136"/>
                </a:cubicBezTo>
                <a:cubicBezTo>
                  <a:pt x="79" y="136"/>
                  <a:pt x="79" y="136"/>
                  <a:pt x="79" y="136"/>
                </a:cubicBezTo>
                <a:cubicBezTo>
                  <a:pt x="79" y="135"/>
                  <a:pt x="79" y="135"/>
                  <a:pt x="79" y="135"/>
                </a:cubicBezTo>
                <a:cubicBezTo>
                  <a:pt x="79" y="135"/>
                  <a:pt x="79" y="135"/>
                  <a:pt x="79" y="135"/>
                </a:cubicBezTo>
                <a:cubicBezTo>
                  <a:pt x="79" y="135"/>
                  <a:pt x="80" y="135"/>
                  <a:pt x="80" y="136"/>
                </a:cubicBezTo>
                <a:cubicBezTo>
                  <a:pt x="80" y="136"/>
                  <a:pt x="80" y="135"/>
                  <a:pt x="80" y="135"/>
                </a:cubicBezTo>
                <a:cubicBezTo>
                  <a:pt x="80" y="136"/>
                  <a:pt x="80" y="136"/>
                  <a:pt x="79" y="136"/>
                </a:cubicBezTo>
                <a:cubicBezTo>
                  <a:pt x="80" y="136"/>
                  <a:pt x="81" y="136"/>
                  <a:pt x="82" y="136"/>
                </a:cubicBezTo>
                <a:cubicBezTo>
                  <a:pt x="81" y="136"/>
                  <a:pt x="81" y="136"/>
                  <a:pt x="81" y="136"/>
                </a:cubicBezTo>
                <a:cubicBezTo>
                  <a:pt x="82" y="137"/>
                  <a:pt x="82" y="135"/>
                  <a:pt x="83" y="136"/>
                </a:cubicBezTo>
                <a:cubicBezTo>
                  <a:pt x="83" y="136"/>
                  <a:pt x="82" y="136"/>
                  <a:pt x="83" y="136"/>
                </a:cubicBezTo>
                <a:cubicBezTo>
                  <a:pt x="83" y="136"/>
                  <a:pt x="83" y="136"/>
                  <a:pt x="83" y="135"/>
                </a:cubicBezTo>
                <a:cubicBezTo>
                  <a:pt x="83" y="135"/>
                  <a:pt x="84" y="136"/>
                  <a:pt x="84" y="137"/>
                </a:cubicBezTo>
                <a:cubicBezTo>
                  <a:pt x="82" y="137"/>
                  <a:pt x="81" y="138"/>
                  <a:pt x="79" y="137"/>
                </a:cubicBezTo>
                <a:cubicBezTo>
                  <a:pt x="80" y="136"/>
                  <a:pt x="81" y="137"/>
                  <a:pt x="81" y="136"/>
                </a:cubicBezTo>
                <a:cubicBezTo>
                  <a:pt x="81" y="137"/>
                  <a:pt x="80" y="136"/>
                  <a:pt x="80" y="137"/>
                </a:cubicBezTo>
                <a:cubicBezTo>
                  <a:pt x="80" y="137"/>
                  <a:pt x="79" y="136"/>
                  <a:pt x="79" y="136"/>
                </a:cubicBezTo>
                <a:cubicBezTo>
                  <a:pt x="79" y="136"/>
                  <a:pt x="79" y="137"/>
                  <a:pt x="79" y="137"/>
                </a:cubicBezTo>
                <a:cubicBezTo>
                  <a:pt x="79" y="137"/>
                  <a:pt x="79" y="137"/>
                  <a:pt x="78" y="137"/>
                </a:cubicBezTo>
                <a:cubicBezTo>
                  <a:pt x="79" y="138"/>
                  <a:pt x="77" y="138"/>
                  <a:pt x="78" y="139"/>
                </a:cubicBezTo>
                <a:cubicBezTo>
                  <a:pt x="78" y="137"/>
                  <a:pt x="80" y="138"/>
                  <a:pt x="81" y="139"/>
                </a:cubicBezTo>
                <a:cubicBezTo>
                  <a:pt x="82" y="138"/>
                  <a:pt x="81" y="138"/>
                  <a:pt x="81" y="138"/>
                </a:cubicBezTo>
                <a:cubicBezTo>
                  <a:pt x="81" y="138"/>
                  <a:pt x="81" y="138"/>
                  <a:pt x="81" y="138"/>
                </a:cubicBezTo>
                <a:cubicBezTo>
                  <a:pt x="81" y="138"/>
                  <a:pt x="81" y="138"/>
                  <a:pt x="81" y="138"/>
                </a:cubicBezTo>
                <a:cubicBezTo>
                  <a:pt x="81" y="138"/>
                  <a:pt x="82" y="138"/>
                  <a:pt x="82" y="138"/>
                </a:cubicBezTo>
                <a:cubicBezTo>
                  <a:pt x="82" y="138"/>
                  <a:pt x="82" y="138"/>
                  <a:pt x="82" y="138"/>
                </a:cubicBezTo>
                <a:cubicBezTo>
                  <a:pt x="82" y="138"/>
                  <a:pt x="82" y="138"/>
                  <a:pt x="82" y="138"/>
                </a:cubicBezTo>
                <a:cubicBezTo>
                  <a:pt x="82" y="138"/>
                  <a:pt x="82" y="138"/>
                  <a:pt x="81" y="138"/>
                </a:cubicBezTo>
                <a:cubicBezTo>
                  <a:pt x="82" y="139"/>
                  <a:pt x="81" y="139"/>
                  <a:pt x="80" y="139"/>
                </a:cubicBezTo>
                <a:cubicBezTo>
                  <a:pt x="80" y="139"/>
                  <a:pt x="80" y="139"/>
                  <a:pt x="80" y="139"/>
                </a:cubicBezTo>
                <a:cubicBezTo>
                  <a:pt x="80" y="138"/>
                  <a:pt x="80" y="138"/>
                  <a:pt x="80" y="138"/>
                </a:cubicBezTo>
                <a:cubicBezTo>
                  <a:pt x="80" y="139"/>
                  <a:pt x="80" y="139"/>
                  <a:pt x="80" y="139"/>
                </a:cubicBezTo>
                <a:cubicBezTo>
                  <a:pt x="80" y="139"/>
                  <a:pt x="80" y="139"/>
                  <a:pt x="80" y="139"/>
                </a:cubicBezTo>
                <a:cubicBezTo>
                  <a:pt x="80" y="139"/>
                  <a:pt x="80" y="139"/>
                  <a:pt x="80" y="139"/>
                </a:cubicBezTo>
                <a:cubicBezTo>
                  <a:pt x="80" y="139"/>
                  <a:pt x="80" y="139"/>
                  <a:pt x="80" y="139"/>
                </a:cubicBezTo>
                <a:cubicBezTo>
                  <a:pt x="80" y="139"/>
                  <a:pt x="79" y="139"/>
                  <a:pt x="79" y="139"/>
                </a:cubicBezTo>
                <a:cubicBezTo>
                  <a:pt x="79" y="139"/>
                  <a:pt x="79" y="139"/>
                  <a:pt x="79" y="139"/>
                </a:cubicBezTo>
                <a:cubicBezTo>
                  <a:pt x="78" y="139"/>
                  <a:pt x="78" y="139"/>
                  <a:pt x="77" y="139"/>
                </a:cubicBezTo>
                <a:cubicBezTo>
                  <a:pt x="77" y="140"/>
                  <a:pt x="77" y="139"/>
                  <a:pt x="77" y="140"/>
                </a:cubicBezTo>
                <a:cubicBezTo>
                  <a:pt x="76" y="139"/>
                  <a:pt x="76" y="140"/>
                  <a:pt x="75" y="140"/>
                </a:cubicBezTo>
                <a:cubicBezTo>
                  <a:pt x="75" y="140"/>
                  <a:pt x="75" y="140"/>
                  <a:pt x="75" y="140"/>
                </a:cubicBezTo>
                <a:cubicBezTo>
                  <a:pt x="75" y="140"/>
                  <a:pt x="75" y="140"/>
                  <a:pt x="75" y="140"/>
                </a:cubicBezTo>
                <a:cubicBezTo>
                  <a:pt x="75" y="140"/>
                  <a:pt x="75" y="140"/>
                  <a:pt x="75" y="140"/>
                </a:cubicBezTo>
                <a:cubicBezTo>
                  <a:pt x="75" y="140"/>
                  <a:pt x="75" y="140"/>
                  <a:pt x="75" y="140"/>
                </a:cubicBezTo>
                <a:cubicBezTo>
                  <a:pt x="75" y="140"/>
                  <a:pt x="75" y="140"/>
                  <a:pt x="75" y="140"/>
                </a:cubicBezTo>
                <a:cubicBezTo>
                  <a:pt x="75" y="141"/>
                  <a:pt x="74" y="140"/>
                  <a:pt x="74" y="141"/>
                </a:cubicBezTo>
                <a:cubicBezTo>
                  <a:pt x="74" y="141"/>
                  <a:pt x="74" y="141"/>
                  <a:pt x="74" y="140"/>
                </a:cubicBezTo>
                <a:cubicBezTo>
                  <a:pt x="74" y="141"/>
                  <a:pt x="74" y="141"/>
                  <a:pt x="74" y="141"/>
                </a:cubicBezTo>
                <a:cubicBezTo>
                  <a:pt x="73" y="140"/>
                  <a:pt x="73" y="140"/>
                  <a:pt x="73" y="140"/>
                </a:cubicBezTo>
                <a:cubicBezTo>
                  <a:pt x="73" y="141"/>
                  <a:pt x="73" y="141"/>
                  <a:pt x="73" y="141"/>
                </a:cubicBezTo>
                <a:cubicBezTo>
                  <a:pt x="73" y="141"/>
                  <a:pt x="73" y="140"/>
                  <a:pt x="73" y="140"/>
                </a:cubicBezTo>
                <a:cubicBezTo>
                  <a:pt x="73" y="141"/>
                  <a:pt x="73" y="141"/>
                  <a:pt x="73" y="141"/>
                </a:cubicBezTo>
                <a:cubicBezTo>
                  <a:pt x="73" y="141"/>
                  <a:pt x="72" y="140"/>
                  <a:pt x="72" y="141"/>
                </a:cubicBezTo>
                <a:cubicBezTo>
                  <a:pt x="72" y="141"/>
                  <a:pt x="73" y="141"/>
                  <a:pt x="73" y="141"/>
                </a:cubicBezTo>
                <a:cubicBezTo>
                  <a:pt x="73" y="141"/>
                  <a:pt x="72" y="142"/>
                  <a:pt x="72" y="142"/>
                </a:cubicBezTo>
                <a:cubicBezTo>
                  <a:pt x="72" y="142"/>
                  <a:pt x="72" y="142"/>
                  <a:pt x="72" y="142"/>
                </a:cubicBezTo>
                <a:cubicBezTo>
                  <a:pt x="72" y="141"/>
                  <a:pt x="72" y="142"/>
                  <a:pt x="72" y="142"/>
                </a:cubicBezTo>
                <a:cubicBezTo>
                  <a:pt x="72" y="141"/>
                  <a:pt x="71" y="141"/>
                  <a:pt x="71" y="142"/>
                </a:cubicBezTo>
                <a:cubicBezTo>
                  <a:pt x="71" y="142"/>
                  <a:pt x="71" y="142"/>
                  <a:pt x="71" y="142"/>
                </a:cubicBezTo>
                <a:cubicBezTo>
                  <a:pt x="70" y="142"/>
                  <a:pt x="70" y="143"/>
                  <a:pt x="70" y="143"/>
                </a:cubicBezTo>
                <a:cubicBezTo>
                  <a:pt x="70" y="142"/>
                  <a:pt x="70" y="142"/>
                  <a:pt x="69" y="142"/>
                </a:cubicBezTo>
                <a:cubicBezTo>
                  <a:pt x="69" y="142"/>
                  <a:pt x="69" y="141"/>
                  <a:pt x="70" y="141"/>
                </a:cubicBezTo>
                <a:cubicBezTo>
                  <a:pt x="69" y="141"/>
                  <a:pt x="69" y="141"/>
                  <a:pt x="69" y="141"/>
                </a:cubicBezTo>
                <a:cubicBezTo>
                  <a:pt x="69" y="141"/>
                  <a:pt x="69" y="141"/>
                  <a:pt x="69" y="141"/>
                </a:cubicBezTo>
                <a:cubicBezTo>
                  <a:pt x="69" y="141"/>
                  <a:pt x="69" y="141"/>
                  <a:pt x="69" y="142"/>
                </a:cubicBezTo>
                <a:cubicBezTo>
                  <a:pt x="68" y="142"/>
                  <a:pt x="68" y="141"/>
                  <a:pt x="67" y="141"/>
                </a:cubicBezTo>
                <a:cubicBezTo>
                  <a:pt x="67" y="142"/>
                  <a:pt x="66" y="141"/>
                  <a:pt x="66" y="142"/>
                </a:cubicBezTo>
                <a:cubicBezTo>
                  <a:pt x="67" y="142"/>
                  <a:pt x="67" y="142"/>
                  <a:pt x="67" y="142"/>
                </a:cubicBezTo>
                <a:cubicBezTo>
                  <a:pt x="68" y="142"/>
                  <a:pt x="68" y="142"/>
                  <a:pt x="68" y="142"/>
                </a:cubicBezTo>
                <a:cubicBezTo>
                  <a:pt x="68" y="142"/>
                  <a:pt x="68" y="143"/>
                  <a:pt x="67" y="143"/>
                </a:cubicBezTo>
                <a:cubicBezTo>
                  <a:pt x="67" y="143"/>
                  <a:pt x="67" y="143"/>
                  <a:pt x="67" y="143"/>
                </a:cubicBezTo>
                <a:cubicBezTo>
                  <a:pt x="67" y="142"/>
                  <a:pt x="67" y="142"/>
                  <a:pt x="67" y="142"/>
                </a:cubicBezTo>
                <a:cubicBezTo>
                  <a:pt x="67" y="142"/>
                  <a:pt x="67" y="142"/>
                  <a:pt x="67" y="142"/>
                </a:cubicBezTo>
                <a:cubicBezTo>
                  <a:pt x="67" y="142"/>
                  <a:pt x="67" y="143"/>
                  <a:pt x="67" y="143"/>
                </a:cubicBezTo>
                <a:cubicBezTo>
                  <a:pt x="67" y="143"/>
                  <a:pt x="67" y="143"/>
                  <a:pt x="67" y="143"/>
                </a:cubicBezTo>
                <a:cubicBezTo>
                  <a:pt x="67" y="143"/>
                  <a:pt x="66" y="143"/>
                  <a:pt x="65" y="143"/>
                </a:cubicBezTo>
                <a:cubicBezTo>
                  <a:pt x="65" y="143"/>
                  <a:pt x="65" y="143"/>
                  <a:pt x="65" y="143"/>
                </a:cubicBezTo>
                <a:cubicBezTo>
                  <a:pt x="64" y="142"/>
                  <a:pt x="63" y="144"/>
                  <a:pt x="61" y="144"/>
                </a:cubicBezTo>
                <a:cubicBezTo>
                  <a:pt x="61" y="144"/>
                  <a:pt x="61" y="144"/>
                  <a:pt x="61" y="144"/>
                </a:cubicBezTo>
                <a:cubicBezTo>
                  <a:pt x="61" y="144"/>
                  <a:pt x="61" y="144"/>
                  <a:pt x="60" y="144"/>
                </a:cubicBezTo>
                <a:cubicBezTo>
                  <a:pt x="60" y="144"/>
                  <a:pt x="60" y="144"/>
                  <a:pt x="60" y="144"/>
                </a:cubicBezTo>
                <a:cubicBezTo>
                  <a:pt x="60" y="145"/>
                  <a:pt x="60" y="145"/>
                  <a:pt x="60" y="145"/>
                </a:cubicBezTo>
                <a:cubicBezTo>
                  <a:pt x="60" y="145"/>
                  <a:pt x="60" y="145"/>
                  <a:pt x="60" y="145"/>
                </a:cubicBezTo>
                <a:cubicBezTo>
                  <a:pt x="60" y="145"/>
                  <a:pt x="60" y="145"/>
                  <a:pt x="60" y="145"/>
                </a:cubicBezTo>
                <a:cubicBezTo>
                  <a:pt x="60" y="145"/>
                  <a:pt x="59" y="145"/>
                  <a:pt x="59" y="145"/>
                </a:cubicBezTo>
                <a:cubicBezTo>
                  <a:pt x="59" y="144"/>
                  <a:pt x="60" y="145"/>
                  <a:pt x="60" y="144"/>
                </a:cubicBezTo>
                <a:cubicBezTo>
                  <a:pt x="60" y="144"/>
                  <a:pt x="59" y="144"/>
                  <a:pt x="59" y="144"/>
                </a:cubicBezTo>
                <a:cubicBezTo>
                  <a:pt x="59" y="145"/>
                  <a:pt x="60" y="145"/>
                  <a:pt x="59" y="145"/>
                </a:cubicBezTo>
                <a:cubicBezTo>
                  <a:pt x="59" y="146"/>
                  <a:pt x="59" y="146"/>
                  <a:pt x="59" y="146"/>
                </a:cubicBezTo>
                <a:cubicBezTo>
                  <a:pt x="59" y="145"/>
                  <a:pt x="57" y="147"/>
                  <a:pt x="57" y="147"/>
                </a:cubicBezTo>
                <a:cubicBezTo>
                  <a:pt x="57" y="147"/>
                  <a:pt x="56" y="147"/>
                  <a:pt x="57" y="147"/>
                </a:cubicBezTo>
                <a:cubicBezTo>
                  <a:pt x="56" y="147"/>
                  <a:pt x="56" y="147"/>
                  <a:pt x="55" y="147"/>
                </a:cubicBezTo>
                <a:cubicBezTo>
                  <a:pt x="55" y="147"/>
                  <a:pt x="55" y="148"/>
                  <a:pt x="54" y="148"/>
                </a:cubicBezTo>
                <a:cubicBezTo>
                  <a:pt x="54" y="148"/>
                  <a:pt x="54" y="148"/>
                  <a:pt x="53" y="147"/>
                </a:cubicBezTo>
                <a:cubicBezTo>
                  <a:pt x="52" y="149"/>
                  <a:pt x="51" y="148"/>
                  <a:pt x="49" y="149"/>
                </a:cubicBezTo>
                <a:cubicBezTo>
                  <a:pt x="49" y="149"/>
                  <a:pt x="49" y="148"/>
                  <a:pt x="49" y="149"/>
                </a:cubicBezTo>
                <a:cubicBezTo>
                  <a:pt x="49" y="150"/>
                  <a:pt x="48" y="149"/>
                  <a:pt x="48" y="149"/>
                </a:cubicBezTo>
                <a:cubicBezTo>
                  <a:pt x="48" y="149"/>
                  <a:pt x="47" y="150"/>
                  <a:pt x="47" y="150"/>
                </a:cubicBezTo>
                <a:cubicBezTo>
                  <a:pt x="46" y="150"/>
                  <a:pt x="47" y="150"/>
                  <a:pt x="47" y="149"/>
                </a:cubicBezTo>
                <a:cubicBezTo>
                  <a:pt x="47" y="149"/>
                  <a:pt x="47" y="149"/>
                  <a:pt x="46" y="149"/>
                </a:cubicBezTo>
                <a:cubicBezTo>
                  <a:pt x="46" y="149"/>
                  <a:pt x="47" y="150"/>
                  <a:pt x="46" y="150"/>
                </a:cubicBezTo>
                <a:cubicBezTo>
                  <a:pt x="46" y="150"/>
                  <a:pt x="46" y="149"/>
                  <a:pt x="46" y="149"/>
                </a:cubicBezTo>
                <a:cubicBezTo>
                  <a:pt x="45" y="149"/>
                  <a:pt x="45" y="150"/>
                  <a:pt x="45" y="150"/>
                </a:cubicBezTo>
                <a:cubicBezTo>
                  <a:pt x="45" y="150"/>
                  <a:pt x="45" y="149"/>
                  <a:pt x="45" y="149"/>
                </a:cubicBezTo>
                <a:cubicBezTo>
                  <a:pt x="45" y="150"/>
                  <a:pt x="44" y="150"/>
                  <a:pt x="44" y="151"/>
                </a:cubicBezTo>
                <a:cubicBezTo>
                  <a:pt x="43" y="150"/>
                  <a:pt x="43" y="151"/>
                  <a:pt x="43" y="150"/>
                </a:cubicBezTo>
                <a:cubicBezTo>
                  <a:pt x="43" y="151"/>
                  <a:pt x="42" y="151"/>
                  <a:pt x="42" y="151"/>
                </a:cubicBezTo>
                <a:cubicBezTo>
                  <a:pt x="42" y="151"/>
                  <a:pt x="42" y="151"/>
                  <a:pt x="42" y="150"/>
                </a:cubicBezTo>
                <a:cubicBezTo>
                  <a:pt x="42" y="151"/>
                  <a:pt x="40" y="151"/>
                  <a:pt x="40" y="152"/>
                </a:cubicBezTo>
                <a:cubicBezTo>
                  <a:pt x="40" y="152"/>
                  <a:pt x="40" y="153"/>
                  <a:pt x="39" y="153"/>
                </a:cubicBezTo>
                <a:cubicBezTo>
                  <a:pt x="39" y="152"/>
                  <a:pt x="39" y="152"/>
                  <a:pt x="40" y="152"/>
                </a:cubicBezTo>
                <a:cubicBezTo>
                  <a:pt x="39" y="152"/>
                  <a:pt x="39" y="152"/>
                  <a:pt x="38" y="152"/>
                </a:cubicBezTo>
                <a:cubicBezTo>
                  <a:pt x="39" y="154"/>
                  <a:pt x="37" y="153"/>
                  <a:pt x="36" y="154"/>
                </a:cubicBezTo>
                <a:cubicBezTo>
                  <a:pt x="36" y="153"/>
                  <a:pt x="37" y="153"/>
                  <a:pt x="37" y="153"/>
                </a:cubicBezTo>
                <a:cubicBezTo>
                  <a:pt x="37" y="153"/>
                  <a:pt x="37" y="153"/>
                  <a:pt x="37" y="153"/>
                </a:cubicBezTo>
                <a:cubicBezTo>
                  <a:pt x="38" y="153"/>
                  <a:pt x="37" y="153"/>
                  <a:pt x="38" y="152"/>
                </a:cubicBezTo>
                <a:cubicBezTo>
                  <a:pt x="37" y="152"/>
                  <a:pt x="37" y="153"/>
                  <a:pt x="36" y="152"/>
                </a:cubicBezTo>
                <a:cubicBezTo>
                  <a:pt x="35" y="152"/>
                  <a:pt x="36" y="152"/>
                  <a:pt x="36" y="153"/>
                </a:cubicBezTo>
                <a:cubicBezTo>
                  <a:pt x="35" y="152"/>
                  <a:pt x="32" y="154"/>
                  <a:pt x="31" y="154"/>
                </a:cubicBezTo>
                <a:cubicBezTo>
                  <a:pt x="31" y="154"/>
                  <a:pt x="30" y="155"/>
                  <a:pt x="31" y="155"/>
                </a:cubicBezTo>
                <a:cubicBezTo>
                  <a:pt x="31" y="156"/>
                  <a:pt x="30" y="155"/>
                  <a:pt x="30" y="156"/>
                </a:cubicBezTo>
                <a:cubicBezTo>
                  <a:pt x="29" y="156"/>
                  <a:pt x="30" y="155"/>
                  <a:pt x="30" y="155"/>
                </a:cubicBezTo>
                <a:cubicBezTo>
                  <a:pt x="30" y="155"/>
                  <a:pt x="30" y="155"/>
                  <a:pt x="30" y="155"/>
                </a:cubicBezTo>
                <a:cubicBezTo>
                  <a:pt x="31" y="154"/>
                  <a:pt x="30" y="154"/>
                  <a:pt x="30" y="154"/>
                </a:cubicBezTo>
                <a:cubicBezTo>
                  <a:pt x="30" y="154"/>
                  <a:pt x="30" y="154"/>
                  <a:pt x="29" y="155"/>
                </a:cubicBezTo>
                <a:cubicBezTo>
                  <a:pt x="29" y="155"/>
                  <a:pt x="29" y="155"/>
                  <a:pt x="29" y="155"/>
                </a:cubicBezTo>
                <a:cubicBezTo>
                  <a:pt x="29" y="155"/>
                  <a:pt x="29" y="155"/>
                  <a:pt x="29" y="156"/>
                </a:cubicBezTo>
                <a:cubicBezTo>
                  <a:pt x="29" y="156"/>
                  <a:pt x="28" y="156"/>
                  <a:pt x="28" y="156"/>
                </a:cubicBezTo>
                <a:cubicBezTo>
                  <a:pt x="30" y="156"/>
                  <a:pt x="32" y="156"/>
                  <a:pt x="34" y="155"/>
                </a:cubicBezTo>
                <a:cubicBezTo>
                  <a:pt x="35" y="155"/>
                  <a:pt x="34" y="156"/>
                  <a:pt x="35" y="156"/>
                </a:cubicBezTo>
                <a:cubicBezTo>
                  <a:pt x="35" y="156"/>
                  <a:pt x="35" y="156"/>
                  <a:pt x="35" y="155"/>
                </a:cubicBezTo>
                <a:cubicBezTo>
                  <a:pt x="36" y="156"/>
                  <a:pt x="35" y="156"/>
                  <a:pt x="35" y="157"/>
                </a:cubicBezTo>
                <a:cubicBezTo>
                  <a:pt x="34" y="157"/>
                  <a:pt x="32" y="156"/>
                  <a:pt x="31" y="158"/>
                </a:cubicBezTo>
                <a:cubicBezTo>
                  <a:pt x="31" y="158"/>
                  <a:pt x="30" y="157"/>
                  <a:pt x="30" y="158"/>
                </a:cubicBezTo>
                <a:cubicBezTo>
                  <a:pt x="30" y="158"/>
                  <a:pt x="30" y="158"/>
                  <a:pt x="30" y="158"/>
                </a:cubicBezTo>
                <a:cubicBezTo>
                  <a:pt x="29" y="158"/>
                  <a:pt x="30" y="159"/>
                  <a:pt x="30" y="159"/>
                </a:cubicBezTo>
                <a:cubicBezTo>
                  <a:pt x="28" y="158"/>
                  <a:pt x="28" y="159"/>
                  <a:pt x="28" y="159"/>
                </a:cubicBezTo>
                <a:cubicBezTo>
                  <a:pt x="27" y="159"/>
                  <a:pt x="27" y="159"/>
                  <a:pt x="27" y="159"/>
                </a:cubicBezTo>
                <a:cubicBezTo>
                  <a:pt x="27" y="159"/>
                  <a:pt x="27" y="159"/>
                  <a:pt x="27" y="159"/>
                </a:cubicBezTo>
                <a:cubicBezTo>
                  <a:pt x="27" y="159"/>
                  <a:pt x="27" y="159"/>
                  <a:pt x="27" y="159"/>
                </a:cubicBezTo>
                <a:cubicBezTo>
                  <a:pt x="27" y="159"/>
                  <a:pt x="27" y="159"/>
                  <a:pt x="27" y="159"/>
                </a:cubicBezTo>
                <a:cubicBezTo>
                  <a:pt x="27" y="160"/>
                  <a:pt x="26" y="160"/>
                  <a:pt x="26" y="160"/>
                </a:cubicBezTo>
                <a:cubicBezTo>
                  <a:pt x="26" y="159"/>
                  <a:pt x="27" y="159"/>
                  <a:pt x="26" y="159"/>
                </a:cubicBezTo>
                <a:cubicBezTo>
                  <a:pt x="26" y="159"/>
                  <a:pt x="26" y="159"/>
                  <a:pt x="25" y="159"/>
                </a:cubicBezTo>
                <a:cubicBezTo>
                  <a:pt x="25" y="159"/>
                  <a:pt x="25" y="159"/>
                  <a:pt x="25" y="160"/>
                </a:cubicBezTo>
                <a:cubicBezTo>
                  <a:pt x="24" y="160"/>
                  <a:pt x="24" y="160"/>
                  <a:pt x="22" y="159"/>
                </a:cubicBezTo>
                <a:cubicBezTo>
                  <a:pt x="23" y="161"/>
                  <a:pt x="22" y="159"/>
                  <a:pt x="21" y="160"/>
                </a:cubicBezTo>
                <a:cubicBezTo>
                  <a:pt x="21" y="160"/>
                  <a:pt x="22" y="160"/>
                  <a:pt x="22" y="159"/>
                </a:cubicBezTo>
                <a:cubicBezTo>
                  <a:pt x="21" y="160"/>
                  <a:pt x="21" y="160"/>
                  <a:pt x="20" y="160"/>
                </a:cubicBezTo>
                <a:cubicBezTo>
                  <a:pt x="20" y="160"/>
                  <a:pt x="20" y="161"/>
                  <a:pt x="20" y="160"/>
                </a:cubicBezTo>
                <a:cubicBezTo>
                  <a:pt x="20" y="161"/>
                  <a:pt x="20" y="161"/>
                  <a:pt x="20" y="162"/>
                </a:cubicBezTo>
                <a:cubicBezTo>
                  <a:pt x="20" y="161"/>
                  <a:pt x="21" y="162"/>
                  <a:pt x="22" y="161"/>
                </a:cubicBezTo>
                <a:cubicBezTo>
                  <a:pt x="22" y="162"/>
                  <a:pt x="21" y="162"/>
                  <a:pt x="22" y="162"/>
                </a:cubicBezTo>
                <a:cubicBezTo>
                  <a:pt x="22" y="162"/>
                  <a:pt x="22" y="161"/>
                  <a:pt x="22" y="161"/>
                </a:cubicBezTo>
                <a:cubicBezTo>
                  <a:pt x="22" y="161"/>
                  <a:pt x="23" y="161"/>
                  <a:pt x="23" y="160"/>
                </a:cubicBezTo>
                <a:cubicBezTo>
                  <a:pt x="23" y="161"/>
                  <a:pt x="24" y="160"/>
                  <a:pt x="24" y="160"/>
                </a:cubicBezTo>
                <a:cubicBezTo>
                  <a:pt x="25" y="161"/>
                  <a:pt x="24" y="161"/>
                  <a:pt x="24" y="161"/>
                </a:cubicBezTo>
                <a:cubicBezTo>
                  <a:pt x="24" y="161"/>
                  <a:pt x="24" y="161"/>
                  <a:pt x="24" y="161"/>
                </a:cubicBezTo>
                <a:cubicBezTo>
                  <a:pt x="25" y="161"/>
                  <a:pt x="25" y="161"/>
                  <a:pt x="26" y="161"/>
                </a:cubicBezTo>
                <a:cubicBezTo>
                  <a:pt x="26" y="161"/>
                  <a:pt x="26" y="160"/>
                  <a:pt x="26" y="160"/>
                </a:cubicBezTo>
                <a:cubicBezTo>
                  <a:pt x="27" y="160"/>
                  <a:pt x="26" y="161"/>
                  <a:pt x="27" y="161"/>
                </a:cubicBezTo>
                <a:cubicBezTo>
                  <a:pt x="27" y="161"/>
                  <a:pt x="28" y="161"/>
                  <a:pt x="28" y="161"/>
                </a:cubicBezTo>
                <a:cubicBezTo>
                  <a:pt x="28" y="161"/>
                  <a:pt x="28" y="161"/>
                  <a:pt x="28" y="161"/>
                </a:cubicBezTo>
                <a:cubicBezTo>
                  <a:pt x="28" y="161"/>
                  <a:pt x="28" y="161"/>
                  <a:pt x="28" y="161"/>
                </a:cubicBezTo>
                <a:cubicBezTo>
                  <a:pt x="28" y="161"/>
                  <a:pt x="28" y="161"/>
                  <a:pt x="28" y="161"/>
                </a:cubicBezTo>
                <a:cubicBezTo>
                  <a:pt x="28" y="161"/>
                  <a:pt x="28" y="161"/>
                  <a:pt x="29" y="161"/>
                </a:cubicBezTo>
                <a:cubicBezTo>
                  <a:pt x="30" y="161"/>
                  <a:pt x="31" y="161"/>
                  <a:pt x="32" y="161"/>
                </a:cubicBezTo>
                <a:cubicBezTo>
                  <a:pt x="33" y="159"/>
                  <a:pt x="34" y="160"/>
                  <a:pt x="35" y="160"/>
                </a:cubicBezTo>
                <a:cubicBezTo>
                  <a:pt x="36" y="161"/>
                  <a:pt x="37" y="158"/>
                  <a:pt x="39" y="159"/>
                </a:cubicBezTo>
                <a:cubicBezTo>
                  <a:pt x="39" y="159"/>
                  <a:pt x="39" y="159"/>
                  <a:pt x="39" y="158"/>
                </a:cubicBezTo>
                <a:cubicBezTo>
                  <a:pt x="40" y="159"/>
                  <a:pt x="40" y="159"/>
                  <a:pt x="41" y="159"/>
                </a:cubicBezTo>
                <a:cubicBezTo>
                  <a:pt x="40" y="159"/>
                  <a:pt x="40" y="159"/>
                  <a:pt x="40" y="160"/>
                </a:cubicBezTo>
                <a:cubicBezTo>
                  <a:pt x="40" y="159"/>
                  <a:pt x="39" y="160"/>
                  <a:pt x="39" y="160"/>
                </a:cubicBezTo>
                <a:cubicBezTo>
                  <a:pt x="39" y="160"/>
                  <a:pt x="39" y="160"/>
                  <a:pt x="39" y="160"/>
                </a:cubicBezTo>
                <a:cubicBezTo>
                  <a:pt x="39" y="161"/>
                  <a:pt x="38" y="161"/>
                  <a:pt x="38" y="161"/>
                </a:cubicBezTo>
                <a:cubicBezTo>
                  <a:pt x="38" y="161"/>
                  <a:pt x="38" y="160"/>
                  <a:pt x="39" y="160"/>
                </a:cubicBezTo>
                <a:cubicBezTo>
                  <a:pt x="38" y="160"/>
                  <a:pt x="37" y="161"/>
                  <a:pt x="36" y="161"/>
                </a:cubicBezTo>
                <a:cubicBezTo>
                  <a:pt x="37" y="161"/>
                  <a:pt x="37" y="161"/>
                  <a:pt x="37" y="161"/>
                </a:cubicBezTo>
                <a:cubicBezTo>
                  <a:pt x="36" y="161"/>
                  <a:pt x="36" y="162"/>
                  <a:pt x="35" y="162"/>
                </a:cubicBezTo>
                <a:cubicBezTo>
                  <a:pt x="35" y="162"/>
                  <a:pt x="36" y="162"/>
                  <a:pt x="35" y="161"/>
                </a:cubicBezTo>
                <a:cubicBezTo>
                  <a:pt x="35" y="162"/>
                  <a:pt x="35" y="162"/>
                  <a:pt x="35" y="162"/>
                </a:cubicBezTo>
                <a:cubicBezTo>
                  <a:pt x="33" y="162"/>
                  <a:pt x="32" y="163"/>
                  <a:pt x="32" y="163"/>
                </a:cubicBezTo>
                <a:cubicBezTo>
                  <a:pt x="32" y="163"/>
                  <a:pt x="31" y="163"/>
                  <a:pt x="30" y="163"/>
                </a:cubicBezTo>
                <a:cubicBezTo>
                  <a:pt x="30" y="164"/>
                  <a:pt x="30" y="164"/>
                  <a:pt x="31" y="164"/>
                </a:cubicBezTo>
                <a:cubicBezTo>
                  <a:pt x="30" y="165"/>
                  <a:pt x="30" y="164"/>
                  <a:pt x="29" y="165"/>
                </a:cubicBezTo>
                <a:cubicBezTo>
                  <a:pt x="29" y="164"/>
                  <a:pt x="29" y="164"/>
                  <a:pt x="29" y="163"/>
                </a:cubicBezTo>
                <a:cubicBezTo>
                  <a:pt x="28" y="163"/>
                  <a:pt x="28" y="164"/>
                  <a:pt x="28" y="165"/>
                </a:cubicBezTo>
                <a:cubicBezTo>
                  <a:pt x="28" y="165"/>
                  <a:pt x="26" y="164"/>
                  <a:pt x="27" y="165"/>
                </a:cubicBezTo>
                <a:cubicBezTo>
                  <a:pt x="26" y="165"/>
                  <a:pt x="25" y="165"/>
                  <a:pt x="26" y="165"/>
                </a:cubicBezTo>
                <a:cubicBezTo>
                  <a:pt x="25" y="166"/>
                  <a:pt x="24" y="166"/>
                  <a:pt x="23" y="166"/>
                </a:cubicBezTo>
                <a:cubicBezTo>
                  <a:pt x="23" y="166"/>
                  <a:pt x="23" y="166"/>
                  <a:pt x="23" y="165"/>
                </a:cubicBezTo>
                <a:cubicBezTo>
                  <a:pt x="23" y="165"/>
                  <a:pt x="23" y="165"/>
                  <a:pt x="22" y="164"/>
                </a:cubicBezTo>
                <a:cubicBezTo>
                  <a:pt x="22" y="165"/>
                  <a:pt x="23" y="165"/>
                  <a:pt x="22" y="165"/>
                </a:cubicBezTo>
                <a:cubicBezTo>
                  <a:pt x="22" y="166"/>
                  <a:pt x="23" y="165"/>
                  <a:pt x="23" y="165"/>
                </a:cubicBezTo>
                <a:cubicBezTo>
                  <a:pt x="23" y="166"/>
                  <a:pt x="22" y="167"/>
                  <a:pt x="21" y="166"/>
                </a:cubicBezTo>
                <a:cubicBezTo>
                  <a:pt x="20" y="166"/>
                  <a:pt x="20" y="168"/>
                  <a:pt x="19" y="168"/>
                </a:cubicBezTo>
                <a:cubicBezTo>
                  <a:pt x="19" y="168"/>
                  <a:pt x="19" y="168"/>
                  <a:pt x="19" y="168"/>
                </a:cubicBezTo>
                <a:cubicBezTo>
                  <a:pt x="18" y="168"/>
                  <a:pt x="18" y="168"/>
                  <a:pt x="18" y="167"/>
                </a:cubicBezTo>
                <a:cubicBezTo>
                  <a:pt x="18" y="167"/>
                  <a:pt x="18" y="169"/>
                  <a:pt x="17" y="168"/>
                </a:cubicBezTo>
                <a:cubicBezTo>
                  <a:pt x="17" y="168"/>
                  <a:pt x="17" y="168"/>
                  <a:pt x="17" y="167"/>
                </a:cubicBezTo>
                <a:cubicBezTo>
                  <a:pt x="16" y="168"/>
                  <a:pt x="15" y="169"/>
                  <a:pt x="14" y="168"/>
                </a:cubicBezTo>
                <a:cubicBezTo>
                  <a:pt x="13" y="169"/>
                  <a:pt x="13" y="169"/>
                  <a:pt x="13" y="169"/>
                </a:cubicBezTo>
                <a:cubicBezTo>
                  <a:pt x="13" y="169"/>
                  <a:pt x="13" y="170"/>
                  <a:pt x="13" y="170"/>
                </a:cubicBezTo>
                <a:cubicBezTo>
                  <a:pt x="12" y="169"/>
                  <a:pt x="11" y="171"/>
                  <a:pt x="10" y="170"/>
                </a:cubicBezTo>
                <a:cubicBezTo>
                  <a:pt x="11" y="170"/>
                  <a:pt x="11" y="169"/>
                  <a:pt x="11" y="170"/>
                </a:cubicBezTo>
                <a:cubicBezTo>
                  <a:pt x="11" y="169"/>
                  <a:pt x="9" y="170"/>
                  <a:pt x="9" y="170"/>
                </a:cubicBezTo>
                <a:cubicBezTo>
                  <a:pt x="8" y="171"/>
                  <a:pt x="9" y="170"/>
                  <a:pt x="10" y="170"/>
                </a:cubicBezTo>
                <a:cubicBezTo>
                  <a:pt x="9" y="171"/>
                  <a:pt x="9" y="170"/>
                  <a:pt x="9" y="171"/>
                </a:cubicBezTo>
                <a:cubicBezTo>
                  <a:pt x="9" y="171"/>
                  <a:pt x="9" y="172"/>
                  <a:pt x="9" y="172"/>
                </a:cubicBezTo>
                <a:cubicBezTo>
                  <a:pt x="9" y="172"/>
                  <a:pt x="9" y="172"/>
                  <a:pt x="9" y="172"/>
                </a:cubicBezTo>
                <a:cubicBezTo>
                  <a:pt x="9" y="172"/>
                  <a:pt x="9" y="172"/>
                  <a:pt x="9" y="173"/>
                </a:cubicBezTo>
                <a:cubicBezTo>
                  <a:pt x="8" y="172"/>
                  <a:pt x="8" y="172"/>
                  <a:pt x="7" y="172"/>
                </a:cubicBezTo>
                <a:cubicBezTo>
                  <a:pt x="7" y="171"/>
                  <a:pt x="8" y="172"/>
                  <a:pt x="8" y="171"/>
                </a:cubicBezTo>
                <a:cubicBezTo>
                  <a:pt x="8" y="171"/>
                  <a:pt x="7" y="171"/>
                  <a:pt x="7" y="171"/>
                </a:cubicBezTo>
                <a:cubicBezTo>
                  <a:pt x="7" y="171"/>
                  <a:pt x="6" y="172"/>
                  <a:pt x="6" y="172"/>
                </a:cubicBezTo>
                <a:cubicBezTo>
                  <a:pt x="6" y="172"/>
                  <a:pt x="6" y="172"/>
                  <a:pt x="6" y="172"/>
                </a:cubicBezTo>
                <a:cubicBezTo>
                  <a:pt x="5" y="171"/>
                  <a:pt x="5" y="172"/>
                  <a:pt x="5" y="171"/>
                </a:cubicBezTo>
                <a:cubicBezTo>
                  <a:pt x="5" y="172"/>
                  <a:pt x="5" y="172"/>
                  <a:pt x="5" y="172"/>
                </a:cubicBezTo>
                <a:cubicBezTo>
                  <a:pt x="5" y="173"/>
                  <a:pt x="4" y="173"/>
                  <a:pt x="3" y="173"/>
                </a:cubicBezTo>
                <a:cubicBezTo>
                  <a:pt x="3" y="174"/>
                  <a:pt x="3" y="173"/>
                  <a:pt x="4" y="173"/>
                </a:cubicBezTo>
                <a:cubicBezTo>
                  <a:pt x="4" y="173"/>
                  <a:pt x="4" y="173"/>
                  <a:pt x="4" y="173"/>
                </a:cubicBezTo>
                <a:cubicBezTo>
                  <a:pt x="4" y="173"/>
                  <a:pt x="4" y="174"/>
                  <a:pt x="3" y="174"/>
                </a:cubicBezTo>
                <a:cubicBezTo>
                  <a:pt x="3" y="175"/>
                  <a:pt x="4" y="175"/>
                  <a:pt x="4" y="174"/>
                </a:cubicBezTo>
                <a:cubicBezTo>
                  <a:pt x="4" y="174"/>
                  <a:pt x="3" y="175"/>
                  <a:pt x="4" y="175"/>
                </a:cubicBezTo>
                <a:cubicBezTo>
                  <a:pt x="4" y="175"/>
                  <a:pt x="3" y="176"/>
                  <a:pt x="4" y="176"/>
                </a:cubicBezTo>
                <a:cubicBezTo>
                  <a:pt x="4" y="176"/>
                  <a:pt x="4" y="176"/>
                  <a:pt x="4" y="175"/>
                </a:cubicBezTo>
                <a:cubicBezTo>
                  <a:pt x="4" y="175"/>
                  <a:pt x="4" y="175"/>
                  <a:pt x="5" y="175"/>
                </a:cubicBezTo>
                <a:cubicBezTo>
                  <a:pt x="5" y="175"/>
                  <a:pt x="5" y="175"/>
                  <a:pt x="5" y="174"/>
                </a:cubicBezTo>
                <a:cubicBezTo>
                  <a:pt x="6" y="174"/>
                  <a:pt x="6" y="174"/>
                  <a:pt x="7" y="173"/>
                </a:cubicBezTo>
                <a:cubicBezTo>
                  <a:pt x="8" y="174"/>
                  <a:pt x="9" y="173"/>
                  <a:pt x="10" y="173"/>
                </a:cubicBezTo>
                <a:cubicBezTo>
                  <a:pt x="10" y="174"/>
                  <a:pt x="8" y="174"/>
                  <a:pt x="9" y="175"/>
                </a:cubicBezTo>
                <a:cubicBezTo>
                  <a:pt x="10" y="174"/>
                  <a:pt x="11" y="175"/>
                  <a:pt x="12" y="173"/>
                </a:cubicBezTo>
                <a:cubicBezTo>
                  <a:pt x="13" y="174"/>
                  <a:pt x="13" y="174"/>
                  <a:pt x="13" y="173"/>
                </a:cubicBezTo>
                <a:cubicBezTo>
                  <a:pt x="14" y="173"/>
                  <a:pt x="14" y="174"/>
                  <a:pt x="14" y="174"/>
                </a:cubicBezTo>
                <a:cubicBezTo>
                  <a:pt x="14" y="175"/>
                  <a:pt x="14" y="174"/>
                  <a:pt x="14" y="174"/>
                </a:cubicBezTo>
                <a:cubicBezTo>
                  <a:pt x="14" y="174"/>
                  <a:pt x="14" y="173"/>
                  <a:pt x="14" y="173"/>
                </a:cubicBezTo>
                <a:cubicBezTo>
                  <a:pt x="15" y="174"/>
                  <a:pt x="15" y="172"/>
                  <a:pt x="16" y="172"/>
                </a:cubicBezTo>
                <a:cubicBezTo>
                  <a:pt x="15" y="173"/>
                  <a:pt x="15" y="174"/>
                  <a:pt x="15" y="174"/>
                </a:cubicBezTo>
                <a:cubicBezTo>
                  <a:pt x="15" y="175"/>
                  <a:pt x="16" y="173"/>
                  <a:pt x="17" y="173"/>
                </a:cubicBezTo>
                <a:cubicBezTo>
                  <a:pt x="17" y="173"/>
                  <a:pt x="18" y="173"/>
                  <a:pt x="18" y="172"/>
                </a:cubicBezTo>
                <a:cubicBezTo>
                  <a:pt x="18" y="172"/>
                  <a:pt x="18" y="172"/>
                  <a:pt x="18" y="172"/>
                </a:cubicBezTo>
                <a:cubicBezTo>
                  <a:pt x="18" y="172"/>
                  <a:pt x="18" y="172"/>
                  <a:pt x="18" y="172"/>
                </a:cubicBezTo>
                <a:cubicBezTo>
                  <a:pt x="19" y="172"/>
                  <a:pt x="18" y="172"/>
                  <a:pt x="19" y="172"/>
                </a:cubicBezTo>
                <a:cubicBezTo>
                  <a:pt x="20" y="172"/>
                  <a:pt x="21" y="171"/>
                  <a:pt x="22" y="171"/>
                </a:cubicBezTo>
                <a:cubicBezTo>
                  <a:pt x="22" y="171"/>
                  <a:pt x="22" y="171"/>
                  <a:pt x="22" y="171"/>
                </a:cubicBezTo>
                <a:cubicBezTo>
                  <a:pt x="21" y="172"/>
                  <a:pt x="21" y="172"/>
                  <a:pt x="20" y="173"/>
                </a:cubicBezTo>
                <a:cubicBezTo>
                  <a:pt x="21" y="173"/>
                  <a:pt x="21" y="172"/>
                  <a:pt x="22" y="172"/>
                </a:cubicBezTo>
                <a:cubicBezTo>
                  <a:pt x="23" y="172"/>
                  <a:pt x="22" y="172"/>
                  <a:pt x="22" y="172"/>
                </a:cubicBezTo>
                <a:cubicBezTo>
                  <a:pt x="22" y="172"/>
                  <a:pt x="22" y="172"/>
                  <a:pt x="22" y="171"/>
                </a:cubicBezTo>
                <a:cubicBezTo>
                  <a:pt x="23" y="172"/>
                  <a:pt x="23" y="172"/>
                  <a:pt x="23" y="172"/>
                </a:cubicBezTo>
                <a:cubicBezTo>
                  <a:pt x="23" y="172"/>
                  <a:pt x="23" y="172"/>
                  <a:pt x="23" y="172"/>
                </a:cubicBezTo>
                <a:cubicBezTo>
                  <a:pt x="23" y="171"/>
                  <a:pt x="23" y="172"/>
                  <a:pt x="23" y="172"/>
                </a:cubicBezTo>
                <a:cubicBezTo>
                  <a:pt x="23" y="172"/>
                  <a:pt x="22" y="171"/>
                  <a:pt x="22" y="171"/>
                </a:cubicBezTo>
                <a:cubicBezTo>
                  <a:pt x="22" y="171"/>
                  <a:pt x="22" y="170"/>
                  <a:pt x="23" y="170"/>
                </a:cubicBezTo>
                <a:cubicBezTo>
                  <a:pt x="22" y="171"/>
                  <a:pt x="24" y="171"/>
                  <a:pt x="23" y="171"/>
                </a:cubicBezTo>
                <a:cubicBezTo>
                  <a:pt x="24" y="171"/>
                  <a:pt x="24" y="170"/>
                  <a:pt x="24" y="170"/>
                </a:cubicBezTo>
                <a:cubicBezTo>
                  <a:pt x="25" y="171"/>
                  <a:pt x="24" y="171"/>
                  <a:pt x="24" y="172"/>
                </a:cubicBezTo>
                <a:cubicBezTo>
                  <a:pt x="23" y="172"/>
                  <a:pt x="24" y="172"/>
                  <a:pt x="24" y="173"/>
                </a:cubicBezTo>
                <a:cubicBezTo>
                  <a:pt x="25" y="173"/>
                  <a:pt x="25" y="172"/>
                  <a:pt x="25" y="172"/>
                </a:cubicBezTo>
                <a:cubicBezTo>
                  <a:pt x="25" y="173"/>
                  <a:pt x="25" y="173"/>
                  <a:pt x="25" y="174"/>
                </a:cubicBezTo>
                <a:cubicBezTo>
                  <a:pt x="26" y="174"/>
                  <a:pt x="26" y="173"/>
                  <a:pt x="26" y="174"/>
                </a:cubicBezTo>
                <a:cubicBezTo>
                  <a:pt x="26" y="173"/>
                  <a:pt x="26" y="174"/>
                  <a:pt x="25" y="173"/>
                </a:cubicBezTo>
                <a:cubicBezTo>
                  <a:pt x="26" y="173"/>
                  <a:pt x="26" y="173"/>
                  <a:pt x="27" y="173"/>
                </a:cubicBezTo>
                <a:cubicBezTo>
                  <a:pt x="26" y="172"/>
                  <a:pt x="26" y="172"/>
                  <a:pt x="26" y="171"/>
                </a:cubicBezTo>
                <a:cubicBezTo>
                  <a:pt x="26" y="171"/>
                  <a:pt x="26" y="171"/>
                  <a:pt x="26" y="171"/>
                </a:cubicBezTo>
                <a:cubicBezTo>
                  <a:pt x="27" y="171"/>
                  <a:pt x="26" y="172"/>
                  <a:pt x="27" y="172"/>
                </a:cubicBezTo>
                <a:cubicBezTo>
                  <a:pt x="27" y="171"/>
                  <a:pt x="30" y="171"/>
                  <a:pt x="30" y="172"/>
                </a:cubicBezTo>
                <a:cubicBezTo>
                  <a:pt x="30" y="171"/>
                  <a:pt x="31" y="171"/>
                  <a:pt x="31" y="171"/>
                </a:cubicBezTo>
                <a:cubicBezTo>
                  <a:pt x="31" y="171"/>
                  <a:pt x="31" y="171"/>
                  <a:pt x="32" y="172"/>
                </a:cubicBezTo>
                <a:cubicBezTo>
                  <a:pt x="31" y="172"/>
                  <a:pt x="31" y="172"/>
                  <a:pt x="30" y="172"/>
                </a:cubicBezTo>
                <a:cubicBezTo>
                  <a:pt x="30" y="173"/>
                  <a:pt x="32" y="172"/>
                  <a:pt x="32" y="172"/>
                </a:cubicBezTo>
                <a:cubicBezTo>
                  <a:pt x="33" y="172"/>
                  <a:pt x="32" y="172"/>
                  <a:pt x="33" y="173"/>
                </a:cubicBezTo>
                <a:cubicBezTo>
                  <a:pt x="33" y="172"/>
                  <a:pt x="34" y="171"/>
                  <a:pt x="35" y="172"/>
                </a:cubicBezTo>
                <a:cubicBezTo>
                  <a:pt x="35" y="171"/>
                  <a:pt x="35" y="171"/>
                  <a:pt x="35" y="171"/>
                </a:cubicBezTo>
                <a:cubicBezTo>
                  <a:pt x="35" y="171"/>
                  <a:pt x="35" y="170"/>
                  <a:pt x="36" y="170"/>
                </a:cubicBezTo>
                <a:cubicBezTo>
                  <a:pt x="36" y="170"/>
                  <a:pt x="36" y="170"/>
                  <a:pt x="36" y="170"/>
                </a:cubicBezTo>
                <a:cubicBezTo>
                  <a:pt x="36" y="170"/>
                  <a:pt x="36" y="170"/>
                  <a:pt x="37" y="169"/>
                </a:cubicBezTo>
                <a:cubicBezTo>
                  <a:pt x="37" y="169"/>
                  <a:pt x="37" y="169"/>
                  <a:pt x="37" y="169"/>
                </a:cubicBezTo>
                <a:cubicBezTo>
                  <a:pt x="38" y="169"/>
                  <a:pt x="36" y="170"/>
                  <a:pt x="37" y="170"/>
                </a:cubicBezTo>
                <a:cubicBezTo>
                  <a:pt x="37" y="169"/>
                  <a:pt x="38" y="169"/>
                  <a:pt x="38" y="169"/>
                </a:cubicBezTo>
                <a:cubicBezTo>
                  <a:pt x="38" y="170"/>
                  <a:pt x="38" y="170"/>
                  <a:pt x="38" y="170"/>
                </a:cubicBezTo>
                <a:cubicBezTo>
                  <a:pt x="37" y="171"/>
                  <a:pt x="36" y="171"/>
                  <a:pt x="35" y="172"/>
                </a:cubicBezTo>
                <a:cubicBezTo>
                  <a:pt x="35" y="172"/>
                  <a:pt x="36" y="172"/>
                  <a:pt x="36" y="172"/>
                </a:cubicBezTo>
                <a:cubicBezTo>
                  <a:pt x="36" y="172"/>
                  <a:pt x="36" y="172"/>
                  <a:pt x="36" y="172"/>
                </a:cubicBezTo>
                <a:cubicBezTo>
                  <a:pt x="36" y="172"/>
                  <a:pt x="36" y="172"/>
                  <a:pt x="36" y="172"/>
                </a:cubicBezTo>
                <a:cubicBezTo>
                  <a:pt x="36" y="172"/>
                  <a:pt x="36" y="172"/>
                  <a:pt x="36" y="172"/>
                </a:cubicBezTo>
                <a:cubicBezTo>
                  <a:pt x="36" y="172"/>
                  <a:pt x="37" y="172"/>
                  <a:pt x="36" y="172"/>
                </a:cubicBezTo>
                <a:cubicBezTo>
                  <a:pt x="37" y="172"/>
                  <a:pt x="37" y="172"/>
                  <a:pt x="37" y="172"/>
                </a:cubicBezTo>
                <a:cubicBezTo>
                  <a:pt x="37" y="172"/>
                  <a:pt x="37" y="172"/>
                  <a:pt x="36" y="172"/>
                </a:cubicBezTo>
                <a:cubicBezTo>
                  <a:pt x="37" y="170"/>
                  <a:pt x="40" y="172"/>
                  <a:pt x="41" y="170"/>
                </a:cubicBezTo>
                <a:cubicBezTo>
                  <a:pt x="41" y="170"/>
                  <a:pt x="41" y="170"/>
                  <a:pt x="41" y="170"/>
                </a:cubicBezTo>
                <a:cubicBezTo>
                  <a:pt x="41" y="171"/>
                  <a:pt x="41" y="171"/>
                  <a:pt x="40" y="172"/>
                </a:cubicBezTo>
                <a:cubicBezTo>
                  <a:pt x="41" y="171"/>
                  <a:pt x="41" y="171"/>
                  <a:pt x="42" y="171"/>
                </a:cubicBezTo>
                <a:cubicBezTo>
                  <a:pt x="42" y="171"/>
                  <a:pt x="42" y="171"/>
                  <a:pt x="42" y="170"/>
                </a:cubicBezTo>
                <a:cubicBezTo>
                  <a:pt x="42" y="170"/>
                  <a:pt x="42" y="170"/>
                  <a:pt x="42" y="170"/>
                </a:cubicBezTo>
                <a:cubicBezTo>
                  <a:pt x="42" y="170"/>
                  <a:pt x="42" y="170"/>
                  <a:pt x="43" y="170"/>
                </a:cubicBezTo>
                <a:cubicBezTo>
                  <a:pt x="42" y="170"/>
                  <a:pt x="42" y="170"/>
                  <a:pt x="42" y="170"/>
                </a:cubicBezTo>
                <a:cubicBezTo>
                  <a:pt x="42" y="171"/>
                  <a:pt x="44" y="172"/>
                  <a:pt x="44" y="171"/>
                </a:cubicBezTo>
                <a:cubicBezTo>
                  <a:pt x="45" y="171"/>
                  <a:pt x="46" y="171"/>
                  <a:pt x="47" y="170"/>
                </a:cubicBezTo>
                <a:cubicBezTo>
                  <a:pt x="47" y="170"/>
                  <a:pt x="47" y="171"/>
                  <a:pt x="48" y="170"/>
                </a:cubicBezTo>
                <a:cubicBezTo>
                  <a:pt x="49" y="170"/>
                  <a:pt x="51" y="170"/>
                  <a:pt x="52" y="169"/>
                </a:cubicBezTo>
                <a:cubicBezTo>
                  <a:pt x="52" y="170"/>
                  <a:pt x="53" y="169"/>
                  <a:pt x="53" y="169"/>
                </a:cubicBezTo>
                <a:cubicBezTo>
                  <a:pt x="53" y="170"/>
                  <a:pt x="53" y="170"/>
                  <a:pt x="52" y="170"/>
                </a:cubicBezTo>
                <a:cubicBezTo>
                  <a:pt x="53" y="170"/>
                  <a:pt x="53" y="170"/>
                  <a:pt x="53" y="171"/>
                </a:cubicBezTo>
                <a:cubicBezTo>
                  <a:pt x="53" y="170"/>
                  <a:pt x="54" y="170"/>
                  <a:pt x="55" y="169"/>
                </a:cubicBezTo>
                <a:cubicBezTo>
                  <a:pt x="54" y="170"/>
                  <a:pt x="54" y="169"/>
                  <a:pt x="53" y="169"/>
                </a:cubicBezTo>
                <a:cubicBezTo>
                  <a:pt x="54" y="169"/>
                  <a:pt x="54" y="169"/>
                  <a:pt x="54" y="169"/>
                </a:cubicBezTo>
                <a:cubicBezTo>
                  <a:pt x="54" y="169"/>
                  <a:pt x="54" y="169"/>
                  <a:pt x="53" y="169"/>
                </a:cubicBezTo>
                <a:cubicBezTo>
                  <a:pt x="53" y="169"/>
                  <a:pt x="54" y="169"/>
                  <a:pt x="54" y="168"/>
                </a:cubicBezTo>
                <a:cubicBezTo>
                  <a:pt x="54" y="169"/>
                  <a:pt x="54" y="169"/>
                  <a:pt x="54" y="169"/>
                </a:cubicBezTo>
                <a:cubicBezTo>
                  <a:pt x="54" y="169"/>
                  <a:pt x="55" y="169"/>
                  <a:pt x="55" y="169"/>
                </a:cubicBezTo>
                <a:cubicBezTo>
                  <a:pt x="55" y="169"/>
                  <a:pt x="55" y="169"/>
                  <a:pt x="55" y="169"/>
                </a:cubicBezTo>
                <a:cubicBezTo>
                  <a:pt x="56" y="169"/>
                  <a:pt x="56" y="169"/>
                  <a:pt x="56" y="168"/>
                </a:cubicBezTo>
                <a:cubicBezTo>
                  <a:pt x="56" y="169"/>
                  <a:pt x="57" y="169"/>
                  <a:pt x="57" y="169"/>
                </a:cubicBezTo>
                <a:cubicBezTo>
                  <a:pt x="57" y="169"/>
                  <a:pt x="57" y="169"/>
                  <a:pt x="57" y="169"/>
                </a:cubicBezTo>
                <a:cubicBezTo>
                  <a:pt x="57" y="169"/>
                  <a:pt x="57" y="169"/>
                  <a:pt x="57" y="169"/>
                </a:cubicBezTo>
                <a:cubicBezTo>
                  <a:pt x="57" y="169"/>
                  <a:pt x="57" y="169"/>
                  <a:pt x="57" y="169"/>
                </a:cubicBezTo>
                <a:cubicBezTo>
                  <a:pt x="57" y="169"/>
                  <a:pt x="57" y="169"/>
                  <a:pt x="57" y="169"/>
                </a:cubicBezTo>
                <a:cubicBezTo>
                  <a:pt x="57" y="169"/>
                  <a:pt x="57" y="169"/>
                  <a:pt x="57" y="169"/>
                </a:cubicBezTo>
                <a:cubicBezTo>
                  <a:pt x="57" y="169"/>
                  <a:pt x="57" y="169"/>
                  <a:pt x="57" y="169"/>
                </a:cubicBezTo>
                <a:cubicBezTo>
                  <a:pt x="57" y="170"/>
                  <a:pt x="57" y="170"/>
                  <a:pt x="56" y="170"/>
                </a:cubicBezTo>
                <a:cubicBezTo>
                  <a:pt x="56" y="170"/>
                  <a:pt x="57" y="170"/>
                  <a:pt x="58" y="170"/>
                </a:cubicBezTo>
                <a:cubicBezTo>
                  <a:pt x="58" y="170"/>
                  <a:pt x="58" y="170"/>
                  <a:pt x="58" y="169"/>
                </a:cubicBezTo>
                <a:cubicBezTo>
                  <a:pt x="58" y="169"/>
                  <a:pt x="58" y="169"/>
                  <a:pt x="58" y="168"/>
                </a:cubicBezTo>
                <a:cubicBezTo>
                  <a:pt x="59" y="168"/>
                  <a:pt x="60" y="168"/>
                  <a:pt x="60" y="168"/>
                </a:cubicBezTo>
                <a:cubicBezTo>
                  <a:pt x="61" y="169"/>
                  <a:pt x="60" y="168"/>
                  <a:pt x="60" y="168"/>
                </a:cubicBezTo>
                <a:cubicBezTo>
                  <a:pt x="61" y="168"/>
                  <a:pt x="61" y="168"/>
                  <a:pt x="61" y="167"/>
                </a:cubicBezTo>
                <a:cubicBezTo>
                  <a:pt x="61" y="168"/>
                  <a:pt x="61" y="168"/>
                  <a:pt x="61" y="168"/>
                </a:cubicBezTo>
                <a:cubicBezTo>
                  <a:pt x="61" y="168"/>
                  <a:pt x="61" y="168"/>
                  <a:pt x="61" y="168"/>
                </a:cubicBezTo>
                <a:cubicBezTo>
                  <a:pt x="61" y="168"/>
                  <a:pt x="61" y="168"/>
                  <a:pt x="61" y="168"/>
                </a:cubicBezTo>
                <a:cubicBezTo>
                  <a:pt x="62" y="168"/>
                  <a:pt x="62" y="168"/>
                  <a:pt x="62" y="168"/>
                </a:cubicBezTo>
                <a:cubicBezTo>
                  <a:pt x="62" y="168"/>
                  <a:pt x="62" y="168"/>
                  <a:pt x="62" y="168"/>
                </a:cubicBezTo>
                <a:cubicBezTo>
                  <a:pt x="62" y="168"/>
                  <a:pt x="62" y="168"/>
                  <a:pt x="62" y="168"/>
                </a:cubicBezTo>
                <a:cubicBezTo>
                  <a:pt x="62" y="168"/>
                  <a:pt x="62" y="168"/>
                  <a:pt x="62" y="168"/>
                </a:cubicBezTo>
                <a:cubicBezTo>
                  <a:pt x="63" y="168"/>
                  <a:pt x="62" y="168"/>
                  <a:pt x="62" y="169"/>
                </a:cubicBezTo>
                <a:cubicBezTo>
                  <a:pt x="63" y="169"/>
                  <a:pt x="63" y="168"/>
                  <a:pt x="64" y="167"/>
                </a:cubicBezTo>
                <a:cubicBezTo>
                  <a:pt x="64" y="167"/>
                  <a:pt x="64" y="167"/>
                  <a:pt x="64" y="167"/>
                </a:cubicBezTo>
                <a:cubicBezTo>
                  <a:pt x="64" y="167"/>
                  <a:pt x="64" y="167"/>
                  <a:pt x="64" y="167"/>
                </a:cubicBezTo>
                <a:cubicBezTo>
                  <a:pt x="64" y="168"/>
                  <a:pt x="64" y="168"/>
                  <a:pt x="65" y="168"/>
                </a:cubicBezTo>
                <a:cubicBezTo>
                  <a:pt x="65" y="168"/>
                  <a:pt x="65" y="168"/>
                  <a:pt x="66" y="168"/>
                </a:cubicBezTo>
                <a:cubicBezTo>
                  <a:pt x="66" y="168"/>
                  <a:pt x="65" y="168"/>
                  <a:pt x="65" y="168"/>
                </a:cubicBezTo>
                <a:cubicBezTo>
                  <a:pt x="65" y="167"/>
                  <a:pt x="65" y="167"/>
                  <a:pt x="65" y="167"/>
                </a:cubicBezTo>
                <a:cubicBezTo>
                  <a:pt x="65" y="167"/>
                  <a:pt x="65" y="167"/>
                  <a:pt x="65" y="167"/>
                </a:cubicBezTo>
                <a:cubicBezTo>
                  <a:pt x="65" y="166"/>
                  <a:pt x="66" y="167"/>
                  <a:pt x="66" y="166"/>
                </a:cubicBezTo>
                <a:cubicBezTo>
                  <a:pt x="65" y="166"/>
                  <a:pt x="66" y="167"/>
                  <a:pt x="65" y="167"/>
                </a:cubicBezTo>
                <a:cubicBezTo>
                  <a:pt x="65" y="166"/>
                  <a:pt x="65" y="166"/>
                  <a:pt x="64" y="166"/>
                </a:cubicBezTo>
                <a:cubicBezTo>
                  <a:pt x="65" y="165"/>
                  <a:pt x="66" y="165"/>
                  <a:pt x="66" y="165"/>
                </a:cubicBezTo>
                <a:cubicBezTo>
                  <a:pt x="66" y="166"/>
                  <a:pt x="65" y="165"/>
                  <a:pt x="65" y="166"/>
                </a:cubicBezTo>
                <a:cubicBezTo>
                  <a:pt x="66" y="166"/>
                  <a:pt x="66" y="166"/>
                  <a:pt x="66" y="167"/>
                </a:cubicBezTo>
                <a:cubicBezTo>
                  <a:pt x="66" y="167"/>
                  <a:pt x="67" y="167"/>
                  <a:pt x="67" y="167"/>
                </a:cubicBezTo>
                <a:cubicBezTo>
                  <a:pt x="68" y="167"/>
                  <a:pt x="68" y="166"/>
                  <a:pt x="68" y="166"/>
                </a:cubicBezTo>
                <a:cubicBezTo>
                  <a:pt x="68" y="167"/>
                  <a:pt x="68" y="167"/>
                  <a:pt x="68" y="167"/>
                </a:cubicBezTo>
                <a:cubicBezTo>
                  <a:pt x="68" y="167"/>
                  <a:pt x="68" y="167"/>
                  <a:pt x="68" y="167"/>
                </a:cubicBezTo>
                <a:cubicBezTo>
                  <a:pt x="68" y="167"/>
                  <a:pt x="68" y="167"/>
                  <a:pt x="68" y="167"/>
                </a:cubicBezTo>
                <a:cubicBezTo>
                  <a:pt x="68" y="167"/>
                  <a:pt x="68" y="167"/>
                  <a:pt x="68" y="167"/>
                </a:cubicBezTo>
                <a:cubicBezTo>
                  <a:pt x="68" y="167"/>
                  <a:pt x="67" y="167"/>
                  <a:pt x="67" y="168"/>
                </a:cubicBezTo>
                <a:cubicBezTo>
                  <a:pt x="68" y="168"/>
                  <a:pt x="68" y="167"/>
                  <a:pt x="68" y="167"/>
                </a:cubicBezTo>
                <a:cubicBezTo>
                  <a:pt x="68" y="167"/>
                  <a:pt x="68" y="168"/>
                  <a:pt x="68" y="168"/>
                </a:cubicBezTo>
                <a:cubicBezTo>
                  <a:pt x="68" y="167"/>
                  <a:pt x="69" y="168"/>
                  <a:pt x="69" y="167"/>
                </a:cubicBezTo>
                <a:cubicBezTo>
                  <a:pt x="70" y="167"/>
                  <a:pt x="69" y="167"/>
                  <a:pt x="69" y="167"/>
                </a:cubicBezTo>
                <a:cubicBezTo>
                  <a:pt x="69" y="166"/>
                  <a:pt x="70" y="166"/>
                  <a:pt x="70" y="167"/>
                </a:cubicBezTo>
                <a:cubicBezTo>
                  <a:pt x="70" y="167"/>
                  <a:pt x="70" y="167"/>
                  <a:pt x="70" y="167"/>
                </a:cubicBezTo>
                <a:cubicBezTo>
                  <a:pt x="70" y="167"/>
                  <a:pt x="71" y="167"/>
                  <a:pt x="71" y="167"/>
                </a:cubicBezTo>
                <a:cubicBezTo>
                  <a:pt x="71" y="167"/>
                  <a:pt x="72" y="167"/>
                  <a:pt x="72" y="167"/>
                </a:cubicBezTo>
                <a:cubicBezTo>
                  <a:pt x="71" y="167"/>
                  <a:pt x="71" y="167"/>
                  <a:pt x="71" y="168"/>
                </a:cubicBezTo>
                <a:cubicBezTo>
                  <a:pt x="70" y="168"/>
                  <a:pt x="70" y="168"/>
                  <a:pt x="70" y="168"/>
                </a:cubicBezTo>
                <a:cubicBezTo>
                  <a:pt x="70" y="168"/>
                  <a:pt x="70" y="168"/>
                  <a:pt x="70" y="168"/>
                </a:cubicBezTo>
                <a:cubicBezTo>
                  <a:pt x="70" y="168"/>
                  <a:pt x="70" y="168"/>
                  <a:pt x="70" y="167"/>
                </a:cubicBezTo>
                <a:cubicBezTo>
                  <a:pt x="70" y="167"/>
                  <a:pt x="70" y="167"/>
                  <a:pt x="70" y="167"/>
                </a:cubicBezTo>
                <a:cubicBezTo>
                  <a:pt x="70" y="167"/>
                  <a:pt x="70" y="167"/>
                  <a:pt x="70" y="167"/>
                </a:cubicBezTo>
                <a:cubicBezTo>
                  <a:pt x="70" y="168"/>
                  <a:pt x="69" y="168"/>
                  <a:pt x="69" y="168"/>
                </a:cubicBezTo>
                <a:cubicBezTo>
                  <a:pt x="69" y="168"/>
                  <a:pt x="69" y="168"/>
                  <a:pt x="69" y="168"/>
                </a:cubicBezTo>
                <a:cubicBezTo>
                  <a:pt x="69" y="168"/>
                  <a:pt x="69" y="169"/>
                  <a:pt x="69" y="168"/>
                </a:cubicBezTo>
                <a:cubicBezTo>
                  <a:pt x="68" y="168"/>
                  <a:pt x="69" y="168"/>
                  <a:pt x="69" y="168"/>
                </a:cubicBezTo>
                <a:cubicBezTo>
                  <a:pt x="68" y="167"/>
                  <a:pt x="68" y="168"/>
                  <a:pt x="68" y="168"/>
                </a:cubicBezTo>
                <a:cubicBezTo>
                  <a:pt x="68" y="168"/>
                  <a:pt x="68" y="168"/>
                  <a:pt x="68" y="168"/>
                </a:cubicBezTo>
                <a:cubicBezTo>
                  <a:pt x="68" y="168"/>
                  <a:pt x="68" y="168"/>
                  <a:pt x="68" y="168"/>
                </a:cubicBezTo>
                <a:cubicBezTo>
                  <a:pt x="68" y="168"/>
                  <a:pt x="68" y="168"/>
                  <a:pt x="68" y="168"/>
                </a:cubicBezTo>
                <a:cubicBezTo>
                  <a:pt x="68" y="168"/>
                  <a:pt x="67" y="168"/>
                  <a:pt x="67" y="169"/>
                </a:cubicBezTo>
                <a:cubicBezTo>
                  <a:pt x="67" y="168"/>
                  <a:pt x="67" y="168"/>
                  <a:pt x="67" y="168"/>
                </a:cubicBezTo>
                <a:cubicBezTo>
                  <a:pt x="67" y="169"/>
                  <a:pt x="65" y="170"/>
                  <a:pt x="64" y="169"/>
                </a:cubicBezTo>
                <a:cubicBezTo>
                  <a:pt x="64" y="169"/>
                  <a:pt x="64" y="169"/>
                  <a:pt x="64" y="169"/>
                </a:cubicBezTo>
                <a:cubicBezTo>
                  <a:pt x="63" y="169"/>
                  <a:pt x="63" y="169"/>
                  <a:pt x="63" y="169"/>
                </a:cubicBezTo>
                <a:cubicBezTo>
                  <a:pt x="63" y="169"/>
                  <a:pt x="63" y="169"/>
                  <a:pt x="63" y="169"/>
                </a:cubicBezTo>
                <a:cubicBezTo>
                  <a:pt x="63" y="170"/>
                  <a:pt x="63" y="170"/>
                  <a:pt x="63" y="170"/>
                </a:cubicBezTo>
                <a:cubicBezTo>
                  <a:pt x="62" y="169"/>
                  <a:pt x="61" y="170"/>
                  <a:pt x="61" y="169"/>
                </a:cubicBezTo>
                <a:cubicBezTo>
                  <a:pt x="61" y="171"/>
                  <a:pt x="58" y="169"/>
                  <a:pt x="58" y="171"/>
                </a:cubicBezTo>
                <a:cubicBezTo>
                  <a:pt x="58" y="171"/>
                  <a:pt x="57" y="171"/>
                  <a:pt x="57" y="171"/>
                </a:cubicBezTo>
                <a:cubicBezTo>
                  <a:pt x="57" y="171"/>
                  <a:pt x="57" y="171"/>
                  <a:pt x="57" y="171"/>
                </a:cubicBezTo>
                <a:cubicBezTo>
                  <a:pt x="57" y="170"/>
                  <a:pt x="57" y="170"/>
                  <a:pt x="57" y="170"/>
                </a:cubicBezTo>
                <a:cubicBezTo>
                  <a:pt x="58" y="170"/>
                  <a:pt x="59" y="170"/>
                  <a:pt x="59" y="169"/>
                </a:cubicBezTo>
                <a:cubicBezTo>
                  <a:pt x="58" y="170"/>
                  <a:pt x="57" y="170"/>
                  <a:pt x="56" y="170"/>
                </a:cubicBezTo>
                <a:cubicBezTo>
                  <a:pt x="56" y="170"/>
                  <a:pt x="56" y="170"/>
                  <a:pt x="56" y="170"/>
                </a:cubicBezTo>
                <a:cubicBezTo>
                  <a:pt x="55" y="170"/>
                  <a:pt x="56" y="170"/>
                  <a:pt x="56" y="171"/>
                </a:cubicBezTo>
                <a:cubicBezTo>
                  <a:pt x="56" y="171"/>
                  <a:pt x="56" y="171"/>
                  <a:pt x="57" y="171"/>
                </a:cubicBezTo>
                <a:cubicBezTo>
                  <a:pt x="56" y="171"/>
                  <a:pt x="55" y="171"/>
                  <a:pt x="55" y="171"/>
                </a:cubicBezTo>
                <a:cubicBezTo>
                  <a:pt x="54" y="171"/>
                  <a:pt x="55" y="171"/>
                  <a:pt x="54" y="171"/>
                </a:cubicBezTo>
                <a:cubicBezTo>
                  <a:pt x="54" y="172"/>
                  <a:pt x="52" y="172"/>
                  <a:pt x="51" y="172"/>
                </a:cubicBezTo>
                <a:cubicBezTo>
                  <a:pt x="51" y="172"/>
                  <a:pt x="51" y="172"/>
                  <a:pt x="51" y="172"/>
                </a:cubicBezTo>
                <a:cubicBezTo>
                  <a:pt x="51" y="171"/>
                  <a:pt x="52" y="172"/>
                  <a:pt x="51" y="171"/>
                </a:cubicBezTo>
                <a:cubicBezTo>
                  <a:pt x="51" y="171"/>
                  <a:pt x="51" y="172"/>
                  <a:pt x="51" y="171"/>
                </a:cubicBezTo>
                <a:cubicBezTo>
                  <a:pt x="51" y="172"/>
                  <a:pt x="50" y="172"/>
                  <a:pt x="49" y="172"/>
                </a:cubicBezTo>
                <a:cubicBezTo>
                  <a:pt x="49" y="172"/>
                  <a:pt x="49" y="172"/>
                  <a:pt x="49" y="172"/>
                </a:cubicBezTo>
                <a:cubicBezTo>
                  <a:pt x="49" y="173"/>
                  <a:pt x="48" y="173"/>
                  <a:pt x="47" y="173"/>
                </a:cubicBezTo>
                <a:cubicBezTo>
                  <a:pt x="47" y="174"/>
                  <a:pt x="47" y="174"/>
                  <a:pt x="47" y="174"/>
                </a:cubicBezTo>
                <a:cubicBezTo>
                  <a:pt x="47" y="174"/>
                  <a:pt x="46" y="174"/>
                  <a:pt x="46" y="174"/>
                </a:cubicBezTo>
                <a:cubicBezTo>
                  <a:pt x="47" y="173"/>
                  <a:pt x="47" y="173"/>
                  <a:pt x="47" y="172"/>
                </a:cubicBezTo>
                <a:cubicBezTo>
                  <a:pt x="46" y="173"/>
                  <a:pt x="45" y="174"/>
                  <a:pt x="44" y="174"/>
                </a:cubicBezTo>
                <a:cubicBezTo>
                  <a:pt x="44" y="174"/>
                  <a:pt x="44" y="174"/>
                  <a:pt x="44" y="174"/>
                </a:cubicBezTo>
                <a:cubicBezTo>
                  <a:pt x="44" y="174"/>
                  <a:pt x="44" y="174"/>
                  <a:pt x="43" y="174"/>
                </a:cubicBezTo>
                <a:cubicBezTo>
                  <a:pt x="43" y="175"/>
                  <a:pt x="44" y="175"/>
                  <a:pt x="44" y="175"/>
                </a:cubicBezTo>
                <a:cubicBezTo>
                  <a:pt x="44" y="175"/>
                  <a:pt x="43" y="175"/>
                  <a:pt x="43" y="176"/>
                </a:cubicBezTo>
                <a:cubicBezTo>
                  <a:pt x="43" y="175"/>
                  <a:pt x="43" y="175"/>
                  <a:pt x="43" y="175"/>
                </a:cubicBezTo>
                <a:cubicBezTo>
                  <a:pt x="43" y="176"/>
                  <a:pt x="42" y="175"/>
                  <a:pt x="41" y="176"/>
                </a:cubicBezTo>
                <a:cubicBezTo>
                  <a:pt x="41" y="175"/>
                  <a:pt x="41" y="175"/>
                  <a:pt x="40" y="175"/>
                </a:cubicBezTo>
                <a:cubicBezTo>
                  <a:pt x="40" y="176"/>
                  <a:pt x="37" y="176"/>
                  <a:pt x="37" y="177"/>
                </a:cubicBezTo>
                <a:cubicBezTo>
                  <a:pt x="36" y="177"/>
                  <a:pt x="35" y="177"/>
                  <a:pt x="36" y="176"/>
                </a:cubicBezTo>
                <a:cubicBezTo>
                  <a:pt x="35" y="176"/>
                  <a:pt x="35" y="177"/>
                  <a:pt x="36" y="177"/>
                </a:cubicBezTo>
                <a:cubicBezTo>
                  <a:pt x="35" y="177"/>
                  <a:pt x="35" y="177"/>
                  <a:pt x="35" y="177"/>
                </a:cubicBezTo>
                <a:cubicBezTo>
                  <a:pt x="35" y="177"/>
                  <a:pt x="35" y="177"/>
                  <a:pt x="35" y="177"/>
                </a:cubicBezTo>
                <a:cubicBezTo>
                  <a:pt x="35" y="177"/>
                  <a:pt x="35" y="177"/>
                  <a:pt x="35" y="177"/>
                </a:cubicBezTo>
                <a:cubicBezTo>
                  <a:pt x="35" y="177"/>
                  <a:pt x="34" y="176"/>
                  <a:pt x="34" y="177"/>
                </a:cubicBezTo>
                <a:cubicBezTo>
                  <a:pt x="34" y="177"/>
                  <a:pt x="34" y="177"/>
                  <a:pt x="35" y="177"/>
                </a:cubicBezTo>
                <a:cubicBezTo>
                  <a:pt x="35" y="177"/>
                  <a:pt x="35" y="177"/>
                  <a:pt x="35" y="177"/>
                </a:cubicBezTo>
                <a:cubicBezTo>
                  <a:pt x="35" y="177"/>
                  <a:pt x="35" y="177"/>
                  <a:pt x="35" y="177"/>
                </a:cubicBezTo>
                <a:cubicBezTo>
                  <a:pt x="35" y="177"/>
                  <a:pt x="34" y="178"/>
                  <a:pt x="34" y="178"/>
                </a:cubicBezTo>
                <a:cubicBezTo>
                  <a:pt x="34" y="177"/>
                  <a:pt x="34" y="177"/>
                  <a:pt x="34" y="177"/>
                </a:cubicBezTo>
                <a:cubicBezTo>
                  <a:pt x="34" y="177"/>
                  <a:pt x="34" y="178"/>
                  <a:pt x="34" y="178"/>
                </a:cubicBezTo>
                <a:cubicBezTo>
                  <a:pt x="33" y="178"/>
                  <a:pt x="32" y="178"/>
                  <a:pt x="32" y="178"/>
                </a:cubicBezTo>
                <a:cubicBezTo>
                  <a:pt x="31" y="178"/>
                  <a:pt x="31" y="179"/>
                  <a:pt x="31" y="179"/>
                </a:cubicBezTo>
                <a:cubicBezTo>
                  <a:pt x="31" y="178"/>
                  <a:pt x="31" y="178"/>
                  <a:pt x="30" y="178"/>
                </a:cubicBezTo>
                <a:cubicBezTo>
                  <a:pt x="30" y="178"/>
                  <a:pt x="31" y="178"/>
                  <a:pt x="31" y="179"/>
                </a:cubicBezTo>
                <a:cubicBezTo>
                  <a:pt x="30" y="179"/>
                  <a:pt x="30" y="179"/>
                  <a:pt x="29" y="179"/>
                </a:cubicBezTo>
                <a:cubicBezTo>
                  <a:pt x="29" y="179"/>
                  <a:pt x="29" y="179"/>
                  <a:pt x="29" y="178"/>
                </a:cubicBezTo>
                <a:cubicBezTo>
                  <a:pt x="28" y="179"/>
                  <a:pt x="29" y="179"/>
                  <a:pt x="29" y="180"/>
                </a:cubicBezTo>
                <a:cubicBezTo>
                  <a:pt x="29" y="180"/>
                  <a:pt x="28" y="180"/>
                  <a:pt x="28" y="180"/>
                </a:cubicBezTo>
                <a:cubicBezTo>
                  <a:pt x="28" y="180"/>
                  <a:pt x="28" y="180"/>
                  <a:pt x="28" y="180"/>
                </a:cubicBezTo>
                <a:cubicBezTo>
                  <a:pt x="28" y="180"/>
                  <a:pt x="28" y="179"/>
                  <a:pt x="28" y="179"/>
                </a:cubicBezTo>
                <a:cubicBezTo>
                  <a:pt x="28" y="179"/>
                  <a:pt x="27" y="179"/>
                  <a:pt x="28" y="180"/>
                </a:cubicBezTo>
                <a:cubicBezTo>
                  <a:pt x="27" y="180"/>
                  <a:pt x="27" y="180"/>
                  <a:pt x="27" y="180"/>
                </a:cubicBezTo>
                <a:cubicBezTo>
                  <a:pt x="26" y="179"/>
                  <a:pt x="27" y="180"/>
                  <a:pt x="26" y="179"/>
                </a:cubicBezTo>
                <a:cubicBezTo>
                  <a:pt x="25" y="180"/>
                  <a:pt x="25" y="180"/>
                  <a:pt x="24" y="180"/>
                </a:cubicBezTo>
                <a:cubicBezTo>
                  <a:pt x="24" y="180"/>
                  <a:pt x="25" y="180"/>
                  <a:pt x="24" y="181"/>
                </a:cubicBezTo>
                <a:cubicBezTo>
                  <a:pt x="25" y="181"/>
                  <a:pt x="25" y="181"/>
                  <a:pt x="25" y="181"/>
                </a:cubicBezTo>
                <a:cubicBezTo>
                  <a:pt x="25" y="181"/>
                  <a:pt x="25" y="181"/>
                  <a:pt x="26" y="181"/>
                </a:cubicBezTo>
                <a:cubicBezTo>
                  <a:pt x="26" y="181"/>
                  <a:pt x="26" y="181"/>
                  <a:pt x="26" y="181"/>
                </a:cubicBezTo>
                <a:cubicBezTo>
                  <a:pt x="26" y="181"/>
                  <a:pt x="26" y="180"/>
                  <a:pt x="27" y="180"/>
                </a:cubicBezTo>
                <a:cubicBezTo>
                  <a:pt x="27" y="180"/>
                  <a:pt x="27" y="180"/>
                  <a:pt x="27" y="180"/>
                </a:cubicBezTo>
                <a:cubicBezTo>
                  <a:pt x="27" y="180"/>
                  <a:pt x="28" y="181"/>
                  <a:pt x="28" y="181"/>
                </a:cubicBezTo>
                <a:cubicBezTo>
                  <a:pt x="28" y="181"/>
                  <a:pt x="28" y="181"/>
                  <a:pt x="29" y="181"/>
                </a:cubicBezTo>
                <a:cubicBezTo>
                  <a:pt x="29" y="181"/>
                  <a:pt x="29" y="181"/>
                  <a:pt x="29" y="181"/>
                </a:cubicBezTo>
                <a:cubicBezTo>
                  <a:pt x="29" y="181"/>
                  <a:pt x="29" y="181"/>
                  <a:pt x="29" y="180"/>
                </a:cubicBezTo>
                <a:cubicBezTo>
                  <a:pt x="29" y="180"/>
                  <a:pt x="29" y="180"/>
                  <a:pt x="29" y="180"/>
                </a:cubicBezTo>
                <a:cubicBezTo>
                  <a:pt x="30" y="181"/>
                  <a:pt x="29" y="181"/>
                  <a:pt x="29" y="181"/>
                </a:cubicBezTo>
                <a:cubicBezTo>
                  <a:pt x="29" y="181"/>
                  <a:pt x="31" y="181"/>
                  <a:pt x="30" y="181"/>
                </a:cubicBezTo>
                <a:cubicBezTo>
                  <a:pt x="30" y="180"/>
                  <a:pt x="31" y="181"/>
                  <a:pt x="31" y="180"/>
                </a:cubicBezTo>
                <a:cubicBezTo>
                  <a:pt x="32" y="180"/>
                  <a:pt x="31" y="180"/>
                  <a:pt x="31" y="181"/>
                </a:cubicBezTo>
                <a:cubicBezTo>
                  <a:pt x="32" y="181"/>
                  <a:pt x="33" y="180"/>
                  <a:pt x="33" y="181"/>
                </a:cubicBezTo>
                <a:cubicBezTo>
                  <a:pt x="33" y="181"/>
                  <a:pt x="33" y="180"/>
                  <a:pt x="33" y="180"/>
                </a:cubicBezTo>
                <a:cubicBezTo>
                  <a:pt x="33" y="180"/>
                  <a:pt x="34" y="180"/>
                  <a:pt x="34" y="180"/>
                </a:cubicBezTo>
                <a:cubicBezTo>
                  <a:pt x="34" y="180"/>
                  <a:pt x="34" y="180"/>
                  <a:pt x="34" y="180"/>
                </a:cubicBezTo>
                <a:cubicBezTo>
                  <a:pt x="34" y="179"/>
                  <a:pt x="35" y="180"/>
                  <a:pt x="35" y="179"/>
                </a:cubicBezTo>
                <a:cubicBezTo>
                  <a:pt x="35" y="179"/>
                  <a:pt x="35" y="180"/>
                  <a:pt x="35" y="180"/>
                </a:cubicBezTo>
                <a:cubicBezTo>
                  <a:pt x="36" y="179"/>
                  <a:pt x="37" y="179"/>
                  <a:pt x="38" y="179"/>
                </a:cubicBezTo>
                <a:cubicBezTo>
                  <a:pt x="38" y="179"/>
                  <a:pt x="38" y="179"/>
                  <a:pt x="38" y="179"/>
                </a:cubicBezTo>
                <a:cubicBezTo>
                  <a:pt x="37" y="179"/>
                  <a:pt x="37" y="179"/>
                  <a:pt x="37" y="180"/>
                </a:cubicBezTo>
                <a:cubicBezTo>
                  <a:pt x="37" y="180"/>
                  <a:pt x="37" y="180"/>
                  <a:pt x="37" y="180"/>
                </a:cubicBezTo>
                <a:cubicBezTo>
                  <a:pt x="37" y="180"/>
                  <a:pt x="37" y="180"/>
                  <a:pt x="37" y="180"/>
                </a:cubicBezTo>
                <a:cubicBezTo>
                  <a:pt x="37" y="180"/>
                  <a:pt x="37" y="180"/>
                  <a:pt x="37" y="180"/>
                </a:cubicBezTo>
                <a:cubicBezTo>
                  <a:pt x="36" y="180"/>
                  <a:pt x="36" y="180"/>
                  <a:pt x="36" y="180"/>
                </a:cubicBezTo>
                <a:cubicBezTo>
                  <a:pt x="36" y="180"/>
                  <a:pt x="36" y="180"/>
                  <a:pt x="36" y="180"/>
                </a:cubicBezTo>
                <a:cubicBezTo>
                  <a:pt x="36" y="180"/>
                  <a:pt x="36" y="180"/>
                  <a:pt x="36" y="180"/>
                </a:cubicBezTo>
                <a:cubicBezTo>
                  <a:pt x="36" y="180"/>
                  <a:pt x="36" y="180"/>
                  <a:pt x="36" y="181"/>
                </a:cubicBezTo>
                <a:cubicBezTo>
                  <a:pt x="35" y="181"/>
                  <a:pt x="35" y="180"/>
                  <a:pt x="35" y="180"/>
                </a:cubicBezTo>
                <a:cubicBezTo>
                  <a:pt x="35" y="181"/>
                  <a:pt x="34" y="181"/>
                  <a:pt x="32" y="181"/>
                </a:cubicBezTo>
                <a:cubicBezTo>
                  <a:pt x="32" y="181"/>
                  <a:pt x="32" y="181"/>
                  <a:pt x="32" y="181"/>
                </a:cubicBezTo>
                <a:cubicBezTo>
                  <a:pt x="32" y="181"/>
                  <a:pt x="32" y="181"/>
                  <a:pt x="31" y="182"/>
                </a:cubicBezTo>
                <a:cubicBezTo>
                  <a:pt x="32" y="182"/>
                  <a:pt x="32" y="182"/>
                  <a:pt x="32" y="182"/>
                </a:cubicBezTo>
                <a:cubicBezTo>
                  <a:pt x="32" y="182"/>
                  <a:pt x="32" y="182"/>
                  <a:pt x="32" y="182"/>
                </a:cubicBezTo>
                <a:cubicBezTo>
                  <a:pt x="33" y="182"/>
                  <a:pt x="33" y="182"/>
                  <a:pt x="33" y="182"/>
                </a:cubicBezTo>
                <a:cubicBezTo>
                  <a:pt x="33" y="182"/>
                  <a:pt x="33" y="182"/>
                  <a:pt x="33" y="182"/>
                </a:cubicBezTo>
                <a:cubicBezTo>
                  <a:pt x="34" y="181"/>
                  <a:pt x="35" y="182"/>
                  <a:pt x="36" y="182"/>
                </a:cubicBezTo>
                <a:cubicBezTo>
                  <a:pt x="35" y="182"/>
                  <a:pt x="34" y="182"/>
                  <a:pt x="34" y="182"/>
                </a:cubicBezTo>
                <a:cubicBezTo>
                  <a:pt x="34" y="182"/>
                  <a:pt x="35" y="182"/>
                  <a:pt x="35" y="183"/>
                </a:cubicBezTo>
                <a:cubicBezTo>
                  <a:pt x="35" y="183"/>
                  <a:pt x="34" y="183"/>
                  <a:pt x="34" y="184"/>
                </a:cubicBezTo>
                <a:cubicBezTo>
                  <a:pt x="34" y="183"/>
                  <a:pt x="34" y="183"/>
                  <a:pt x="33" y="183"/>
                </a:cubicBezTo>
                <a:cubicBezTo>
                  <a:pt x="33" y="183"/>
                  <a:pt x="33" y="183"/>
                  <a:pt x="33" y="183"/>
                </a:cubicBezTo>
                <a:cubicBezTo>
                  <a:pt x="32" y="183"/>
                  <a:pt x="33" y="183"/>
                  <a:pt x="33" y="183"/>
                </a:cubicBezTo>
                <a:cubicBezTo>
                  <a:pt x="32" y="182"/>
                  <a:pt x="32" y="183"/>
                  <a:pt x="32" y="183"/>
                </a:cubicBezTo>
                <a:cubicBezTo>
                  <a:pt x="32" y="183"/>
                  <a:pt x="31" y="183"/>
                  <a:pt x="31" y="184"/>
                </a:cubicBezTo>
                <a:cubicBezTo>
                  <a:pt x="30" y="184"/>
                  <a:pt x="31" y="183"/>
                  <a:pt x="30" y="183"/>
                </a:cubicBezTo>
                <a:cubicBezTo>
                  <a:pt x="30" y="184"/>
                  <a:pt x="29" y="183"/>
                  <a:pt x="28" y="183"/>
                </a:cubicBezTo>
                <a:cubicBezTo>
                  <a:pt x="28" y="184"/>
                  <a:pt x="28" y="183"/>
                  <a:pt x="27" y="184"/>
                </a:cubicBezTo>
                <a:cubicBezTo>
                  <a:pt x="27" y="183"/>
                  <a:pt x="27" y="183"/>
                  <a:pt x="27" y="183"/>
                </a:cubicBezTo>
                <a:cubicBezTo>
                  <a:pt x="26" y="183"/>
                  <a:pt x="26" y="183"/>
                  <a:pt x="25" y="183"/>
                </a:cubicBezTo>
                <a:cubicBezTo>
                  <a:pt x="25" y="184"/>
                  <a:pt x="25" y="184"/>
                  <a:pt x="25" y="185"/>
                </a:cubicBezTo>
                <a:cubicBezTo>
                  <a:pt x="25" y="185"/>
                  <a:pt x="24" y="185"/>
                  <a:pt x="24" y="186"/>
                </a:cubicBezTo>
                <a:cubicBezTo>
                  <a:pt x="24" y="186"/>
                  <a:pt x="24" y="185"/>
                  <a:pt x="24" y="185"/>
                </a:cubicBezTo>
                <a:cubicBezTo>
                  <a:pt x="23" y="185"/>
                  <a:pt x="23" y="186"/>
                  <a:pt x="23" y="185"/>
                </a:cubicBezTo>
                <a:cubicBezTo>
                  <a:pt x="22" y="186"/>
                  <a:pt x="23" y="186"/>
                  <a:pt x="22" y="186"/>
                </a:cubicBezTo>
                <a:cubicBezTo>
                  <a:pt x="22" y="186"/>
                  <a:pt x="22" y="185"/>
                  <a:pt x="22" y="185"/>
                </a:cubicBezTo>
                <a:cubicBezTo>
                  <a:pt x="22" y="184"/>
                  <a:pt x="23" y="185"/>
                  <a:pt x="23" y="185"/>
                </a:cubicBezTo>
                <a:cubicBezTo>
                  <a:pt x="23" y="184"/>
                  <a:pt x="22" y="185"/>
                  <a:pt x="22" y="185"/>
                </a:cubicBezTo>
                <a:cubicBezTo>
                  <a:pt x="21" y="185"/>
                  <a:pt x="21" y="185"/>
                  <a:pt x="21" y="185"/>
                </a:cubicBezTo>
                <a:cubicBezTo>
                  <a:pt x="20" y="185"/>
                  <a:pt x="19" y="186"/>
                  <a:pt x="19" y="186"/>
                </a:cubicBezTo>
                <a:cubicBezTo>
                  <a:pt x="19" y="186"/>
                  <a:pt x="19" y="186"/>
                  <a:pt x="19" y="186"/>
                </a:cubicBezTo>
                <a:cubicBezTo>
                  <a:pt x="18" y="186"/>
                  <a:pt x="18" y="187"/>
                  <a:pt x="17" y="186"/>
                </a:cubicBezTo>
                <a:cubicBezTo>
                  <a:pt x="17" y="187"/>
                  <a:pt x="17" y="187"/>
                  <a:pt x="17" y="187"/>
                </a:cubicBezTo>
                <a:cubicBezTo>
                  <a:pt x="17" y="187"/>
                  <a:pt x="18" y="188"/>
                  <a:pt x="18" y="187"/>
                </a:cubicBezTo>
                <a:cubicBezTo>
                  <a:pt x="19" y="187"/>
                  <a:pt x="19" y="188"/>
                  <a:pt x="20" y="188"/>
                </a:cubicBezTo>
                <a:cubicBezTo>
                  <a:pt x="19" y="189"/>
                  <a:pt x="19" y="188"/>
                  <a:pt x="18" y="188"/>
                </a:cubicBezTo>
                <a:cubicBezTo>
                  <a:pt x="18" y="189"/>
                  <a:pt x="19" y="188"/>
                  <a:pt x="19" y="189"/>
                </a:cubicBezTo>
                <a:cubicBezTo>
                  <a:pt x="19" y="188"/>
                  <a:pt x="20" y="188"/>
                  <a:pt x="20" y="189"/>
                </a:cubicBezTo>
                <a:cubicBezTo>
                  <a:pt x="20" y="188"/>
                  <a:pt x="21" y="188"/>
                  <a:pt x="20" y="188"/>
                </a:cubicBezTo>
                <a:cubicBezTo>
                  <a:pt x="20" y="188"/>
                  <a:pt x="20" y="188"/>
                  <a:pt x="20" y="187"/>
                </a:cubicBezTo>
                <a:cubicBezTo>
                  <a:pt x="20" y="187"/>
                  <a:pt x="20" y="188"/>
                  <a:pt x="20" y="187"/>
                </a:cubicBezTo>
                <a:cubicBezTo>
                  <a:pt x="21" y="187"/>
                  <a:pt x="20" y="188"/>
                  <a:pt x="21" y="188"/>
                </a:cubicBezTo>
                <a:cubicBezTo>
                  <a:pt x="21" y="187"/>
                  <a:pt x="22" y="188"/>
                  <a:pt x="22" y="187"/>
                </a:cubicBezTo>
                <a:cubicBezTo>
                  <a:pt x="22" y="188"/>
                  <a:pt x="22" y="188"/>
                  <a:pt x="22" y="188"/>
                </a:cubicBezTo>
                <a:cubicBezTo>
                  <a:pt x="23" y="188"/>
                  <a:pt x="24" y="189"/>
                  <a:pt x="24" y="188"/>
                </a:cubicBezTo>
                <a:cubicBezTo>
                  <a:pt x="25" y="189"/>
                  <a:pt x="25" y="188"/>
                  <a:pt x="26" y="189"/>
                </a:cubicBezTo>
                <a:cubicBezTo>
                  <a:pt x="27" y="188"/>
                  <a:pt x="26" y="188"/>
                  <a:pt x="27" y="188"/>
                </a:cubicBezTo>
                <a:cubicBezTo>
                  <a:pt x="27" y="188"/>
                  <a:pt x="27" y="188"/>
                  <a:pt x="27" y="188"/>
                </a:cubicBezTo>
                <a:cubicBezTo>
                  <a:pt x="28" y="189"/>
                  <a:pt x="28" y="188"/>
                  <a:pt x="29" y="189"/>
                </a:cubicBezTo>
                <a:cubicBezTo>
                  <a:pt x="29" y="188"/>
                  <a:pt x="29" y="188"/>
                  <a:pt x="28" y="188"/>
                </a:cubicBezTo>
                <a:cubicBezTo>
                  <a:pt x="28" y="187"/>
                  <a:pt x="29" y="188"/>
                  <a:pt x="29" y="187"/>
                </a:cubicBezTo>
                <a:cubicBezTo>
                  <a:pt x="29" y="187"/>
                  <a:pt x="29" y="188"/>
                  <a:pt x="29" y="187"/>
                </a:cubicBezTo>
                <a:cubicBezTo>
                  <a:pt x="30" y="188"/>
                  <a:pt x="30" y="188"/>
                  <a:pt x="29" y="188"/>
                </a:cubicBezTo>
                <a:cubicBezTo>
                  <a:pt x="30" y="188"/>
                  <a:pt x="31" y="188"/>
                  <a:pt x="32" y="188"/>
                </a:cubicBezTo>
                <a:cubicBezTo>
                  <a:pt x="31" y="187"/>
                  <a:pt x="33" y="189"/>
                  <a:pt x="33" y="187"/>
                </a:cubicBezTo>
                <a:cubicBezTo>
                  <a:pt x="33" y="188"/>
                  <a:pt x="33" y="187"/>
                  <a:pt x="34" y="188"/>
                </a:cubicBezTo>
                <a:cubicBezTo>
                  <a:pt x="33" y="188"/>
                  <a:pt x="33" y="188"/>
                  <a:pt x="32" y="188"/>
                </a:cubicBezTo>
                <a:cubicBezTo>
                  <a:pt x="32" y="189"/>
                  <a:pt x="31" y="189"/>
                  <a:pt x="30" y="188"/>
                </a:cubicBezTo>
                <a:cubicBezTo>
                  <a:pt x="30" y="189"/>
                  <a:pt x="30" y="189"/>
                  <a:pt x="30" y="190"/>
                </a:cubicBezTo>
                <a:cubicBezTo>
                  <a:pt x="31" y="188"/>
                  <a:pt x="34" y="190"/>
                  <a:pt x="34" y="188"/>
                </a:cubicBezTo>
                <a:cubicBezTo>
                  <a:pt x="35" y="187"/>
                  <a:pt x="36" y="187"/>
                  <a:pt x="36" y="187"/>
                </a:cubicBezTo>
                <a:cubicBezTo>
                  <a:pt x="37" y="187"/>
                  <a:pt x="36" y="187"/>
                  <a:pt x="36" y="187"/>
                </a:cubicBezTo>
                <a:cubicBezTo>
                  <a:pt x="36" y="186"/>
                  <a:pt x="36" y="186"/>
                  <a:pt x="36" y="186"/>
                </a:cubicBezTo>
                <a:cubicBezTo>
                  <a:pt x="37" y="186"/>
                  <a:pt x="37" y="186"/>
                  <a:pt x="37" y="186"/>
                </a:cubicBezTo>
                <a:cubicBezTo>
                  <a:pt x="37" y="186"/>
                  <a:pt x="37" y="186"/>
                  <a:pt x="36" y="187"/>
                </a:cubicBezTo>
                <a:cubicBezTo>
                  <a:pt x="37" y="187"/>
                  <a:pt x="37" y="187"/>
                  <a:pt x="38" y="187"/>
                </a:cubicBezTo>
                <a:cubicBezTo>
                  <a:pt x="38" y="186"/>
                  <a:pt x="38" y="186"/>
                  <a:pt x="38" y="186"/>
                </a:cubicBezTo>
                <a:cubicBezTo>
                  <a:pt x="38" y="186"/>
                  <a:pt x="38" y="186"/>
                  <a:pt x="39" y="186"/>
                </a:cubicBezTo>
                <a:cubicBezTo>
                  <a:pt x="39" y="186"/>
                  <a:pt x="39" y="187"/>
                  <a:pt x="39" y="187"/>
                </a:cubicBezTo>
                <a:cubicBezTo>
                  <a:pt x="40" y="187"/>
                  <a:pt x="39" y="186"/>
                  <a:pt x="40" y="186"/>
                </a:cubicBezTo>
                <a:cubicBezTo>
                  <a:pt x="40" y="186"/>
                  <a:pt x="40" y="185"/>
                  <a:pt x="39" y="185"/>
                </a:cubicBezTo>
                <a:cubicBezTo>
                  <a:pt x="40" y="185"/>
                  <a:pt x="40" y="185"/>
                  <a:pt x="40" y="185"/>
                </a:cubicBezTo>
                <a:cubicBezTo>
                  <a:pt x="40" y="186"/>
                  <a:pt x="42" y="186"/>
                  <a:pt x="43" y="186"/>
                </a:cubicBezTo>
                <a:cubicBezTo>
                  <a:pt x="42" y="187"/>
                  <a:pt x="40" y="186"/>
                  <a:pt x="41" y="187"/>
                </a:cubicBezTo>
                <a:cubicBezTo>
                  <a:pt x="40" y="188"/>
                  <a:pt x="39" y="187"/>
                  <a:pt x="38" y="188"/>
                </a:cubicBezTo>
                <a:cubicBezTo>
                  <a:pt x="39" y="189"/>
                  <a:pt x="39" y="188"/>
                  <a:pt x="40" y="188"/>
                </a:cubicBezTo>
                <a:cubicBezTo>
                  <a:pt x="39" y="189"/>
                  <a:pt x="39" y="188"/>
                  <a:pt x="39" y="189"/>
                </a:cubicBezTo>
                <a:cubicBezTo>
                  <a:pt x="38" y="188"/>
                  <a:pt x="38" y="189"/>
                  <a:pt x="38" y="188"/>
                </a:cubicBezTo>
                <a:cubicBezTo>
                  <a:pt x="37" y="189"/>
                  <a:pt x="38" y="189"/>
                  <a:pt x="38" y="190"/>
                </a:cubicBezTo>
                <a:cubicBezTo>
                  <a:pt x="38" y="190"/>
                  <a:pt x="37" y="189"/>
                  <a:pt x="37" y="189"/>
                </a:cubicBezTo>
                <a:cubicBezTo>
                  <a:pt x="37" y="190"/>
                  <a:pt x="37" y="189"/>
                  <a:pt x="36" y="190"/>
                </a:cubicBezTo>
                <a:cubicBezTo>
                  <a:pt x="36" y="190"/>
                  <a:pt x="36" y="190"/>
                  <a:pt x="36" y="189"/>
                </a:cubicBezTo>
                <a:cubicBezTo>
                  <a:pt x="35" y="190"/>
                  <a:pt x="35" y="190"/>
                  <a:pt x="35" y="190"/>
                </a:cubicBezTo>
                <a:cubicBezTo>
                  <a:pt x="34" y="190"/>
                  <a:pt x="34" y="190"/>
                  <a:pt x="33" y="191"/>
                </a:cubicBezTo>
                <a:cubicBezTo>
                  <a:pt x="33" y="191"/>
                  <a:pt x="33" y="190"/>
                  <a:pt x="33" y="190"/>
                </a:cubicBezTo>
                <a:cubicBezTo>
                  <a:pt x="33" y="190"/>
                  <a:pt x="35" y="190"/>
                  <a:pt x="34" y="189"/>
                </a:cubicBezTo>
                <a:cubicBezTo>
                  <a:pt x="34" y="189"/>
                  <a:pt x="34" y="189"/>
                  <a:pt x="33" y="190"/>
                </a:cubicBezTo>
                <a:cubicBezTo>
                  <a:pt x="33" y="189"/>
                  <a:pt x="33" y="189"/>
                  <a:pt x="33" y="189"/>
                </a:cubicBezTo>
                <a:cubicBezTo>
                  <a:pt x="33" y="190"/>
                  <a:pt x="33" y="190"/>
                  <a:pt x="32" y="190"/>
                </a:cubicBezTo>
                <a:cubicBezTo>
                  <a:pt x="31" y="190"/>
                  <a:pt x="32" y="191"/>
                  <a:pt x="32" y="191"/>
                </a:cubicBezTo>
                <a:cubicBezTo>
                  <a:pt x="32" y="191"/>
                  <a:pt x="32" y="191"/>
                  <a:pt x="32" y="192"/>
                </a:cubicBezTo>
                <a:cubicBezTo>
                  <a:pt x="31" y="191"/>
                  <a:pt x="31" y="191"/>
                  <a:pt x="31" y="191"/>
                </a:cubicBezTo>
                <a:cubicBezTo>
                  <a:pt x="31" y="190"/>
                  <a:pt x="31" y="191"/>
                  <a:pt x="30" y="190"/>
                </a:cubicBezTo>
                <a:cubicBezTo>
                  <a:pt x="30" y="191"/>
                  <a:pt x="30" y="191"/>
                  <a:pt x="30" y="191"/>
                </a:cubicBezTo>
                <a:cubicBezTo>
                  <a:pt x="30" y="192"/>
                  <a:pt x="28" y="191"/>
                  <a:pt x="28" y="192"/>
                </a:cubicBezTo>
                <a:cubicBezTo>
                  <a:pt x="27" y="192"/>
                  <a:pt x="26" y="193"/>
                  <a:pt x="25" y="193"/>
                </a:cubicBezTo>
                <a:cubicBezTo>
                  <a:pt x="24" y="193"/>
                  <a:pt x="24" y="193"/>
                  <a:pt x="23" y="193"/>
                </a:cubicBezTo>
                <a:cubicBezTo>
                  <a:pt x="24" y="194"/>
                  <a:pt x="24" y="194"/>
                  <a:pt x="24" y="195"/>
                </a:cubicBezTo>
                <a:cubicBezTo>
                  <a:pt x="24" y="195"/>
                  <a:pt x="24" y="195"/>
                  <a:pt x="25" y="195"/>
                </a:cubicBezTo>
                <a:cubicBezTo>
                  <a:pt x="25" y="194"/>
                  <a:pt x="25" y="195"/>
                  <a:pt x="25" y="194"/>
                </a:cubicBezTo>
                <a:cubicBezTo>
                  <a:pt x="25" y="194"/>
                  <a:pt x="26" y="194"/>
                  <a:pt x="26" y="193"/>
                </a:cubicBezTo>
                <a:cubicBezTo>
                  <a:pt x="27" y="193"/>
                  <a:pt x="26" y="194"/>
                  <a:pt x="26" y="195"/>
                </a:cubicBezTo>
                <a:cubicBezTo>
                  <a:pt x="27" y="195"/>
                  <a:pt x="27" y="194"/>
                  <a:pt x="28" y="195"/>
                </a:cubicBezTo>
                <a:cubicBezTo>
                  <a:pt x="28" y="195"/>
                  <a:pt x="29" y="194"/>
                  <a:pt x="30" y="194"/>
                </a:cubicBezTo>
                <a:cubicBezTo>
                  <a:pt x="30" y="195"/>
                  <a:pt x="29" y="195"/>
                  <a:pt x="29" y="195"/>
                </a:cubicBezTo>
                <a:cubicBezTo>
                  <a:pt x="29" y="195"/>
                  <a:pt x="30" y="195"/>
                  <a:pt x="30" y="195"/>
                </a:cubicBezTo>
                <a:cubicBezTo>
                  <a:pt x="30" y="195"/>
                  <a:pt x="30" y="195"/>
                  <a:pt x="31" y="195"/>
                </a:cubicBezTo>
                <a:cubicBezTo>
                  <a:pt x="31" y="194"/>
                  <a:pt x="33" y="195"/>
                  <a:pt x="33" y="194"/>
                </a:cubicBezTo>
                <a:cubicBezTo>
                  <a:pt x="34" y="194"/>
                  <a:pt x="33" y="195"/>
                  <a:pt x="33" y="195"/>
                </a:cubicBezTo>
                <a:cubicBezTo>
                  <a:pt x="34" y="195"/>
                  <a:pt x="34" y="195"/>
                  <a:pt x="34" y="195"/>
                </a:cubicBezTo>
                <a:cubicBezTo>
                  <a:pt x="34" y="195"/>
                  <a:pt x="34" y="194"/>
                  <a:pt x="33" y="194"/>
                </a:cubicBezTo>
                <a:cubicBezTo>
                  <a:pt x="33" y="194"/>
                  <a:pt x="33" y="194"/>
                  <a:pt x="33" y="193"/>
                </a:cubicBezTo>
                <a:cubicBezTo>
                  <a:pt x="33" y="193"/>
                  <a:pt x="34" y="193"/>
                  <a:pt x="34" y="193"/>
                </a:cubicBezTo>
                <a:cubicBezTo>
                  <a:pt x="34" y="193"/>
                  <a:pt x="34" y="194"/>
                  <a:pt x="34" y="194"/>
                </a:cubicBezTo>
                <a:cubicBezTo>
                  <a:pt x="35" y="193"/>
                  <a:pt x="34" y="193"/>
                  <a:pt x="34" y="193"/>
                </a:cubicBezTo>
                <a:cubicBezTo>
                  <a:pt x="35" y="193"/>
                  <a:pt x="35" y="193"/>
                  <a:pt x="35" y="193"/>
                </a:cubicBezTo>
                <a:cubicBezTo>
                  <a:pt x="35" y="193"/>
                  <a:pt x="35" y="193"/>
                  <a:pt x="35" y="194"/>
                </a:cubicBezTo>
                <a:cubicBezTo>
                  <a:pt x="35" y="194"/>
                  <a:pt x="34" y="193"/>
                  <a:pt x="34" y="194"/>
                </a:cubicBezTo>
                <a:cubicBezTo>
                  <a:pt x="38" y="193"/>
                  <a:pt x="42" y="192"/>
                  <a:pt x="46" y="191"/>
                </a:cubicBezTo>
                <a:cubicBezTo>
                  <a:pt x="45" y="190"/>
                  <a:pt x="47" y="190"/>
                  <a:pt x="47" y="191"/>
                </a:cubicBezTo>
                <a:cubicBezTo>
                  <a:pt x="47" y="190"/>
                  <a:pt x="47" y="190"/>
                  <a:pt x="47" y="189"/>
                </a:cubicBezTo>
                <a:cubicBezTo>
                  <a:pt x="47" y="189"/>
                  <a:pt x="48" y="190"/>
                  <a:pt x="48" y="189"/>
                </a:cubicBezTo>
                <a:cubicBezTo>
                  <a:pt x="49" y="189"/>
                  <a:pt x="48" y="190"/>
                  <a:pt x="48" y="190"/>
                </a:cubicBezTo>
                <a:cubicBezTo>
                  <a:pt x="49" y="190"/>
                  <a:pt x="49" y="189"/>
                  <a:pt x="50" y="189"/>
                </a:cubicBezTo>
                <a:cubicBezTo>
                  <a:pt x="50" y="189"/>
                  <a:pt x="50" y="190"/>
                  <a:pt x="50" y="190"/>
                </a:cubicBezTo>
                <a:cubicBezTo>
                  <a:pt x="50" y="190"/>
                  <a:pt x="50" y="190"/>
                  <a:pt x="49" y="189"/>
                </a:cubicBezTo>
                <a:cubicBezTo>
                  <a:pt x="49" y="190"/>
                  <a:pt x="49" y="190"/>
                  <a:pt x="48" y="190"/>
                </a:cubicBezTo>
                <a:cubicBezTo>
                  <a:pt x="48" y="191"/>
                  <a:pt x="48" y="191"/>
                  <a:pt x="48" y="191"/>
                </a:cubicBezTo>
                <a:cubicBezTo>
                  <a:pt x="48" y="192"/>
                  <a:pt x="48" y="191"/>
                  <a:pt x="49" y="191"/>
                </a:cubicBezTo>
                <a:cubicBezTo>
                  <a:pt x="47" y="193"/>
                  <a:pt x="44" y="193"/>
                  <a:pt x="42" y="192"/>
                </a:cubicBezTo>
                <a:cubicBezTo>
                  <a:pt x="42" y="193"/>
                  <a:pt x="42" y="193"/>
                  <a:pt x="41" y="193"/>
                </a:cubicBezTo>
                <a:cubicBezTo>
                  <a:pt x="40" y="196"/>
                  <a:pt x="38" y="197"/>
                  <a:pt x="36" y="198"/>
                </a:cubicBezTo>
                <a:cubicBezTo>
                  <a:pt x="35" y="197"/>
                  <a:pt x="35" y="197"/>
                  <a:pt x="35" y="197"/>
                </a:cubicBezTo>
                <a:cubicBezTo>
                  <a:pt x="35" y="198"/>
                  <a:pt x="34" y="198"/>
                  <a:pt x="34" y="199"/>
                </a:cubicBezTo>
                <a:cubicBezTo>
                  <a:pt x="33" y="199"/>
                  <a:pt x="33" y="199"/>
                  <a:pt x="33" y="198"/>
                </a:cubicBezTo>
                <a:cubicBezTo>
                  <a:pt x="32" y="199"/>
                  <a:pt x="30" y="200"/>
                  <a:pt x="29" y="201"/>
                </a:cubicBezTo>
                <a:cubicBezTo>
                  <a:pt x="27" y="202"/>
                  <a:pt x="25" y="202"/>
                  <a:pt x="23" y="204"/>
                </a:cubicBezTo>
                <a:cubicBezTo>
                  <a:pt x="22" y="204"/>
                  <a:pt x="20" y="206"/>
                  <a:pt x="19" y="207"/>
                </a:cubicBezTo>
                <a:cubicBezTo>
                  <a:pt x="17" y="208"/>
                  <a:pt x="16" y="209"/>
                  <a:pt x="15" y="211"/>
                </a:cubicBezTo>
                <a:cubicBezTo>
                  <a:pt x="15" y="211"/>
                  <a:pt x="15" y="211"/>
                  <a:pt x="16" y="212"/>
                </a:cubicBezTo>
                <a:cubicBezTo>
                  <a:pt x="15" y="212"/>
                  <a:pt x="15" y="212"/>
                  <a:pt x="15" y="212"/>
                </a:cubicBezTo>
                <a:cubicBezTo>
                  <a:pt x="15" y="212"/>
                  <a:pt x="16" y="212"/>
                  <a:pt x="16" y="212"/>
                </a:cubicBezTo>
                <a:cubicBezTo>
                  <a:pt x="16" y="211"/>
                  <a:pt x="18" y="213"/>
                  <a:pt x="18" y="212"/>
                </a:cubicBezTo>
                <a:cubicBezTo>
                  <a:pt x="18" y="211"/>
                  <a:pt x="18" y="212"/>
                  <a:pt x="19" y="212"/>
                </a:cubicBezTo>
                <a:cubicBezTo>
                  <a:pt x="20" y="212"/>
                  <a:pt x="20" y="212"/>
                  <a:pt x="21" y="212"/>
                </a:cubicBezTo>
                <a:cubicBezTo>
                  <a:pt x="21" y="212"/>
                  <a:pt x="20" y="212"/>
                  <a:pt x="19" y="214"/>
                </a:cubicBezTo>
                <a:cubicBezTo>
                  <a:pt x="22" y="213"/>
                  <a:pt x="26" y="212"/>
                  <a:pt x="29" y="210"/>
                </a:cubicBezTo>
                <a:cubicBezTo>
                  <a:pt x="30" y="209"/>
                  <a:pt x="30" y="210"/>
                  <a:pt x="31" y="210"/>
                </a:cubicBezTo>
                <a:cubicBezTo>
                  <a:pt x="31" y="210"/>
                  <a:pt x="30" y="209"/>
                  <a:pt x="30" y="209"/>
                </a:cubicBezTo>
                <a:cubicBezTo>
                  <a:pt x="31" y="209"/>
                  <a:pt x="31" y="209"/>
                  <a:pt x="31" y="209"/>
                </a:cubicBezTo>
                <a:cubicBezTo>
                  <a:pt x="32" y="210"/>
                  <a:pt x="33" y="207"/>
                  <a:pt x="34" y="207"/>
                </a:cubicBezTo>
                <a:cubicBezTo>
                  <a:pt x="34" y="207"/>
                  <a:pt x="34" y="207"/>
                  <a:pt x="33" y="208"/>
                </a:cubicBezTo>
                <a:cubicBezTo>
                  <a:pt x="34" y="208"/>
                  <a:pt x="34" y="208"/>
                  <a:pt x="34" y="208"/>
                </a:cubicBezTo>
                <a:cubicBezTo>
                  <a:pt x="34" y="209"/>
                  <a:pt x="34" y="209"/>
                  <a:pt x="33" y="210"/>
                </a:cubicBezTo>
                <a:cubicBezTo>
                  <a:pt x="34" y="210"/>
                  <a:pt x="34" y="209"/>
                  <a:pt x="34" y="209"/>
                </a:cubicBezTo>
                <a:cubicBezTo>
                  <a:pt x="35" y="209"/>
                  <a:pt x="34" y="209"/>
                  <a:pt x="35" y="208"/>
                </a:cubicBezTo>
                <a:cubicBezTo>
                  <a:pt x="35" y="208"/>
                  <a:pt x="35" y="208"/>
                  <a:pt x="35" y="208"/>
                </a:cubicBezTo>
                <a:cubicBezTo>
                  <a:pt x="35" y="209"/>
                  <a:pt x="35" y="209"/>
                  <a:pt x="35" y="210"/>
                </a:cubicBezTo>
                <a:cubicBezTo>
                  <a:pt x="35" y="210"/>
                  <a:pt x="35" y="210"/>
                  <a:pt x="35" y="210"/>
                </a:cubicBezTo>
                <a:cubicBezTo>
                  <a:pt x="35" y="209"/>
                  <a:pt x="34" y="210"/>
                  <a:pt x="33" y="210"/>
                </a:cubicBezTo>
                <a:cubicBezTo>
                  <a:pt x="33" y="210"/>
                  <a:pt x="33" y="210"/>
                  <a:pt x="33" y="210"/>
                </a:cubicBezTo>
                <a:cubicBezTo>
                  <a:pt x="32" y="210"/>
                  <a:pt x="32" y="210"/>
                  <a:pt x="32" y="211"/>
                </a:cubicBezTo>
                <a:cubicBezTo>
                  <a:pt x="32" y="210"/>
                  <a:pt x="32" y="210"/>
                  <a:pt x="32" y="210"/>
                </a:cubicBezTo>
                <a:cubicBezTo>
                  <a:pt x="32" y="210"/>
                  <a:pt x="32" y="210"/>
                  <a:pt x="32" y="210"/>
                </a:cubicBezTo>
                <a:cubicBezTo>
                  <a:pt x="32" y="210"/>
                  <a:pt x="32" y="210"/>
                  <a:pt x="32" y="210"/>
                </a:cubicBezTo>
                <a:cubicBezTo>
                  <a:pt x="32" y="210"/>
                  <a:pt x="31" y="210"/>
                  <a:pt x="31" y="210"/>
                </a:cubicBezTo>
                <a:cubicBezTo>
                  <a:pt x="31" y="210"/>
                  <a:pt x="31" y="210"/>
                  <a:pt x="31" y="210"/>
                </a:cubicBezTo>
                <a:cubicBezTo>
                  <a:pt x="31" y="211"/>
                  <a:pt x="30" y="211"/>
                  <a:pt x="31" y="211"/>
                </a:cubicBezTo>
                <a:cubicBezTo>
                  <a:pt x="29" y="211"/>
                  <a:pt x="28" y="212"/>
                  <a:pt x="27" y="213"/>
                </a:cubicBezTo>
                <a:cubicBezTo>
                  <a:pt x="28" y="214"/>
                  <a:pt x="29" y="212"/>
                  <a:pt x="29" y="212"/>
                </a:cubicBezTo>
                <a:cubicBezTo>
                  <a:pt x="29" y="213"/>
                  <a:pt x="28" y="214"/>
                  <a:pt x="27" y="213"/>
                </a:cubicBezTo>
                <a:cubicBezTo>
                  <a:pt x="26" y="214"/>
                  <a:pt x="25" y="215"/>
                  <a:pt x="24" y="215"/>
                </a:cubicBezTo>
                <a:cubicBezTo>
                  <a:pt x="21" y="217"/>
                  <a:pt x="18" y="217"/>
                  <a:pt x="15" y="219"/>
                </a:cubicBezTo>
                <a:cubicBezTo>
                  <a:pt x="15" y="219"/>
                  <a:pt x="16" y="219"/>
                  <a:pt x="16" y="219"/>
                </a:cubicBezTo>
                <a:cubicBezTo>
                  <a:pt x="16" y="219"/>
                  <a:pt x="16" y="219"/>
                  <a:pt x="16" y="219"/>
                </a:cubicBezTo>
                <a:cubicBezTo>
                  <a:pt x="16" y="220"/>
                  <a:pt x="17" y="220"/>
                  <a:pt x="17" y="219"/>
                </a:cubicBezTo>
                <a:cubicBezTo>
                  <a:pt x="17" y="219"/>
                  <a:pt x="17" y="219"/>
                  <a:pt x="17" y="219"/>
                </a:cubicBezTo>
                <a:cubicBezTo>
                  <a:pt x="17" y="219"/>
                  <a:pt x="17" y="219"/>
                  <a:pt x="17" y="220"/>
                </a:cubicBezTo>
                <a:cubicBezTo>
                  <a:pt x="18" y="219"/>
                  <a:pt x="19" y="219"/>
                  <a:pt x="20" y="220"/>
                </a:cubicBezTo>
                <a:cubicBezTo>
                  <a:pt x="20" y="220"/>
                  <a:pt x="20" y="219"/>
                  <a:pt x="20" y="219"/>
                </a:cubicBezTo>
                <a:cubicBezTo>
                  <a:pt x="20" y="220"/>
                  <a:pt x="21" y="219"/>
                  <a:pt x="21" y="219"/>
                </a:cubicBezTo>
                <a:cubicBezTo>
                  <a:pt x="21" y="219"/>
                  <a:pt x="21" y="220"/>
                  <a:pt x="21" y="220"/>
                </a:cubicBezTo>
                <a:cubicBezTo>
                  <a:pt x="21" y="220"/>
                  <a:pt x="21" y="220"/>
                  <a:pt x="22" y="220"/>
                </a:cubicBezTo>
                <a:cubicBezTo>
                  <a:pt x="21" y="220"/>
                  <a:pt x="21" y="220"/>
                  <a:pt x="21" y="220"/>
                </a:cubicBezTo>
                <a:cubicBezTo>
                  <a:pt x="22" y="221"/>
                  <a:pt x="22" y="221"/>
                  <a:pt x="22" y="220"/>
                </a:cubicBezTo>
                <a:cubicBezTo>
                  <a:pt x="22" y="221"/>
                  <a:pt x="22" y="221"/>
                  <a:pt x="22" y="221"/>
                </a:cubicBezTo>
                <a:cubicBezTo>
                  <a:pt x="23" y="221"/>
                  <a:pt x="23" y="221"/>
                  <a:pt x="22" y="221"/>
                </a:cubicBezTo>
                <a:cubicBezTo>
                  <a:pt x="22" y="220"/>
                  <a:pt x="23" y="221"/>
                  <a:pt x="23" y="221"/>
                </a:cubicBezTo>
                <a:cubicBezTo>
                  <a:pt x="23" y="220"/>
                  <a:pt x="23" y="220"/>
                  <a:pt x="23" y="220"/>
                </a:cubicBezTo>
                <a:cubicBezTo>
                  <a:pt x="23" y="220"/>
                  <a:pt x="23" y="220"/>
                  <a:pt x="23" y="220"/>
                </a:cubicBezTo>
                <a:cubicBezTo>
                  <a:pt x="24" y="220"/>
                  <a:pt x="23" y="221"/>
                  <a:pt x="24" y="221"/>
                </a:cubicBezTo>
                <a:cubicBezTo>
                  <a:pt x="25" y="221"/>
                  <a:pt x="25" y="220"/>
                  <a:pt x="26" y="220"/>
                </a:cubicBezTo>
                <a:cubicBezTo>
                  <a:pt x="27" y="221"/>
                  <a:pt x="25" y="221"/>
                  <a:pt x="25" y="222"/>
                </a:cubicBezTo>
                <a:cubicBezTo>
                  <a:pt x="25" y="222"/>
                  <a:pt x="25" y="222"/>
                  <a:pt x="26" y="222"/>
                </a:cubicBezTo>
                <a:cubicBezTo>
                  <a:pt x="26" y="222"/>
                  <a:pt x="25" y="222"/>
                  <a:pt x="25" y="222"/>
                </a:cubicBezTo>
                <a:cubicBezTo>
                  <a:pt x="26" y="221"/>
                  <a:pt x="26" y="222"/>
                  <a:pt x="26" y="221"/>
                </a:cubicBezTo>
                <a:cubicBezTo>
                  <a:pt x="27" y="221"/>
                  <a:pt x="27" y="222"/>
                  <a:pt x="27" y="222"/>
                </a:cubicBezTo>
                <a:cubicBezTo>
                  <a:pt x="28" y="221"/>
                  <a:pt x="29" y="221"/>
                  <a:pt x="29" y="221"/>
                </a:cubicBezTo>
                <a:cubicBezTo>
                  <a:pt x="30" y="221"/>
                  <a:pt x="30" y="220"/>
                  <a:pt x="29" y="220"/>
                </a:cubicBezTo>
                <a:cubicBezTo>
                  <a:pt x="29" y="220"/>
                  <a:pt x="30" y="220"/>
                  <a:pt x="30" y="219"/>
                </a:cubicBezTo>
                <a:cubicBezTo>
                  <a:pt x="30" y="220"/>
                  <a:pt x="30" y="220"/>
                  <a:pt x="31" y="221"/>
                </a:cubicBezTo>
                <a:cubicBezTo>
                  <a:pt x="30" y="221"/>
                  <a:pt x="28" y="223"/>
                  <a:pt x="28" y="224"/>
                </a:cubicBezTo>
                <a:cubicBezTo>
                  <a:pt x="27" y="224"/>
                  <a:pt x="25" y="225"/>
                  <a:pt x="23" y="225"/>
                </a:cubicBezTo>
                <a:cubicBezTo>
                  <a:pt x="24" y="226"/>
                  <a:pt x="23" y="226"/>
                  <a:pt x="22" y="226"/>
                </a:cubicBezTo>
                <a:cubicBezTo>
                  <a:pt x="22" y="225"/>
                  <a:pt x="23" y="225"/>
                  <a:pt x="23" y="225"/>
                </a:cubicBezTo>
                <a:cubicBezTo>
                  <a:pt x="22" y="224"/>
                  <a:pt x="22" y="226"/>
                  <a:pt x="21" y="226"/>
                </a:cubicBezTo>
                <a:cubicBezTo>
                  <a:pt x="20" y="226"/>
                  <a:pt x="21" y="225"/>
                  <a:pt x="20" y="225"/>
                </a:cubicBezTo>
                <a:cubicBezTo>
                  <a:pt x="20" y="226"/>
                  <a:pt x="19" y="227"/>
                  <a:pt x="18" y="226"/>
                </a:cubicBezTo>
                <a:cubicBezTo>
                  <a:pt x="17" y="227"/>
                  <a:pt x="16" y="227"/>
                  <a:pt x="15" y="228"/>
                </a:cubicBezTo>
                <a:cubicBezTo>
                  <a:pt x="15" y="229"/>
                  <a:pt x="16" y="228"/>
                  <a:pt x="16" y="228"/>
                </a:cubicBezTo>
                <a:cubicBezTo>
                  <a:pt x="16" y="228"/>
                  <a:pt x="13" y="230"/>
                  <a:pt x="12" y="229"/>
                </a:cubicBezTo>
                <a:cubicBezTo>
                  <a:pt x="11" y="230"/>
                  <a:pt x="7" y="230"/>
                  <a:pt x="7" y="232"/>
                </a:cubicBezTo>
                <a:cubicBezTo>
                  <a:pt x="6" y="232"/>
                  <a:pt x="6" y="233"/>
                  <a:pt x="5" y="233"/>
                </a:cubicBezTo>
                <a:cubicBezTo>
                  <a:pt x="5" y="232"/>
                  <a:pt x="5" y="232"/>
                  <a:pt x="5" y="232"/>
                </a:cubicBezTo>
                <a:cubicBezTo>
                  <a:pt x="3" y="233"/>
                  <a:pt x="1" y="234"/>
                  <a:pt x="1" y="236"/>
                </a:cubicBezTo>
                <a:cubicBezTo>
                  <a:pt x="2" y="237"/>
                  <a:pt x="3" y="237"/>
                  <a:pt x="2" y="238"/>
                </a:cubicBezTo>
                <a:cubicBezTo>
                  <a:pt x="4" y="238"/>
                  <a:pt x="5" y="238"/>
                  <a:pt x="6" y="240"/>
                </a:cubicBezTo>
                <a:cubicBezTo>
                  <a:pt x="6" y="239"/>
                  <a:pt x="7" y="239"/>
                  <a:pt x="7" y="238"/>
                </a:cubicBezTo>
                <a:cubicBezTo>
                  <a:pt x="7" y="238"/>
                  <a:pt x="7" y="238"/>
                  <a:pt x="7" y="238"/>
                </a:cubicBezTo>
                <a:cubicBezTo>
                  <a:pt x="7" y="238"/>
                  <a:pt x="7" y="238"/>
                  <a:pt x="7" y="238"/>
                </a:cubicBezTo>
                <a:cubicBezTo>
                  <a:pt x="8" y="238"/>
                  <a:pt x="8" y="238"/>
                  <a:pt x="8" y="238"/>
                </a:cubicBezTo>
                <a:cubicBezTo>
                  <a:pt x="9" y="238"/>
                  <a:pt x="9" y="239"/>
                  <a:pt x="8" y="239"/>
                </a:cubicBezTo>
                <a:cubicBezTo>
                  <a:pt x="9" y="239"/>
                  <a:pt x="9" y="239"/>
                  <a:pt x="9" y="239"/>
                </a:cubicBezTo>
                <a:cubicBezTo>
                  <a:pt x="10" y="240"/>
                  <a:pt x="12" y="238"/>
                  <a:pt x="13" y="238"/>
                </a:cubicBezTo>
                <a:cubicBezTo>
                  <a:pt x="15" y="239"/>
                  <a:pt x="16" y="237"/>
                  <a:pt x="17" y="236"/>
                </a:cubicBezTo>
                <a:cubicBezTo>
                  <a:pt x="18" y="236"/>
                  <a:pt x="18" y="236"/>
                  <a:pt x="18" y="236"/>
                </a:cubicBezTo>
                <a:cubicBezTo>
                  <a:pt x="17" y="238"/>
                  <a:pt x="16" y="238"/>
                  <a:pt x="15" y="239"/>
                </a:cubicBezTo>
                <a:cubicBezTo>
                  <a:pt x="15" y="239"/>
                  <a:pt x="16" y="239"/>
                  <a:pt x="16" y="239"/>
                </a:cubicBezTo>
                <a:cubicBezTo>
                  <a:pt x="18" y="238"/>
                  <a:pt x="19" y="238"/>
                  <a:pt x="21" y="237"/>
                </a:cubicBezTo>
                <a:cubicBezTo>
                  <a:pt x="22" y="237"/>
                  <a:pt x="22" y="237"/>
                  <a:pt x="22" y="237"/>
                </a:cubicBezTo>
                <a:cubicBezTo>
                  <a:pt x="21" y="237"/>
                  <a:pt x="20" y="238"/>
                  <a:pt x="19" y="239"/>
                </a:cubicBezTo>
                <a:cubicBezTo>
                  <a:pt x="20" y="239"/>
                  <a:pt x="20" y="239"/>
                  <a:pt x="21" y="239"/>
                </a:cubicBezTo>
                <a:cubicBezTo>
                  <a:pt x="20" y="238"/>
                  <a:pt x="21" y="238"/>
                  <a:pt x="21" y="239"/>
                </a:cubicBezTo>
                <a:cubicBezTo>
                  <a:pt x="21" y="238"/>
                  <a:pt x="21" y="238"/>
                  <a:pt x="21" y="237"/>
                </a:cubicBezTo>
                <a:cubicBezTo>
                  <a:pt x="22" y="238"/>
                  <a:pt x="24" y="237"/>
                  <a:pt x="23" y="236"/>
                </a:cubicBezTo>
                <a:cubicBezTo>
                  <a:pt x="23" y="235"/>
                  <a:pt x="23" y="237"/>
                  <a:pt x="24" y="236"/>
                </a:cubicBezTo>
                <a:cubicBezTo>
                  <a:pt x="24" y="237"/>
                  <a:pt x="23" y="237"/>
                  <a:pt x="24" y="237"/>
                </a:cubicBezTo>
                <a:cubicBezTo>
                  <a:pt x="24" y="237"/>
                  <a:pt x="24" y="236"/>
                  <a:pt x="24" y="236"/>
                </a:cubicBezTo>
                <a:cubicBezTo>
                  <a:pt x="25" y="235"/>
                  <a:pt x="25" y="236"/>
                  <a:pt x="25" y="237"/>
                </a:cubicBezTo>
                <a:cubicBezTo>
                  <a:pt x="26" y="236"/>
                  <a:pt x="25" y="236"/>
                  <a:pt x="26" y="235"/>
                </a:cubicBezTo>
                <a:cubicBezTo>
                  <a:pt x="26" y="235"/>
                  <a:pt x="26" y="236"/>
                  <a:pt x="26" y="236"/>
                </a:cubicBezTo>
                <a:cubicBezTo>
                  <a:pt x="26" y="236"/>
                  <a:pt x="26" y="235"/>
                  <a:pt x="26" y="235"/>
                </a:cubicBezTo>
                <a:cubicBezTo>
                  <a:pt x="26" y="235"/>
                  <a:pt x="27" y="235"/>
                  <a:pt x="27" y="236"/>
                </a:cubicBezTo>
                <a:cubicBezTo>
                  <a:pt x="27" y="236"/>
                  <a:pt x="27" y="236"/>
                  <a:pt x="26" y="236"/>
                </a:cubicBezTo>
                <a:cubicBezTo>
                  <a:pt x="27" y="237"/>
                  <a:pt x="27" y="236"/>
                  <a:pt x="27" y="235"/>
                </a:cubicBezTo>
                <a:cubicBezTo>
                  <a:pt x="28" y="235"/>
                  <a:pt x="29" y="235"/>
                  <a:pt x="29" y="234"/>
                </a:cubicBezTo>
                <a:cubicBezTo>
                  <a:pt x="30" y="234"/>
                  <a:pt x="29" y="234"/>
                  <a:pt x="30" y="235"/>
                </a:cubicBezTo>
                <a:cubicBezTo>
                  <a:pt x="29" y="235"/>
                  <a:pt x="29" y="235"/>
                  <a:pt x="28" y="235"/>
                </a:cubicBezTo>
                <a:cubicBezTo>
                  <a:pt x="29" y="236"/>
                  <a:pt x="29" y="236"/>
                  <a:pt x="29" y="237"/>
                </a:cubicBezTo>
                <a:cubicBezTo>
                  <a:pt x="29" y="237"/>
                  <a:pt x="29" y="237"/>
                  <a:pt x="29" y="236"/>
                </a:cubicBezTo>
                <a:cubicBezTo>
                  <a:pt x="29" y="237"/>
                  <a:pt x="30" y="237"/>
                  <a:pt x="30" y="237"/>
                </a:cubicBezTo>
                <a:cubicBezTo>
                  <a:pt x="29" y="238"/>
                  <a:pt x="28" y="238"/>
                  <a:pt x="28" y="239"/>
                </a:cubicBezTo>
                <a:cubicBezTo>
                  <a:pt x="28" y="239"/>
                  <a:pt x="28" y="239"/>
                  <a:pt x="28" y="240"/>
                </a:cubicBezTo>
                <a:cubicBezTo>
                  <a:pt x="28" y="240"/>
                  <a:pt x="28" y="240"/>
                  <a:pt x="27" y="240"/>
                </a:cubicBezTo>
                <a:cubicBezTo>
                  <a:pt x="28" y="241"/>
                  <a:pt x="28" y="240"/>
                  <a:pt x="29" y="241"/>
                </a:cubicBezTo>
                <a:cubicBezTo>
                  <a:pt x="29" y="240"/>
                  <a:pt x="31" y="241"/>
                  <a:pt x="31" y="240"/>
                </a:cubicBezTo>
                <a:cubicBezTo>
                  <a:pt x="31" y="240"/>
                  <a:pt x="31" y="240"/>
                  <a:pt x="32" y="240"/>
                </a:cubicBezTo>
                <a:cubicBezTo>
                  <a:pt x="32" y="240"/>
                  <a:pt x="33" y="240"/>
                  <a:pt x="34" y="240"/>
                </a:cubicBezTo>
                <a:cubicBezTo>
                  <a:pt x="33" y="241"/>
                  <a:pt x="33" y="241"/>
                  <a:pt x="32" y="242"/>
                </a:cubicBezTo>
                <a:cubicBezTo>
                  <a:pt x="35" y="241"/>
                  <a:pt x="39" y="241"/>
                  <a:pt x="42" y="238"/>
                </a:cubicBezTo>
                <a:cubicBezTo>
                  <a:pt x="43" y="239"/>
                  <a:pt x="43" y="239"/>
                  <a:pt x="43" y="239"/>
                </a:cubicBezTo>
                <a:cubicBezTo>
                  <a:pt x="43" y="239"/>
                  <a:pt x="43" y="239"/>
                  <a:pt x="43" y="239"/>
                </a:cubicBezTo>
                <a:cubicBezTo>
                  <a:pt x="43" y="239"/>
                  <a:pt x="43" y="239"/>
                  <a:pt x="43" y="238"/>
                </a:cubicBezTo>
                <a:cubicBezTo>
                  <a:pt x="44" y="238"/>
                  <a:pt x="44" y="238"/>
                  <a:pt x="44" y="239"/>
                </a:cubicBezTo>
                <a:cubicBezTo>
                  <a:pt x="44" y="238"/>
                  <a:pt x="44" y="238"/>
                  <a:pt x="43" y="238"/>
                </a:cubicBezTo>
                <a:cubicBezTo>
                  <a:pt x="43" y="238"/>
                  <a:pt x="43" y="238"/>
                  <a:pt x="43" y="238"/>
                </a:cubicBezTo>
                <a:cubicBezTo>
                  <a:pt x="44" y="238"/>
                  <a:pt x="44" y="238"/>
                  <a:pt x="44" y="237"/>
                </a:cubicBezTo>
                <a:cubicBezTo>
                  <a:pt x="44" y="238"/>
                  <a:pt x="44" y="238"/>
                  <a:pt x="44" y="238"/>
                </a:cubicBezTo>
                <a:cubicBezTo>
                  <a:pt x="45" y="238"/>
                  <a:pt x="45" y="238"/>
                  <a:pt x="45" y="238"/>
                </a:cubicBezTo>
                <a:cubicBezTo>
                  <a:pt x="45" y="238"/>
                  <a:pt x="45" y="238"/>
                  <a:pt x="44" y="238"/>
                </a:cubicBezTo>
                <a:cubicBezTo>
                  <a:pt x="45" y="239"/>
                  <a:pt x="46" y="238"/>
                  <a:pt x="47" y="239"/>
                </a:cubicBezTo>
                <a:cubicBezTo>
                  <a:pt x="46" y="239"/>
                  <a:pt x="46" y="239"/>
                  <a:pt x="46" y="239"/>
                </a:cubicBezTo>
                <a:cubicBezTo>
                  <a:pt x="46" y="239"/>
                  <a:pt x="46" y="239"/>
                  <a:pt x="46" y="238"/>
                </a:cubicBezTo>
                <a:cubicBezTo>
                  <a:pt x="45" y="239"/>
                  <a:pt x="45" y="239"/>
                  <a:pt x="45" y="239"/>
                </a:cubicBezTo>
                <a:cubicBezTo>
                  <a:pt x="45" y="239"/>
                  <a:pt x="45" y="239"/>
                  <a:pt x="45" y="239"/>
                </a:cubicBezTo>
                <a:cubicBezTo>
                  <a:pt x="45" y="239"/>
                  <a:pt x="45" y="239"/>
                  <a:pt x="45" y="239"/>
                </a:cubicBezTo>
                <a:cubicBezTo>
                  <a:pt x="45" y="239"/>
                  <a:pt x="45" y="240"/>
                  <a:pt x="44" y="240"/>
                </a:cubicBezTo>
                <a:cubicBezTo>
                  <a:pt x="44" y="240"/>
                  <a:pt x="44" y="240"/>
                  <a:pt x="44" y="240"/>
                </a:cubicBezTo>
                <a:cubicBezTo>
                  <a:pt x="44" y="240"/>
                  <a:pt x="45" y="240"/>
                  <a:pt x="45" y="239"/>
                </a:cubicBezTo>
                <a:cubicBezTo>
                  <a:pt x="45" y="239"/>
                  <a:pt x="45" y="239"/>
                  <a:pt x="45" y="239"/>
                </a:cubicBezTo>
                <a:cubicBezTo>
                  <a:pt x="45" y="239"/>
                  <a:pt x="45" y="239"/>
                  <a:pt x="45" y="239"/>
                </a:cubicBezTo>
                <a:cubicBezTo>
                  <a:pt x="44" y="239"/>
                  <a:pt x="43" y="239"/>
                  <a:pt x="43" y="240"/>
                </a:cubicBezTo>
                <a:cubicBezTo>
                  <a:pt x="43" y="240"/>
                  <a:pt x="43" y="240"/>
                  <a:pt x="43" y="240"/>
                </a:cubicBezTo>
                <a:cubicBezTo>
                  <a:pt x="43" y="240"/>
                  <a:pt x="44" y="240"/>
                  <a:pt x="44" y="240"/>
                </a:cubicBezTo>
                <a:cubicBezTo>
                  <a:pt x="42" y="240"/>
                  <a:pt x="41" y="241"/>
                  <a:pt x="40" y="242"/>
                </a:cubicBezTo>
                <a:cubicBezTo>
                  <a:pt x="41" y="242"/>
                  <a:pt x="41" y="241"/>
                  <a:pt x="42" y="241"/>
                </a:cubicBezTo>
                <a:cubicBezTo>
                  <a:pt x="42" y="242"/>
                  <a:pt x="40" y="243"/>
                  <a:pt x="39" y="242"/>
                </a:cubicBezTo>
                <a:cubicBezTo>
                  <a:pt x="39" y="243"/>
                  <a:pt x="38" y="244"/>
                  <a:pt x="37" y="243"/>
                </a:cubicBezTo>
                <a:cubicBezTo>
                  <a:pt x="34" y="245"/>
                  <a:pt x="31" y="245"/>
                  <a:pt x="28" y="247"/>
                </a:cubicBezTo>
                <a:cubicBezTo>
                  <a:pt x="28" y="247"/>
                  <a:pt x="29" y="247"/>
                  <a:pt x="30" y="248"/>
                </a:cubicBezTo>
                <a:cubicBezTo>
                  <a:pt x="31" y="247"/>
                  <a:pt x="31" y="247"/>
                  <a:pt x="32" y="248"/>
                </a:cubicBezTo>
                <a:cubicBezTo>
                  <a:pt x="32" y="248"/>
                  <a:pt x="32" y="248"/>
                  <a:pt x="32" y="247"/>
                </a:cubicBezTo>
                <a:cubicBezTo>
                  <a:pt x="33" y="248"/>
                  <a:pt x="33" y="247"/>
                  <a:pt x="34" y="248"/>
                </a:cubicBezTo>
                <a:cubicBezTo>
                  <a:pt x="34" y="248"/>
                  <a:pt x="34" y="248"/>
                  <a:pt x="34" y="249"/>
                </a:cubicBezTo>
                <a:cubicBezTo>
                  <a:pt x="34" y="249"/>
                  <a:pt x="35" y="249"/>
                  <a:pt x="36" y="249"/>
                </a:cubicBezTo>
                <a:cubicBezTo>
                  <a:pt x="36" y="249"/>
                  <a:pt x="35" y="249"/>
                  <a:pt x="36" y="250"/>
                </a:cubicBezTo>
                <a:cubicBezTo>
                  <a:pt x="37" y="250"/>
                  <a:pt x="37" y="249"/>
                  <a:pt x="39" y="248"/>
                </a:cubicBezTo>
                <a:cubicBezTo>
                  <a:pt x="39" y="249"/>
                  <a:pt x="38" y="250"/>
                  <a:pt x="37" y="250"/>
                </a:cubicBezTo>
                <a:cubicBezTo>
                  <a:pt x="37" y="250"/>
                  <a:pt x="38" y="250"/>
                  <a:pt x="38" y="251"/>
                </a:cubicBezTo>
                <a:cubicBezTo>
                  <a:pt x="38" y="251"/>
                  <a:pt x="38" y="250"/>
                  <a:pt x="38" y="250"/>
                </a:cubicBezTo>
                <a:cubicBezTo>
                  <a:pt x="38" y="250"/>
                  <a:pt x="39" y="250"/>
                  <a:pt x="39" y="250"/>
                </a:cubicBezTo>
                <a:cubicBezTo>
                  <a:pt x="39" y="250"/>
                  <a:pt x="39" y="250"/>
                  <a:pt x="39" y="250"/>
                </a:cubicBezTo>
                <a:cubicBezTo>
                  <a:pt x="40" y="250"/>
                  <a:pt x="41" y="250"/>
                  <a:pt x="42" y="250"/>
                </a:cubicBezTo>
                <a:cubicBezTo>
                  <a:pt x="42" y="249"/>
                  <a:pt x="42" y="249"/>
                  <a:pt x="42" y="249"/>
                </a:cubicBezTo>
                <a:cubicBezTo>
                  <a:pt x="42" y="248"/>
                  <a:pt x="42" y="248"/>
                  <a:pt x="42" y="248"/>
                </a:cubicBezTo>
                <a:cubicBezTo>
                  <a:pt x="43" y="249"/>
                  <a:pt x="43" y="249"/>
                  <a:pt x="43" y="250"/>
                </a:cubicBezTo>
                <a:cubicBezTo>
                  <a:pt x="42" y="250"/>
                  <a:pt x="41" y="251"/>
                  <a:pt x="40" y="252"/>
                </a:cubicBezTo>
                <a:cubicBezTo>
                  <a:pt x="39" y="253"/>
                  <a:pt x="37" y="253"/>
                  <a:pt x="36" y="253"/>
                </a:cubicBezTo>
                <a:cubicBezTo>
                  <a:pt x="36" y="254"/>
                  <a:pt x="35" y="254"/>
                  <a:pt x="34" y="254"/>
                </a:cubicBezTo>
                <a:cubicBezTo>
                  <a:pt x="34" y="253"/>
                  <a:pt x="35" y="254"/>
                  <a:pt x="35" y="253"/>
                </a:cubicBezTo>
                <a:cubicBezTo>
                  <a:pt x="34" y="253"/>
                  <a:pt x="34" y="254"/>
                  <a:pt x="33" y="254"/>
                </a:cubicBezTo>
                <a:cubicBezTo>
                  <a:pt x="33" y="254"/>
                  <a:pt x="33" y="254"/>
                  <a:pt x="33" y="254"/>
                </a:cubicBezTo>
                <a:cubicBezTo>
                  <a:pt x="33" y="255"/>
                  <a:pt x="31" y="255"/>
                  <a:pt x="30" y="255"/>
                </a:cubicBezTo>
                <a:cubicBezTo>
                  <a:pt x="29" y="256"/>
                  <a:pt x="28" y="255"/>
                  <a:pt x="27" y="256"/>
                </a:cubicBezTo>
                <a:cubicBezTo>
                  <a:pt x="27" y="257"/>
                  <a:pt x="28" y="256"/>
                  <a:pt x="28" y="256"/>
                </a:cubicBezTo>
                <a:cubicBezTo>
                  <a:pt x="28" y="257"/>
                  <a:pt x="25" y="258"/>
                  <a:pt x="24" y="257"/>
                </a:cubicBezTo>
                <a:cubicBezTo>
                  <a:pt x="23" y="258"/>
                  <a:pt x="19" y="257"/>
                  <a:pt x="19" y="260"/>
                </a:cubicBezTo>
                <a:cubicBezTo>
                  <a:pt x="18" y="259"/>
                  <a:pt x="17" y="261"/>
                  <a:pt x="17" y="260"/>
                </a:cubicBezTo>
                <a:cubicBezTo>
                  <a:pt x="17" y="260"/>
                  <a:pt x="17" y="260"/>
                  <a:pt x="17" y="259"/>
                </a:cubicBezTo>
                <a:cubicBezTo>
                  <a:pt x="15" y="260"/>
                  <a:pt x="13" y="262"/>
                  <a:pt x="13" y="264"/>
                </a:cubicBezTo>
                <a:cubicBezTo>
                  <a:pt x="13" y="264"/>
                  <a:pt x="14" y="265"/>
                  <a:pt x="14" y="265"/>
                </a:cubicBezTo>
                <a:cubicBezTo>
                  <a:pt x="15" y="266"/>
                  <a:pt x="17" y="266"/>
                  <a:pt x="17" y="267"/>
                </a:cubicBezTo>
                <a:cubicBezTo>
                  <a:pt x="18" y="266"/>
                  <a:pt x="19" y="267"/>
                  <a:pt x="19" y="266"/>
                </a:cubicBezTo>
                <a:cubicBezTo>
                  <a:pt x="19" y="266"/>
                  <a:pt x="19" y="266"/>
                  <a:pt x="18" y="266"/>
                </a:cubicBezTo>
                <a:cubicBezTo>
                  <a:pt x="18" y="266"/>
                  <a:pt x="18" y="266"/>
                  <a:pt x="19" y="265"/>
                </a:cubicBezTo>
                <a:cubicBezTo>
                  <a:pt x="19" y="266"/>
                  <a:pt x="20" y="266"/>
                  <a:pt x="20" y="266"/>
                </a:cubicBezTo>
                <a:cubicBezTo>
                  <a:pt x="20" y="266"/>
                  <a:pt x="20" y="267"/>
                  <a:pt x="20" y="267"/>
                </a:cubicBezTo>
                <a:cubicBezTo>
                  <a:pt x="20" y="267"/>
                  <a:pt x="20" y="267"/>
                  <a:pt x="20" y="266"/>
                </a:cubicBezTo>
                <a:cubicBezTo>
                  <a:pt x="21" y="267"/>
                  <a:pt x="23" y="266"/>
                  <a:pt x="24" y="266"/>
                </a:cubicBezTo>
                <a:cubicBezTo>
                  <a:pt x="26" y="267"/>
                  <a:pt x="27" y="265"/>
                  <a:pt x="29" y="264"/>
                </a:cubicBezTo>
                <a:cubicBezTo>
                  <a:pt x="29" y="264"/>
                  <a:pt x="29" y="264"/>
                  <a:pt x="29" y="264"/>
                </a:cubicBezTo>
                <a:cubicBezTo>
                  <a:pt x="29" y="266"/>
                  <a:pt x="27" y="266"/>
                  <a:pt x="27" y="267"/>
                </a:cubicBezTo>
                <a:cubicBezTo>
                  <a:pt x="27" y="267"/>
                  <a:pt x="27" y="267"/>
                  <a:pt x="27" y="267"/>
                </a:cubicBezTo>
                <a:cubicBezTo>
                  <a:pt x="30" y="266"/>
                  <a:pt x="31" y="266"/>
                  <a:pt x="33" y="265"/>
                </a:cubicBezTo>
                <a:cubicBezTo>
                  <a:pt x="33" y="265"/>
                  <a:pt x="33" y="265"/>
                  <a:pt x="33" y="265"/>
                </a:cubicBezTo>
                <a:cubicBezTo>
                  <a:pt x="33" y="266"/>
                  <a:pt x="31" y="266"/>
                  <a:pt x="31" y="267"/>
                </a:cubicBezTo>
                <a:cubicBezTo>
                  <a:pt x="31" y="268"/>
                  <a:pt x="32" y="267"/>
                  <a:pt x="32" y="267"/>
                </a:cubicBezTo>
                <a:cubicBezTo>
                  <a:pt x="32" y="267"/>
                  <a:pt x="32" y="267"/>
                  <a:pt x="33" y="267"/>
                </a:cubicBezTo>
                <a:cubicBezTo>
                  <a:pt x="33" y="267"/>
                  <a:pt x="33" y="266"/>
                  <a:pt x="33" y="266"/>
                </a:cubicBezTo>
                <a:cubicBezTo>
                  <a:pt x="33" y="266"/>
                  <a:pt x="35" y="265"/>
                  <a:pt x="35" y="264"/>
                </a:cubicBezTo>
                <a:cubicBezTo>
                  <a:pt x="35" y="264"/>
                  <a:pt x="35" y="265"/>
                  <a:pt x="35" y="265"/>
                </a:cubicBezTo>
                <a:cubicBezTo>
                  <a:pt x="36" y="265"/>
                  <a:pt x="35" y="265"/>
                  <a:pt x="35" y="266"/>
                </a:cubicBezTo>
                <a:cubicBezTo>
                  <a:pt x="36" y="266"/>
                  <a:pt x="36" y="264"/>
                  <a:pt x="36" y="264"/>
                </a:cubicBezTo>
                <a:cubicBezTo>
                  <a:pt x="36" y="264"/>
                  <a:pt x="36" y="265"/>
                  <a:pt x="37" y="265"/>
                </a:cubicBezTo>
                <a:cubicBezTo>
                  <a:pt x="37" y="265"/>
                  <a:pt x="37" y="264"/>
                  <a:pt x="37" y="264"/>
                </a:cubicBezTo>
                <a:cubicBezTo>
                  <a:pt x="38" y="263"/>
                  <a:pt x="38" y="264"/>
                  <a:pt x="38" y="264"/>
                </a:cubicBezTo>
                <a:cubicBezTo>
                  <a:pt x="38" y="265"/>
                  <a:pt x="38" y="264"/>
                  <a:pt x="38" y="263"/>
                </a:cubicBezTo>
                <a:cubicBezTo>
                  <a:pt x="38" y="264"/>
                  <a:pt x="39" y="264"/>
                  <a:pt x="39" y="264"/>
                </a:cubicBezTo>
                <a:cubicBezTo>
                  <a:pt x="39" y="265"/>
                  <a:pt x="38" y="265"/>
                  <a:pt x="38" y="265"/>
                </a:cubicBezTo>
                <a:cubicBezTo>
                  <a:pt x="39" y="265"/>
                  <a:pt x="39" y="264"/>
                  <a:pt x="39" y="264"/>
                </a:cubicBezTo>
                <a:cubicBezTo>
                  <a:pt x="40" y="264"/>
                  <a:pt x="41" y="263"/>
                  <a:pt x="41" y="262"/>
                </a:cubicBezTo>
                <a:cubicBezTo>
                  <a:pt x="42" y="263"/>
                  <a:pt x="41" y="263"/>
                  <a:pt x="42" y="263"/>
                </a:cubicBezTo>
                <a:cubicBezTo>
                  <a:pt x="41" y="264"/>
                  <a:pt x="41" y="264"/>
                  <a:pt x="40" y="264"/>
                </a:cubicBezTo>
                <a:cubicBezTo>
                  <a:pt x="41" y="265"/>
                  <a:pt x="41" y="265"/>
                  <a:pt x="40" y="266"/>
                </a:cubicBezTo>
                <a:cubicBezTo>
                  <a:pt x="40" y="266"/>
                  <a:pt x="41" y="266"/>
                  <a:pt x="41" y="265"/>
                </a:cubicBezTo>
                <a:cubicBezTo>
                  <a:pt x="41" y="266"/>
                  <a:pt x="41" y="265"/>
                  <a:pt x="42" y="266"/>
                </a:cubicBezTo>
                <a:cubicBezTo>
                  <a:pt x="42" y="265"/>
                  <a:pt x="43" y="265"/>
                  <a:pt x="44" y="265"/>
                </a:cubicBezTo>
                <a:cubicBezTo>
                  <a:pt x="44" y="265"/>
                  <a:pt x="43" y="266"/>
                  <a:pt x="43" y="265"/>
                </a:cubicBezTo>
                <a:cubicBezTo>
                  <a:pt x="43" y="265"/>
                  <a:pt x="43" y="265"/>
                  <a:pt x="43" y="265"/>
                </a:cubicBezTo>
                <a:cubicBezTo>
                  <a:pt x="43" y="266"/>
                  <a:pt x="43" y="266"/>
                  <a:pt x="43" y="266"/>
                </a:cubicBezTo>
                <a:cubicBezTo>
                  <a:pt x="43" y="266"/>
                  <a:pt x="44" y="266"/>
                  <a:pt x="44" y="265"/>
                </a:cubicBezTo>
                <a:cubicBezTo>
                  <a:pt x="45" y="266"/>
                  <a:pt x="44" y="266"/>
                  <a:pt x="45" y="267"/>
                </a:cubicBezTo>
                <a:cubicBezTo>
                  <a:pt x="45" y="266"/>
                  <a:pt x="45" y="267"/>
                  <a:pt x="46" y="266"/>
                </a:cubicBezTo>
                <a:cubicBezTo>
                  <a:pt x="46" y="266"/>
                  <a:pt x="46" y="267"/>
                  <a:pt x="46" y="267"/>
                </a:cubicBezTo>
                <a:cubicBezTo>
                  <a:pt x="47" y="267"/>
                  <a:pt x="46" y="266"/>
                  <a:pt x="47" y="266"/>
                </a:cubicBezTo>
                <a:cubicBezTo>
                  <a:pt x="47" y="267"/>
                  <a:pt x="47" y="267"/>
                  <a:pt x="47" y="267"/>
                </a:cubicBezTo>
                <a:cubicBezTo>
                  <a:pt x="48" y="267"/>
                  <a:pt x="49" y="267"/>
                  <a:pt x="50" y="267"/>
                </a:cubicBezTo>
                <a:cubicBezTo>
                  <a:pt x="50" y="267"/>
                  <a:pt x="49" y="267"/>
                  <a:pt x="49" y="268"/>
                </a:cubicBezTo>
                <a:cubicBezTo>
                  <a:pt x="49" y="268"/>
                  <a:pt x="50" y="267"/>
                  <a:pt x="50" y="268"/>
                </a:cubicBezTo>
                <a:cubicBezTo>
                  <a:pt x="50" y="267"/>
                  <a:pt x="50" y="267"/>
                  <a:pt x="50" y="267"/>
                </a:cubicBezTo>
                <a:cubicBezTo>
                  <a:pt x="52" y="267"/>
                  <a:pt x="54" y="266"/>
                  <a:pt x="55" y="266"/>
                </a:cubicBezTo>
                <a:cubicBezTo>
                  <a:pt x="55" y="266"/>
                  <a:pt x="55" y="266"/>
                  <a:pt x="55" y="266"/>
                </a:cubicBezTo>
                <a:cubicBezTo>
                  <a:pt x="55" y="267"/>
                  <a:pt x="56" y="266"/>
                  <a:pt x="56" y="266"/>
                </a:cubicBezTo>
                <a:cubicBezTo>
                  <a:pt x="56" y="267"/>
                  <a:pt x="55" y="268"/>
                  <a:pt x="54" y="267"/>
                </a:cubicBezTo>
                <a:cubicBezTo>
                  <a:pt x="53" y="267"/>
                  <a:pt x="53" y="270"/>
                  <a:pt x="52" y="269"/>
                </a:cubicBezTo>
                <a:cubicBezTo>
                  <a:pt x="52" y="269"/>
                  <a:pt x="52" y="269"/>
                  <a:pt x="52" y="269"/>
                </a:cubicBezTo>
                <a:cubicBezTo>
                  <a:pt x="51" y="269"/>
                  <a:pt x="51" y="269"/>
                  <a:pt x="51" y="268"/>
                </a:cubicBezTo>
                <a:cubicBezTo>
                  <a:pt x="51" y="268"/>
                  <a:pt x="51" y="270"/>
                  <a:pt x="50" y="269"/>
                </a:cubicBezTo>
                <a:cubicBezTo>
                  <a:pt x="50" y="269"/>
                  <a:pt x="50" y="269"/>
                  <a:pt x="50" y="268"/>
                </a:cubicBezTo>
                <a:cubicBezTo>
                  <a:pt x="49" y="269"/>
                  <a:pt x="48" y="270"/>
                  <a:pt x="47" y="269"/>
                </a:cubicBezTo>
                <a:cubicBezTo>
                  <a:pt x="46" y="269"/>
                  <a:pt x="46" y="269"/>
                  <a:pt x="46" y="270"/>
                </a:cubicBezTo>
                <a:cubicBezTo>
                  <a:pt x="46" y="270"/>
                  <a:pt x="46" y="270"/>
                  <a:pt x="46" y="271"/>
                </a:cubicBezTo>
                <a:cubicBezTo>
                  <a:pt x="45" y="270"/>
                  <a:pt x="44" y="271"/>
                  <a:pt x="43" y="271"/>
                </a:cubicBezTo>
                <a:cubicBezTo>
                  <a:pt x="43" y="270"/>
                  <a:pt x="44" y="270"/>
                  <a:pt x="44" y="270"/>
                </a:cubicBezTo>
                <a:cubicBezTo>
                  <a:pt x="44" y="270"/>
                  <a:pt x="42" y="270"/>
                  <a:pt x="42" y="270"/>
                </a:cubicBezTo>
                <a:cubicBezTo>
                  <a:pt x="41" y="271"/>
                  <a:pt x="42" y="270"/>
                  <a:pt x="42" y="271"/>
                </a:cubicBezTo>
                <a:cubicBezTo>
                  <a:pt x="42" y="271"/>
                  <a:pt x="42" y="271"/>
                  <a:pt x="41" y="272"/>
                </a:cubicBezTo>
                <a:cubicBezTo>
                  <a:pt x="42" y="272"/>
                  <a:pt x="42" y="272"/>
                  <a:pt x="42" y="272"/>
                </a:cubicBezTo>
                <a:cubicBezTo>
                  <a:pt x="42" y="273"/>
                  <a:pt x="42" y="272"/>
                  <a:pt x="42" y="273"/>
                </a:cubicBezTo>
                <a:cubicBezTo>
                  <a:pt x="42" y="273"/>
                  <a:pt x="42" y="273"/>
                  <a:pt x="42" y="273"/>
                </a:cubicBezTo>
                <a:cubicBezTo>
                  <a:pt x="41" y="272"/>
                  <a:pt x="41" y="273"/>
                  <a:pt x="40" y="272"/>
                </a:cubicBezTo>
                <a:cubicBezTo>
                  <a:pt x="40" y="271"/>
                  <a:pt x="41" y="273"/>
                  <a:pt x="41" y="272"/>
                </a:cubicBezTo>
                <a:cubicBezTo>
                  <a:pt x="41" y="271"/>
                  <a:pt x="40" y="272"/>
                  <a:pt x="40" y="271"/>
                </a:cubicBezTo>
                <a:cubicBezTo>
                  <a:pt x="40" y="272"/>
                  <a:pt x="39" y="273"/>
                  <a:pt x="39" y="273"/>
                </a:cubicBezTo>
                <a:cubicBezTo>
                  <a:pt x="39" y="272"/>
                  <a:pt x="39" y="272"/>
                  <a:pt x="39" y="272"/>
                </a:cubicBezTo>
                <a:cubicBezTo>
                  <a:pt x="38" y="271"/>
                  <a:pt x="38" y="272"/>
                  <a:pt x="38" y="271"/>
                </a:cubicBezTo>
                <a:cubicBezTo>
                  <a:pt x="38" y="272"/>
                  <a:pt x="38" y="272"/>
                  <a:pt x="38" y="272"/>
                </a:cubicBezTo>
                <a:cubicBezTo>
                  <a:pt x="38" y="273"/>
                  <a:pt x="37" y="273"/>
                  <a:pt x="36" y="273"/>
                </a:cubicBezTo>
                <a:cubicBezTo>
                  <a:pt x="36" y="274"/>
                  <a:pt x="36" y="273"/>
                  <a:pt x="37" y="273"/>
                </a:cubicBezTo>
                <a:cubicBezTo>
                  <a:pt x="37" y="273"/>
                  <a:pt x="37" y="274"/>
                  <a:pt x="37" y="274"/>
                </a:cubicBezTo>
                <a:cubicBezTo>
                  <a:pt x="36" y="274"/>
                  <a:pt x="36" y="274"/>
                  <a:pt x="36" y="275"/>
                </a:cubicBezTo>
                <a:cubicBezTo>
                  <a:pt x="36" y="276"/>
                  <a:pt x="37" y="275"/>
                  <a:pt x="37" y="274"/>
                </a:cubicBezTo>
                <a:cubicBezTo>
                  <a:pt x="37" y="275"/>
                  <a:pt x="36" y="276"/>
                  <a:pt x="37" y="275"/>
                </a:cubicBezTo>
                <a:cubicBezTo>
                  <a:pt x="37" y="276"/>
                  <a:pt x="36" y="276"/>
                  <a:pt x="37" y="277"/>
                </a:cubicBezTo>
                <a:cubicBezTo>
                  <a:pt x="37" y="277"/>
                  <a:pt x="37" y="276"/>
                  <a:pt x="37" y="276"/>
                </a:cubicBezTo>
                <a:cubicBezTo>
                  <a:pt x="37" y="276"/>
                  <a:pt x="37" y="276"/>
                  <a:pt x="38" y="276"/>
                </a:cubicBezTo>
                <a:cubicBezTo>
                  <a:pt x="38" y="276"/>
                  <a:pt x="38" y="275"/>
                  <a:pt x="38" y="275"/>
                </a:cubicBezTo>
                <a:cubicBezTo>
                  <a:pt x="39" y="275"/>
                  <a:pt x="39" y="275"/>
                  <a:pt x="40" y="274"/>
                </a:cubicBezTo>
                <a:cubicBezTo>
                  <a:pt x="41" y="276"/>
                  <a:pt x="42" y="274"/>
                  <a:pt x="43" y="274"/>
                </a:cubicBezTo>
                <a:cubicBezTo>
                  <a:pt x="43" y="275"/>
                  <a:pt x="42" y="275"/>
                  <a:pt x="42" y="276"/>
                </a:cubicBezTo>
                <a:cubicBezTo>
                  <a:pt x="43" y="275"/>
                  <a:pt x="44" y="276"/>
                  <a:pt x="45" y="274"/>
                </a:cubicBezTo>
                <a:cubicBezTo>
                  <a:pt x="46" y="275"/>
                  <a:pt x="46" y="276"/>
                  <a:pt x="47" y="274"/>
                </a:cubicBezTo>
                <a:cubicBezTo>
                  <a:pt x="47" y="275"/>
                  <a:pt x="47" y="276"/>
                  <a:pt x="47" y="276"/>
                </a:cubicBezTo>
                <a:cubicBezTo>
                  <a:pt x="47" y="277"/>
                  <a:pt x="47" y="276"/>
                  <a:pt x="47" y="276"/>
                </a:cubicBezTo>
                <a:cubicBezTo>
                  <a:pt x="47" y="276"/>
                  <a:pt x="48" y="275"/>
                  <a:pt x="47" y="275"/>
                </a:cubicBezTo>
                <a:cubicBezTo>
                  <a:pt x="48" y="275"/>
                  <a:pt x="48" y="274"/>
                  <a:pt x="49" y="274"/>
                </a:cubicBezTo>
                <a:cubicBezTo>
                  <a:pt x="48" y="275"/>
                  <a:pt x="48" y="276"/>
                  <a:pt x="48" y="276"/>
                </a:cubicBezTo>
                <a:cubicBezTo>
                  <a:pt x="48" y="277"/>
                  <a:pt x="49" y="275"/>
                  <a:pt x="50" y="274"/>
                </a:cubicBezTo>
                <a:cubicBezTo>
                  <a:pt x="50" y="275"/>
                  <a:pt x="51" y="275"/>
                  <a:pt x="51" y="275"/>
                </a:cubicBezTo>
                <a:cubicBezTo>
                  <a:pt x="52" y="274"/>
                  <a:pt x="51" y="274"/>
                  <a:pt x="51" y="274"/>
                </a:cubicBezTo>
                <a:cubicBezTo>
                  <a:pt x="51" y="274"/>
                  <a:pt x="52" y="274"/>
                  <a:pt x="52" y="274"/>
                </a:cubicBezTo>
                <a:cubicBezTo>
                  <a:pt x="52" y="274"/>
                  <a:pt x="52" y="274"/>
                  <a:pt x="52" y="274"/>
                </a:cubicBezTo>
                <a:cubicBezTo>
                  <a:pt x="53" y="274"/>
                  <a:pt x="54" y="273"/>
                  <a:pt x="55" y="273"/>
                </a:cubicBezTo>
                <a:cubicBezTo>
                  <a:pt x="55" y="273"/>
                  <a:pt x="55" y="273"/>
                  <a:pt x="55" y="273"/>
                </a:cubicBezTo>
                <a:cubicBezTo>
                  <a:pt x="54" y="274"/>
                  <a:pt x="54" y="275"/>
                  <a:pt x="53" y="275"/>
                </a:cubicBezTo>
                <a:cubicBezTo>
                  <a:pt x="54" y="276"/>
                  <a:pt x="55" y="275"/>
                  <a:pt x="56" y="275"/>
                </a:cubicBezTo>
                <a:cubicBezTo>
                  <a:pt x="56" y="274"/>
                  <a:pt x="55" y="275"/>
                  <a:pt x="55" y="275"/>
                </a:cubicBezTo>
                <a:cubicBezTo>
                  <a:pt x="55" y="274"/>
                  <a:pt x="55" y="274"/>
                  <a:pt x="55" y="274"/>
                </a:cubicBezTo>
                <a:cubicBezTo>
                  <a:pt x="56" y="274"/>
                  <a:pt x="56" y="275"/>
                  <a:pt x="57" y="275"/>
                </a:cubicBezTo>
                <a:cubicBezTo>
                  <a:pt x="57" y="275"/>
                  <a:pt x="56" y="274"/>
                  <a:pt x="57" y="274"/>
                </a:cubicBezTo>
                <a:cubicBezTo>
                  <a:pt x="57" y="274"/>
                  <a:pt x="56" y="274"/>
                  <a:pt x="56" y="274"/>
                </a:cubicBezTo>
                <a:cubicBezTo>
                  <a:pt x="56" y="274"/>
                  <a:pt x="56" y="273"/>
                  <a:pt x="56" y="274"/>
                </a:cubicBezTo>
                <a:cubicBezTo>
                  <a:pt x="55" y="273"/>
                  <a:pt x="55" y="273"/>
                  <a:pt x="56" y="273"/>
                </a:cubicBezTo>
                <a:cubicBezTo>
                  <a:pt x="55" y="273"/>
                  <a:pt x="57" y="273"/>
                  <a:pt x="57" y="274"/>
                </a:cubicBezTo>
                <a:cubicBezTo>
                  <a:pt x="57" y="274"/>
                  <a:pt x="57" y="273"/>
                  <a:pt x="57" y="273"/>
                </a:cubicBezTo>
                <a:cubicBezTo>
                  <a:pt x="58" y="273"/>
                  <a:pt x="57" y="274"/>
                  <a:pt x="57" y="274"/>
                </a:cubicBezTo>
                <a:cubicBezTo>
                  <a:pt x="57" y="275"/>
                  <a:pt x="57" y="275"/>
                  <a:pt x="57" y="276"/>
                </a:cubicBezTo>
                <a:cubicBezTo>
                  <a:pt x="58" y="276"/>
                  <a:pt x="58" y="275"/>
                  <a:pt x="59" y="275"/>
                </a:cubicBezTo>
                <a:cubicBezTo>
                  <a:pt x="59" y="276"/>
                  <a:pt x="58" y="276"/>
                  <a:pt x="58" y="277"/>
                </a:cubicBezTo>
                <a:cubicBezTo>
                  <a:pt x="59" y="278"/>
                  <a:pt x="59" y="276"/>
                  <a:pt x="60" y="277"/>
                </a:cubicBezTo>
                <a:cubicBezTo>
                  <a:pt x="60" y="276"/>
                  <a:pt x="59" y="277"/>
                  <a:pt x="59" y="276"/>
                </a:cubicBezTo>
                <a:cubicBezTo>
                  <a:pt x="59" y="276"/>
                  <a:pt x="59" y="276"/>
                  <a:pt x="60" y="276"/>
                </a:cubicBezTo>
                <a:cubicBezTo>
                  <a:pt x="59" y="276"/>
                  <a:pt x="59" y="275"/>
                  <a:pt x="59" y="274"/>
                </a:cubicBezTo>
                <a:cubicBezTo>
                  <a:pt x="59" y="274"/>
                  <a:pt x="59" y="274"/>
                  <a:pt x="60" y="274"/>
                </a:cubicBezTo>
                <a:cubicBezTo>
                  <a:pt x="60" y="274"/>
                  <a:pt x="59" y="275"/>
                  <a:pt x="60" y="275"/>
                </a:cubicBezTo>
                <a:cubicBezTo>
                  <a:pt x="60" y="274"/>
                  <a:pt x="63" y="274"/>
                  <a:pt x="63" y="275"/>
                </a:cubicBezTo>
                <a:cubicBezTo>
                  <a:pt x="64" y="274"/>
                  <a:pt x="64" y="275"/>
                  <a:pt x="64" y="274"/>
                </a:cubicBezTo>
                <a:cubicBezTo>
                  <a:pt x="65" y="274"/>
                  <a:pt x="64" y="275"/>
                  <a:pt x="65" y="275"/>
                </a:cubicBezTo>
                <a:cubicBezTo>
                  <a:pt x="64" y="275"/>
                  <a:pt x="64" y="276"/>
                  <a:pt x="63" y="276"/>
                </a:cubicBezTo>
                <a:cubicBezTo>
                  <a:pt x="64" y="276"/>
                  <a:pt x="65" y="276"/>
                  <a:pt x="66" y="276"/>
                </a:cubicBezTo>
                <a:cubicBezTo>
                  <a:pt x="66" y="276"/>
                  <a:pt x="66" y="276"/>
                  <a:pt x="66" y="277"/>
                </a:cubicBezTo>
                <a:cubicBezTo>
                  <a:pt x="67" y="276"/>
                  <a:pt x="67" y="275"/>
                  <a:pt x="68" y="276"/>
                </a:cubicBezTo>
                <a:cubicBezTo>
                  <a:pt x="68" y="275"/>
                  <a:pt x="69" y="275"/>
                  <a:pt x="68" y="274"/>
                </a:cubicBezTo>
                <a:cubicBezTo>
                  <a:pt x="68" y="275"/>
                  <a:pt x="69" y="274"/>
                  <a:pt x="69" y="274"/>
                </a:cubicBezTo>
                <a:cubicBezTo>
                  <a:pt x="69" y="273"/>
                  <a:pt x="70" y="273"/>
                  <a:pt x="70" y="273"/>
                </a:cubicBezTo>
                <a:cubicBezTo>
                  <a:pt x="71" y="273"/>
                  <a:pt x="70" y="274"/>
                  <a:pt x="71" y="274"/>
                </a:cubicBezTo>
                <a:cubicBezTo>
                  <a:pt x="71" y="273"/>
                  <a:pt x="71" y="273"/>
                  <a:pt x="72" y="273"/>
                </a:cubicBezTo>
                <a:cubicBezTo>
                  <a:pt x="72" y="274"/>
                  <a:pt x="72" y="274"/>
                  <a:pt x="72" y="274"/>
                </a:cubicBezTo>
                <a:cubicBezTo>
                  <a:pt x="71" y="275"/>
                  <a:pt x="69" y="275"/>
                  <a:pt x="69" y="276"/>
                </a:cubicBezTo>
                <a:cubicBezTo>
                  <a:pt x="69" y="277"/>
                  <a:pt x="69" y="276"/>
                  <a:pt x="70" y="276"/>
                </a:cubicBezTo>
                <a:cubicBezTo>
                  <a:pt x="71" y="274"/>
                  <a:pt x="73" y="276"/>
                  <a:pt x="74" y="275"/>
                </a:cubicBezTo>
                <a:cubicBezTo>
                  <a:pt x="76" y="276"/>
                  <a:pt x="78" y="273"/>
                  <a:pt x="80" y="275"/>
                </a:cubicBezTo>
                <a:cubicBezTo>
                  <a:pt x="80" y="275"/>
                  <a:pt x="81" y="275"/>
                  <a:pt x="81" y="275"/>
                </a:cubicBezTo>
                <a:cubicBezTo>
                  <a:pt x="81" y="274"/>
                  <a:pt x="82" y="274"/>
                  <a:pt x="83" y="274"/>
                </a:cubicBezTo>
                <a:cubicBezTo>
                  <a:pt x="83" y="274"/>
                  <a:pt x="83" y="274"/>
                  <a:pt x="83" y="274"/>
                </a:cubicBezTo>
                <a:cubicBezTo>
                  <a:pt x="83" y="274"/>
                  <a:pt x="84" y="273"/>
                  <a:pt x="84" y="274"/>
                </a:cubicBezTo>
                <a:cubicBezTo>
                  <a:pt x="85" y="273"/>
                  <a:pt x="87" y="274"/>
                  <a:pt x="88" y="273"/>
                </a:cubicBezTo>
                <a:cubicBezTo>
                  <a:pt x="87" y="273"/>
                  <a:pt x="88" y="272"/>
                  <a:pt x="88" y="272"/>
                </a:cubicBezTo>
                <a:cubicBezTo>
                  <a:pt x="88" y="272"/>
                  <a:pt x="88" y="273"/>
                  <a:pt x="88" y="273"/>
                </a:cubicBezTo>
                <a:cubicBezTo>
                  <a:pt x="88" y="273"/>
                  <a:pt x="89" y="273"/>
                  <a:pt x="89" y="273"/>
                </a:cubicBezTo>
                <a:cubicBezTo>
                  <a:pt x="88" y="274"/>
                  <a:pt x="88" y="274"/>
                  <a:pt x="88" y="275"/>
                </a:cubicBezTo>
                <a:cubicBezTo>
                  <a:pt x="88" y="275"/>
                  <a:pt x="88" y="275"/>
                  <a:pt x="88" y="275"/>
                </a:cubicBezTo>
                <a:cubicBezTo>
                  <a:pt x="87" y="275"/>
                  <a:pt x="86" y="274"/>
                  <a:pt x="86" y="276"/>
                </a:cubicBezTo>
                <a:cubicBezTo>
                  <a:pt x="86" y="276"/>
                  <a:pt x="87" y="276"/>
                  <a:pt x="87" y="276"/>
                </a:cubicBezTo>
                <a:cubicBezTo>
                  <a:pt x="87" y="276"/>
                  <a:pt x="87" y="276"/>
                  <a:pt x="88" y="276"/>
                </a:cubicBezTo>
                <a:cubicBezTo>
                  <a:pt x="88" y="276"/>
                  <a:pt x="88" y="276"/>
                  <a:pt x="88" y="276"/>
                </a:cubicBezTo>
                <a:cubicBezTo>
                  <a:pt x="88" y="276"/>
                  <a:pt x="88" y="276"/>
                  <a:pt x="89" y="276"/>
                </a:cubicBezTo>
                <a:cubicBezTo>
                  <a:pt x="89" y="275"/>
                  <a:pt x="90" y="276"/>
                  <a:pt x="90" y="275"/>
                </a:cubicBezTo>
                <a:cubicBezTo>
                  <a:pt x="90" y="275"/>
                  <a:pt x="91" y="276"/>
                  <a:pt x="91" y="276"/>
                </a:cubicBezTo>
                <a:cubicBezTo>
                  <a:pt x="91" y="276"/>
                  <a:pt x="91" y="276"/>
                  <a:pt x="92" y="276"/>
                </a:cubicBezTo>
                <a:cubicBezTo>
                  <a:pt x="92" y="276"/>
                  <a:pt x="92" y="276"/>
                  <a:pt x="92" y="276"/>
                </a:cubicBezTo>
                <a:cubicBezTo>
                  <a:pt x="92" y="276"/>
                  <a:pt x="93" y="276"/>
                  <a:pt x="93" y="276"/>
                </a:cubicBezTo>
                <a:cubicBezTo>
                  <a:pt x="92" y="276"/>
                  <a:pt x="92" y="276"/>
                  <a:pt x="92" y="277"/>
                </a:cubicBezTo>
                <a:cubicBezTo>
                  <a:pt x="90" y="277"/>
                  <a:pt x="90" y="278"/>
                  <a:pt x="88" y="278"/>
                </a:cubicBezTo>
                <a:cubicBezTo>
                  <a:pt x="88" y="277"/>
                  <a:pt x="89" y="277"/>
                  <a:pt x="88" y="277"/>
                </a:cubicBezTo>
                <a:cubicBezTo>
                  <a:pt x="87" y="279"/>
                  <a:pt x="85" y="277"/>
                  <a:pt x="84" y="279"/>
                </a:cubicBezTo>
                <a:cubicBezTo>
                  <a:pt x="84" y="279"/>
                  <a:pt x="84" y="279"/>
                  <a:pt x="84" y="279"/>
                </a:cubicBezTo>
                <a:cubicBezTo>
                  <a:pt x="84" y="279"/>
                  <a:pt x="84" y="279"/>
                  <a:pt x="84" y="280"/>
                </a:cubicBezTo>
                <a:cubicBezTo>
                  <a:pt x="84" y="280"/>
                  <a:pt x="83" y="279"/>
                  <a:pt x="82" y="279"/>
                </a:cubicBezTo>
                <a:cubicBezTo>
                  <a:pt x="82" y="280"/>
                  <a:pt x="82" y="279"/>
                  <a:pt x="83" y="280"/>
                </a:cubicBezTo>
                <a:cubicBezTo>
                  <a:pt x="83" y="280"/>
                  <a:pt x="82" y="280"/>
                  <a:pt x="82" y="280"/>
                </a:cubicBezTo>
                <a:cubicBezTo>
                  <a:pt x="82" y="280"/>
                  <a:pt x="82" y="280"/>
                  <a:pt x="81" y="280"/>
                </a:cubicBezTo>
                <a:cubicBezTo>
                  <a:pt x="81" y="282"/>
                  <a:pt x="79" y="280"/>
                  <a:pt x="79" y="281"/>
                </a:cubicBezTo>
                <a:cubicBezTo>
                  <a:pt x="78" y="281"/>
                  <a:pt x="78" y="281"/>
                  <a:pt x="78" y="280"/>
                </a:cubicBezTo>
                <a:cubicBezTo>
                  <a:pt x="78" y="279"/>
                  <a:pt x="78" y="280"/>
                  <a:pt x="77" y="280"/>
                </a:cubicBezTo>
                <a:cubicBezTo>
                  <a:pt x="77" y="280"/>
                  <a:pt x="78" y="280"/>
                  <a:pt x="78" y="281"/>
                </a:cubicBezTo>
                <a:cubicBezTo>
                  <a:pt x="78" y="281"/>
                  <a:pt x="77" y="281"/>
                  <a:pt x="77" y="282"/>
                </a:cubicBezTo>
                <a:cubicBezTo>
                  <a:pt x="77" y="281"/>
                  <a:pt x="77" y="281"/>
                  <a:pt x="77" y="280"/>
                </a:cubicBezTo>
                <a:cubicBezTo>
                  <a:pt x="76" y="281"/>
                  <a:pt x="75" y="281"/>
                  <a:pt x="74" y="281"/>
                </a:cubicBezTo>
                <a:cubicBezTo>
                  <a:pt x="74" y="281"/>
                  <a:pt x="75" y="281"/>
                  <a:pt x="74" y="280"/>
                </a:cubicBezTo>
                <a:cubicBezTo>
                  <a:pt x="74" y="282"/>
                  <a:pt x="71" y="282"/>
                  <a:pt x="70" y="283"/>
                </a:cubicBezTo>
                <a:cubicBezTo>
                  <a:pt x="70" y="282"/>
                  <a:pt x="69" y="282"/>
                  <a:pt x="70" y="282"/>
                </a:cubicBezTo>
                <a:cubicBezTo>
                  <a:pt x="69" y="282"/>
                  <a:pt x="69" y="282"/>
                  <a:pt x="69" y="283"/>
                </a:cubicBezTo>
                <a:cubicBezTo>
                  <a:pt x="69" y="283"/>
                  <a:pt x="68" y="281"/>
                  <a:pt x="68" y="282"/>
                </a:cubicBezTo>
                <a:cubicBezTo>
                  <a:pt x="68" y="283"/>
                  <a:pt x="68" y="282"/>
                  <a:pt x="68" y="282"/>
                </a:cubicBezTo>
                <a:cubicBezTo>
                  <a:pt x="68" y="282"/>
                  <a:pt x="68" y="283"/>
                  <a:pt x="68" y="283"/>
                </a:cubicBezTo>
                <a:cubicBezTo>
                  <a:pt x="67" y="283"/>
                  <a:pt x="66" y="282"/>
                  <a:pt x="65" y="284"/>
                </a:cubicBezTo>
                <a:cubicBezTo>
                  <a:pt x="65" y="283"/>
                  <a:pt x="65" y="283"/>
                  <a:pt x="64" y="282"/>
                </a:cubicBezTo>
                <a:cubicBezTo>
                  <a:pt x="64" y="283"/>
                  <a:pt x="64" y="283"/>
                  <a:pt x="65" y="284"/>
                </a:cubicBezTo>
                <a:cubicBezTo>
                  <a:pt x="65" y="285"/>
                  <a:pt x="63" y="283"/>
                  <a:pt x="63" y="285"/>
                </a:cubicBezTo>
                <a:cubicBezTo>
                  <a:pt x="62" y="284"/>
                  <a:pt x="63" y="283"/>
                  <a:pt x="62" y="283"/>
                </a:cubicBezTo>
                <a:cubicBezTo>
                  <a:pt x="62" y="284"/>
                  <a:pt x="62" y="284"/>
                  <a:pt x="62" y="285"/>
                </a:cubicBezTo>
                <a:cubicBezTo>
                  <a:pt x="62" y="286"/>
                  <a:pt x="62" y="284"/>
                  <a:pt x="62" y="285"/>
                </a:cubicBezTo>
                <a:cubicBezTo>
                  <a:pt x="61" y="284"/>
                  <a:pt x="62" y="284"/>
                  <a:pt x="62" y="284"/>
                </a:cubicBezTo>
                <a:cubicBezTo>
                  <a:pt x="61" y="284"/>
                  <a:pt x="61" y="284"/>
                  <a:pt x="61" y="285"/>
                </a:cubicBezTo>
                <a:cubicBezTo>
                  <a:pt x="60" y="284"/>
                  <a:pt x="60" y="285"/>
                  <a:pt x="59" y="284"/>
                </a:cubicBezTo>
                <a:cubicBezTo>
                  <a:pt x="59" y="285"/>
                  <a:pt x="59" y="285"/>
                  <a:pt x="58" y="284"/>
                </a:cubicBezTo>
                <a:cubicBezTo>
                  <a:pt x="58" y="285"/>
                  <a:pt x="58" y="285"/>
                  <a:pt x="58" y="286"/>
                </a:cubicBezTo>
                <a:cubicBezTo>
                  <a:pt x="59" y="286"/>
                  <a:pt x="59" y="286"/>
                  <a:pt x="59" y="286"/>
                </a:cubicBezTo>
                <a:cubicBezTo>
                  <a:pt x="59" y="286"/>
                  <a:pt x="59" y="285"/>
                  <a:pt x="59" y="286"/>
                </a:cubicBezTo>
                <a:cubicBezTo>
                  <a:pt x="60" y="286"/>
                  <a:pt x="59" y="286"/>
                  <a:pt x="59" y="286"/>
                </a:cubicBezTo>
                <a:cubicBezTo>
                  <a:pt x="60" y="285"/>
                  <a:pt x="62" y="284"/>
                  <a:pt x="62" y="286"/>
                </a:cubicBezTo>
                <a:cubicBezTo>
                  <a:pt x="63" y="286"/>
                  <a:pt x="63" y="285"/>
                  <a:pt x="63" y="285"/>
                </a:cubicBezTo>
                <a:cubicBezTo>
                  <a:pt x="63" y="286"/>
                  <a:pt x="63" y="286"/>
                  <a:pt x="63" y="287"/>
                </a:cubicBezTo>
                <a:cubicBezTo>
                  <a:pt x="63" y="287"/>
                  <a:pt x="64" y="287"/>
                  <a:pt x="64" y="286"/>
                </a:cubicBezTo>
                <a:cubicBezTo>
                  <a:pt x="64" y="286"/>
                  <a:pt x="65" y="286"/>
                  <a:pt x="65" y="285"/>
                </a:cubicBezTo>
                <a:cubicBezTo>
                  <a:pt x="65" y="285"/>
                  <a:pt x="65" y="286"/>
                  <a:pt x="65" y="286"/>
                </a:cubicBezTo>
                <a:cubicBezTo>
                  <a:pt x="66" y="287"/>
                  <a:pt x="66" y="285"/>
                  <a:pt x="67" y="287"/>
                </a:cubicBezTo>
                <a:cubicBezTo>
                  <a:pt x="67" y="287"/>
                  <a:pt x="67" y="286"/>
                  <a:pt x="67" y="286"/>
                </a:cubicBezTo>
                <a:cubicBezTo>
                  <a:pt x="67" y="286"/>
                  <a:pt x="67" y="286"/>
                  <a:pt x="68" y="286"/>
                </a:cubicBezTo>
                <a:cubicBezTo>
                  <a:pt x="68" y="286"/>
                  <a:pt x="68" y="286"/>
                  <a:pt x="68" y="285"/>
                </a:cubicBezTo>
                <a:cubicBezTo>
                  <a:pt x="68" y="285"/>
                  <a:pt x="69" y="285"/>
                  <a:pt x="69" y="285"/>
                </a:cubicBezTo>
                <a:cubicBezTo>
                  <a:pt x="69" y="285"/>
                  <a:pt x="69" y="285"/>
                  <a:pt x="69" y="286"/>
                </a:cubicBezTo>
                <a:cubicBezTo>
                  <a:pt x="70" y="285"/>
                  <a:pt x="71" y="285"/>
                  <a:pt x="72" y="285"/>
                </a:cubicBezTo>
                <a:cubicBezTo>
                  <a:pt x="72" y="285"/>
                  <a:pt x="72" y="285"/>
                  <a:pt x="72" y="285"/>
                </a:cubicBezTo>
                <a:cubicBezTo>
                  <a:pt x="72" y="286"/>
                  <a:pt x="72" y="285"/>
                  <a:pt x="73" y="286"/>
                </a:cubicBezTo>
                <a:cubicBezTo>
                  <a:pt x="73" y="284"/>
                  <a:pt x="74" y="287"/>
                  <a:pt x="75" y="286"/>
                </a:cubicBezTo>
                <a:cubicBezTo>
                  <a:pt x="74" y="286"/>
                  <a:pt x="74" y="286"/>
                  <a:pt x="74" y="286"/>
                </a:cubicBezTo>
                <a:cubicBezTo>
                  <a:pt x="74" y="285"/>
                  <a:pt x="74" y="286"/>
                  <a:pt x="75" y="285"/>
                </a:cubicBezTo>
                <a:cubicBezTo>
                  <a:pt x="75" y="285"/>
                  <a:pt x="75" y="285"/>
                  <a:pt x="75" y="285"/>
                </a:cubicBezTo>
                <a:cubicBezTo>
                  <a:pt x="75" y="285"/>
                  <a:pt x="75" y="285"/>
                  <a:pt x="75" y="285"/>
                </a:cubicBezTo>
                <a:cubicBezTo>
                  <a:pt x="75" y="284"/>
                  <a:pt x="77" y="284"/>
                  <a:pt x="79" y="284"/>
                </a:cubicBezTo>
                <a:cubicBezTo>
                  <a:pt x="79" y="285"/>
                  <a:pt x="79" y="285"/>
                  <a:pt x="79" y="285"/>
                </a:cubicBezTo>
                <a:cubicBezTo>
                  <a:pt x="80" y="284"/>
                  <a:pt x="81" y="284"/>
                  <a:pt x="83" y="284"/>
                </a:cubicBezTo>
                <a:cubicBezTo>
                  <a:pt x="83" y="284"/>
                  <a:pt x="83" y="284"/>
                  <a:pt x="83" y="285"/>
                </a:cubicBezTo>
                <a:cubicBezTo>
                  <a:pt x="84" y="285"/>
                  <a:pt x="84" y="284"/>
                  <a:pt x="83" y="284"/>
                </a:cubicBezTo>
                <a:cubicBezTo>
                  <a:pt x="84" y="283"/>
                  <a:pt x="84" y="285"/>
                  <a:pt x="84" y="285"/>
                </a:cubicBezTo>
                <a:cubicBezTo>
                  <a:pt x="85" y="284"/>
                  <a:pt x="84" y="284"/>
                  <a:pt x="84" y="284"/>
                </a:cubicBezTo>
                <a:cubicBezTo>
                  <a:pt x="85" y="284"/>
                  <a:pt x="86" y="282"/>
                  <a:pt x="87" y="283"/>
                </a:cubicBezTo>
                <a:cubicBezTo>
                  <a:pt x="87" y="282"/>
                  <a:pt x="88" y="282"/>
                  <a:pt x="88" y="282"/>
                </a:cubicBezTo>
                <a:cubicBezTo>
                  <a:pt x="88" y="282"/>
                  <a:pt x="89" y="282"/>
                  <a:pt x="89" y="282"/>
                </a:cubicBezTo>
                <a:cubicBezTo>
                  <a:pt x="88" y="282"/>
                  <a:pt x="88" y="282"/>
                  <a:pt x="88" y="282"/>
                </a:cubicBezTo>
                <a:cubicBezTo>
                  <a:pt x="89" y="283"/>
                  <a:pt x="89" y="282"/>
                  <a:pt x="90" y="283"/>
                </a:cubicBezTo>
                <a:cubicBezTo>
                  <a:pt x="90" y="283"/>
                  <a:pt x="91" y="283"/>
                  <a:pt x="91" y="283"/>
                </a:cubicBezTo>
                <a:cubicBezTo>
                  <a:pt x="90" y="283"/>
                  <a:pt x="89" y="283"/>
                  <a:pt x="88" y="284"/>
                </a:cubicBezTo>
                <a:cubicBezTo>
                  <a:pt x="89" y="284"/>
                  <a:pt x="90" y="284"/>
                  <a:pt x="91" y="283"/>
                </a:cubicBezTo>
                <a:cubicBezTo>
                  <a:pt x="91" y="283"/>
                  <a:pt x="91" y="283"/>
                  <a:pt x="92" y="284"/>
                </a:cubicBezTo>
                <a:cubicBezTo>
                  <a:pt x="92" y="283"/>
                  <a:pt x="92" y="283"/>
                  <a:pt x="92" y="283"/>
                </a:cubicBezTo>
                <a:cubicBezTo>
                  <a:pt x="92" y="284"/>
                  <a:pt x="93" y="283"/>
                  <a:pt x="93" y="283"/>
                </a:cubicBezTo>
                <a:cubicBezTo>
                  <a:pt x="93" y="284"/>
                  <a:pt x="93" y="284"/>
                  <a:pt x="93" y="284"/>
                </a:cubicBezTo>
                <a:cubicBezTo>
                  <a:pt x="94" y="285"/>
                  <a:pt x="94" y="284"/>
                  <a:pt x="95" y="284"/>
                </a:cubicBezTo>
                <a:cubicBezTo>
                  <a:pt x="95" y="285"/>
                  <a:pt x="94" y="285"/>
                  <a:pt x="95" y="285"/>
                </a:cubicBezTo>
                <a:cubicBezTo>
                  <a:pt x="96" y="286"/>
                  <a:pt x="96" y="284"/>
                  <a:pt x="97" y="284"/>
                </a:cubicBezTo>
                <a:cubicBezTo>
                  <a:pt x="97" y="285"/>
                  <a:pt x="96" y="286"/>
                  <a:pt x="96" y="286"/>
                </a:cubicBezTo>
                <a:cubicBezTo>
                  <a:pt x="96" y="286"/>
                  <a:pt x="96" y="286"/>
                  <a:pt x="96" y="286"/>
                </a:cubicBezTo>
                <a:cubicBezTo>
                  <a:pt x="97" y="286"/>
                  <a:pt x="96" y="286"/>
                  <a:pt x="96" y="286"/>
                </a:cubicBezTo>
                <a:cubicBezTo>
                  <a:pt x="97" y="286"/>
                  <a:pt x="97" y="286"/>
                  <a:pt x="97" y="285"/>
                </a:cubicBezTo>
                <a:cubicBezTo>
                  <a:pt x="97" y="286"/>
                  <a:pt x="97" y="286"/>
                  <a:pt x="98" y="286"/>
                </a:cubicBezTo>
                <a:cubicBezTo>
                  <a:pt x="98" y="285"/>
                  <a:pt x="99" y="285"/>
                  <a:pt x="100" y="286"/>
                </a:cubicBezTo>
                <a:cubicBezTo>
                  <a:pt x="100" y="285"/>
                  <a:pt x="100" y="285"/>
                  <a:pt x="99" y="284"/>
                </a:cubicBezTo>
                <a:cubicBezTo>
                  <a:pt x="100" y="284"/>
                  <a:pt x="100" y="284"/>
                  <a:pt x="100" y="284"/>
                </a:cubicBezTo>
                <a:cubicBezTo>
                  <a:pt x="100" y="284"/>
                  <a:pt x="100" y="285"/>
                  <a:pt x="101" y="285"/>
                </a:cubicBezTo>
                <a:cubicBezTo>
                  <a:pt x="100" y="286"/>
                  <a:pt x="99" y="287"/>
                  <a:pt x="99" y="288"/>
                </a:cubicBezTo>
                <a:cubicBezTo>
                  <a:pt x="97" y="289"/>
                  <a:pt x="96" y="289"/>
                  <a:pt x="95" y="289"/>
                </a:cubicBezTo>
                <a:cubicBezTo>
                  <a:pt x="95" y="290"/>
                  <a:pt x="94" y="290"/>
                  <a:pt x="94" y="289"/>
                </a:cubicBezTo>
                <a:cubicBezTo>
                  <a:pt x="93" y="289"/>
                  <a:pt x="94" y="289"/>
                  <a:pt x="94" y="289"/>
                </a:cubicBezTo>
                <a:cubicBezTo>
                  <a:pt x="94" y="288"/>
                  <a:pt x="93" y="290"/>
                  <a:pt x="93" y="290"/>
                </a:cubicBezTo>
                <a:cubicBezTo>
                  <a:pt x="92" y="290"/>
                  <a:pt x="93" y="289"/>
                  <a:pt x="92" y="289"/>
                </a:cubicBezTo>
                <a:cubicBezTo>
                  <a:pt x="92" y="290"/>
                  <a:pt x="91" y="290"/>
                  <a:pt x="90" y="290"/>
                </a:cubicBezTo>
                <a:cubicBezTo>
                  <a:pt x="90" y="291"/>
                  <a:pt x="89" y="291"/>
                  <a:pt x="88" y="291"/>
                </a:cubicBezTo>
                <a:cubicBezTo>
                  <a:pt x="88" y="292"/>
                  <a:pt x="89" y="291"/>
                  <a:pt x="89" y="292"/>
                </a:cubicBezTo>
                <a:cubicBezTo>
                  <a:pt x="88" y="292"/>
                  <a:pt x="87" y="293"/>
                  <a:pt x="85" y="293"/>
                </a:cubicBezTo>
                <a:cubicBezTo>
                  <a:pt x="85" y="294"/>
                  <a:pt x="82" y="293"/>
                  <a:pt x="82" y="295"/>
                </a:cubicBezTo>
                <a:cubicBezTo>
                  <a:pt x="81" y="295"/>
                  <a:pt x="81" y="296"/>
                  <a:pt x="80" y="296"/>
                </a:cubicBezTo>
                <a:cubicBezTo>
                  <a:pt x="80" y="295"/>
                  <a:pt x="80" y="296"/>
                  <a:pt x="80" y="295"/>
                </a:cubicBezTo>
                <a:cubicBezTo>
                  <a:pt x="79" y="296"/>
                  <a:pt x="77" y="298"/>
                  <a:pt x="77" y="299"/>
                </a:cubicBezTo>
                <a:cubicBezTo>
                  <a:pt x="78" y="300"/>
                  <a:pt x="78" y="300"/>
                  <a:pt x="78" y="301"/>
                </a:cubicBezTo>
                <a:cubicBezTo>
                  <a:pt x="79" y="301"/>
                  <a:pt x="81" y="301"/>
                  <a:pt x="81" y="303"/>
                </a:cubicBezTo>
                <a:cubicBezTo>
                  <a:pt x="81" y="302"/>
                  <a:pt x="82" y="302"/>
                  <a:pt x="82" y="301"/>
                </a:cubicBezTo>
                <a:cubicBezTo>
                  <a:pt x="82" y="301"/>
                  <a:pt x="82" y="302"/>
                  <a:pt x="82" y="302"/>
                </a:cubicBezTo>
                <a:cubicBezTo>
                  <a:pt x="81" y="301"/>
                  <a:pt x="82" y="301"/>
                  <a:pt x="82" y="301"/>
                </a:cubicBezTo>
                <a:cubicBezTo>
                  <a:pt x="82" y="302"/>
                  <a:pt x="83" y="302"/>
                  <a:pt x="83" y="302"/>
                </a:cubicBezTo>
                <a:cubicBezTo>
                  <a:pt x="83" y="302"/>
                  <a:pt x="83" y="302"/>
                  <a:pt x="83" y="302"/>
                </a:cubicBezTo>
                <a:cubicBezTo>
                  <a:pt x="83" y="303"/>
                  <a:pt x="83" y="302"/>
                  <a:pt x="83" y="302"/>
                </a:cubicBezTo>
                <a:cubicBezTo>
                  <a:pt x="84" y="303"/>
                  <a:pt x="85" y="302"/>
                  <a:pt x="86" y="301"/>
                </a:cubicBezTo>
                <a:cubicBezTo>
                  <a:pt x="88" y="302"/>
                  <a:pt x="89" y="301"/>
                  <a:pt x="90" y="299"/>
                </a:cubicBezTo>
                <a:cubicBezTo>
                  <a:pt x="90" y="300"/>
                  <a:pt x="90" y="300"/>
                  <a:pt x="90" y="300"/>
                </a:cubicBezTo>
                <a:cubicBezTo>
                  <a:pt x="90" y="301"/>
                  <a:pt x="89" y="301"/>
                  <a:pt x="88" y="302"/>
                </a:cubicBezTo>
                <a:cubicBezTo>
                  <a:pt x="88" y="303"/>
                  <a:pt x="89" y="302"/>
                  <a:pt x="89" y="303"/>
                </a:cubicBezTo>
                <a:cubicBezTo>
                  <a:pt x="90" y="301"/>
                  <a:pt x="92" y="302"/>
                  <a:pt x="93" y="301"/>
                </a:cubicBezTo>
                <a:cubicBezTo>
                  <a:pt x="93" y="301"/>
                  <a:pt x="93" y="301"/>
                  <a:pt x="93" y="301"/>
                </a:cubicBezTo>
                <a:cubicBezTo>
                  <a:pt x="93" y="301"/>
                  <a:pt x="92" y="302"/>
                  <a:pt x="92" y="303"/>
                </a:cubicBezTo>
                <a:cubicBezTo>
                  <a:pt x="92" y="303"/>
                  <a:pt x="92" y="303"/>
                  <a:pt x="92" y="303"/>
                </a:cubicBezTo>
                <a:cubicBezTo>
                  <a:pt x="92" y="302"/>
                  <a:pt x="93" y="302"/>
                  <a:pt x="93" y="302"/>
                </a:cubicBezTo>
                <a:cubicBezTo>
                  <a:pt x="93" y="302"/>
                  <a:pt x="93" y="302"/>
                  <a:pt x="93" y="301"/>
                </a:cubicBezTo>
                <a:cubicBezTo>
                  <a:pt x="94" y="302"/>
                  <a:pt x="95" y="301"/>
                  <a:pt x="94" y="300"/>
                </a:cubicBezTo>
                <a:cubicBezTo>
                  <a:pt x="95" y="299"/>
                  <a:pt x="95" y="301"/>
                  <a:pt x="95" y="300"/>
                </a:cubicBezTo>
                <a:cubicBezTo>
                  <a:pt x="95" y="301"/>
                  <a:pt x="95" y="301"/>
                  <a:pt x="95" y="301"/>
                </a:cubicBezTo>
                <a:cubicBezTo>
                  <a:pt x="95" y="301"/>
                  <a:pt x="96" y="300"/>
                  <a:pt x="95" y="300"/>
                </a:cubicBezTo>
                <a:cubicBezTo>
                  <a:pt x="96" y="299"/>
                  <a:pt x="96" y="300"/>
                  <a:pt x="96" y="301"/>
                </a:cubicBezTo>
                <a:cubicBezTo>
                  <a:pt x="97" y="300"/>
                  <a:pt x="96" y="300"/>
                  <a:pt x="96" y="299"/>
                </a:cubicBezTo>
                <a:cubicBezTo>
                  <a:pt x="97" y="299"/>
                  <a:pt x="97" y="300"/>
                  <a:pt x="97" y="300"/>
                </a:cubicBezTo>
                <a:cubicBezTo>
                  <a:pt x="97" y="300"/>
                  <a:pt x="97" y="299"/>
                  <a:pt x="97" y="299"/>
                </a:cubicBezTo>
                <a:cubicBezTo>
                  <a:pt x="97" y="299"/>
                  <a:pt x="98" y="299"/>
                  <a:pt x="98" y="300"/>
                </a:cubicBezTo>
                <a:cubicBezTo>
                  <a:pt x="98" y="300"/>
                  <a:pt x="97" y="300"/>
                  <a:pt x="97" y="301"/>
                </a:cubicBezTo>
                <a:cubicBezTo>
                  <a:pt x="98" y="301"/>
                  <a:pt x="98" y="300"/>
                  <a:pt x="98" y="299"/>
                </a:cubicBezTo>
                <a:cubicBezTo>
                  <a:pt x="99" y="299"/>
                  <a:pt x="99" y="299"/>
                  <a:pt x="100" y="298"/>
                </a:cubicBezTo>
                <a:cubicBezTo>
                  <a:pt x="100" y="298"/>
                  <a:pt x="100" y="299"/>
                  <a:pt x="100" y="299"/>
                </a:cubicBezTo>
                <a:cubicBezTo>
                  <a:pt x="99" y="299"/>
                  <a:pt x="99" y="299"/>
                  <a:pt x="99" y="300"/>
                </a:cubicBezTo>
                <a:cubicBezTo>
                  <a:pt x="99" y="300"/>
                  <a:pt x="99" y="301"/>
                  <a:pt x="99" y="301"/>
                </a:cubicBezTo>
                <a:cubicBezTo>
                  <a:pt x="99" y="301"/>
                  <a:pt x="99" y="301"/>
                  <a:pt x="99" y="301"/>
                </a:cubicBezTo>
                <a:cubicBezTo>
                  <a:pt x="99" y="301"/>
                  <a:pt x="100" y="301"/>
                  <a:pt x="100" y="302"/>
                </a:cubicBezTo>
                <a:cubicBezTo>
                  <a:pt x="101" y="301"/>
                  <a:pt x="101" y="301"/>
                  <a:pt x="102" y="301"/>
                </a:cubicBezTo>
                <a:cubicBezTo>
                  <a:pt x="102" y="301"/>
                  <a:pt x="101" y="301"/>
                  <a:pt x="101" y="301"/>
                </a:cubicBezTo>
                <a:cubicBezTo>
                  <a:pt x="101" y="301"/>
                  <a:pt x="101" y="301"/>
                  <a:pt x="101" y="301"/>
                </a:cubicBezTo>
                <a:cubicBezTo>
                  <a:pt x="101" y="301"/>
                  <a:pt x="101" y="301"/>
                  <a:pt x="101" y="301"/>
                </a:cubicBezTo>
                <a:cubicBezTo>
                  <a:pt x="101" y="302"/>
                  <a:pt x="102" y="301"/>
                  <a:pt x="102" y="301"/>
                </a:cubicBezTo>
                <a:cubicBezTo>
                  <a:pt x="102" y="302"/>
                  <a:pt x="102" y="302"/>
                  <a:pt x="103" y="303"/>
                </a:cubicBezTo>
                <a:cubicBezTo>
                  <a:pt x="103" y="302"/>
                  <a:pt x="103" y="302"/>
                  <a:pt x="103" y="302"/>
                </a:cubicBezTo>
                <a:cubicBezTo>
                  <a:pt x="104" y="302"/>
                  <a:pt x="103" y="302"/>
                  <a:pt x="104" y="303"/>
                </a:cubicBezTo>
                <a:cubicBezTo>
                  <a:pt x="104" y="302"/>
                  <a:pt x="104" y="302"/>
                  <a:pt x="104" y="302"/>
                </a:cubicBezTo>
                <a:cubicBezTo>
                  <a:pt x="104" y="302"/>
                  <a:pt x="104" y="303"/>
                  <a:pt x="104" y="303"/>
                </a:cubicBezTo>
                <a:cubicBezTo>
                  <a:pt x="105" y="302"/>
                  <a:pt x="106" y="302"/>
                  <a:pt x="106" y="302"/>
                </a:cubicBezTo>
                <a:cubicBezTo>
                  <a:pt x="107" y="303"/>
                  <a:pt x="106" y="303"/>
                  <a:pt x="106" y="303"/>
                </a:cubicBezTo>
                <a:cubicBezTo>
                  <a:pt x="106" y="304"/>
                  <a:pt x="107" y="303"/>
                  <a:pt x="107" y="303"/>
                </a:cubicBezTo>
                <a:cubicBezTo>
                  <a:pt x="107" y="303"/>
                  <a:pt x="107" y="303"/>
                  <a:pt x="107" y="303"/>
                </a:cubicBezTo>
                <a:cubicBezTo>
                  <a:pt x="109" y="303"/>
                  <a:pt x="110" y="302"/>
                  <a:pt x="112" y="302"/>
                </a:cubicBezTo>
                <a:cubicBezTo>
                  <a:pt x="112" y="302"/>
                  <a:pt x="111" y="301"/>
                  <a:pt x="111" y="301"/>
                </a:cubicBezTo>
                <a:cubicBezTo>
                  <a:pt x="111" y="301"/>
                  <a:pt x="112" y="301"/>
                  <a:pt x="112" y="301"/>
                </a:cubicBezTo>
                <a:cubicBezTo>
                  <a:pt x="113" y="303"/>
                  <a:pt x="114" y="300"/>
                  <a:pt x="115" y="300"/>
                </a:cubicBezTo>
                <a:cubicBezTo>
                  <a:pt x="115" y="302"/>
                  <a:pt x="114" y="302"/>
                  <a:pt x="113" y="303"/>
                </a:cubicBezTo>
                <a:cubicBezTo>
                  <a:pt x="113" y="303"/>
                  <a:pt x="114" y="302"/>
                  <a:pt x="114" y="303"/>
                </a:cubicBezTo>
                <a:cubicBezTo>
                  <a:pt x="115" y="302"/>
                  <a:pt x="115" y="302"/>
                  <a:pt x="115" y="302"/>
                </a:cubicBezTo>
                <a:cubicBezTo>
                  <a:pt x="115" y="302"/>
                  <a:pt x="115" y="302"/>
                  <a:pt x="115" y="303"/>
                </a:cubicBezTo>
                <a:cubicBezTo>
                  <a:pt x="115" y="303"/>
                  <a:pt x="115" y="303"/>
                  <a:pt x="114" y="303"/>
                </a:cubicBezTo>
                <a:cubicBezTo>
                  <a:pt x="114" y="304"/>
                  <a:pt x="114" y="303"/>
                  <a:pt x="114" y="304"/>
                </a:cubicBezTo>
                <a:cubicBezTo>
                  <a:pt x="115" y="305"/>
                  <a:pt x="115" y="302"/>
                  <a:pt x="115" y="304"/>
                </a:cubicBezTo>
                <a:cubicBezTo>
                  <a:pt x="116" y="303"/>
                  <a:pt x="116" y="302"/>
                  <a:pt x="117" y="301"/>
                </a:cubicBezTo>
                <a:cubicBezTo>
                  <a:pt x="117" y="301"/>
                  <a:pt x="117" y="302"/>
                  <a:pt x="117" y="302"/>
                </a:cubicBezTo>
                <a:cubicBezTo>
                  <a:pt x="117" y="303"/>
                  <a:pt x="117" y="302"/>
                  <a:pt x="118" y="302"/>
                </a:cubicBezTo>
                <a:cubicBezTo>
                  <a:pt x="118" y="302"/>
                  <a:pt x="118" y="302"/>
                  <a:pt x="118" y="301"/>
                </a:cubicBezTo>
                <a:cubicBezTo>
                  <a:pt x="118" y="301"/>
                  <a:pt x="118" y="302"/>
                  <a:pt x="117" y="301"/>
                </a:cubicBezTo>
                <a:cubicBezTo>
                  <a:pt x="118" y="301"/>
                  <a:pt x="118" y="301"/>
                  <a:pt x="118" y="301"/>
                </a:cubicBezTo>
                <a:cubicBezTo>
                  <a:pt x="119" y="300"/>
                  <a:pt x="119" y="300"/>
                  <a:pt x="119" y="300"/>
                </a:cubicBezTo>
                <a:cubicBezTo>
                  <a:pt x="120" y="300"/>
                  <a:pt x="119" y="300"/>
                  <a:pt x="120" y="300"/>
                </a:cubicBezTo>
                <a:cubicBezTo>
                  <a:pt x="120" y="301"/>
                  <a:pt x="120" y="301"/>
                  <a:pt x="120" y="301"/>
                </a:cubicBezTo>
                <a:cubicBezTo>
                  <a:pt x="120" y="300"/>
                  <a:pt x="121" y="300"/>
                  <a:pt x="121" y="299"/>
                </a:cubicBezTo>
                <a:cubicBezTo>
                  <a:pt x="122" y="299"/>
                  <a:pt x="123" y="299"/>
                  <a:pt x="123" y="300"/>
                </a:cubicBezTo>
                <a:cubicBezTo>
                  <a:pt x="124" y="298"/>
                  <a:pt x="124" y="298"/>
                  <a:pt x="125" y="297"/>
                </a:cubicBezTo>
                <a:cubicBezTo>
                  <a:pt x="125" y="297"/>
                  <a:pt x="125" y="298"/>
                  <a:pt x="125" y="298"/>
                </a:cubicBezTo>
                <a:cubicBezTo>
                  <a:pt x="126" y="298"/>
                  <a:pt x="126" y="296"/>
                  <a:pt x="127" y="295"/>
                </a:cubicBezTo>
                <a:cubicBezTo>
                  <a:pt x="126" y="295"/>
                  <a:pt x="126" y="297"/>
                  <a:pt x="125" y="297"/>
                </a:cubicBezTo>
                <a:cubicBezTo>
                  <a:pt x="125" y="297"/>
                  <a:pt x="125" y="297"/>
                  <a:pt x="125" y="296"/>
                </a:cubicBezTo>
                <a:cubicBezTo>
                  <a:pt x="125" y="296"/>
                  <a:pt x="124" y="297"/>
                  <a:pt x="125" y="297"/>
                </a:cubicBezTo>
                <a:cubicBezTo>
                  <a:pt x="124" y="296"/>
                  <a:pt x="122" y="300"/>
                  <a:pt x="121" y="298"/>
                </a:cubicBezTo>
                <a:cubicBezTo>
                  <a:pt x="121" y="297"/>
                  <a:pt x="123" y="296"/>
                  <a:pt x="124" y="297"/>
                </a:cubicBezTo>
                <a:cubicBezTo>
                  <a:pt x="124" y="295"/>
                  <a:pt x="126" y="295"/>
                  <a:pt x="127" y="294"/>
                </a:cubicBezTo>
                <a:cubicBezTo>
                  <a:pt x="127" y="295"/>
                  <a:pt x="127" y="296"/>
                  <a:pt x="127" y="297"/>
                </a:cubicBezTo>
                <a:cubicBezTo>
                  <a:pt x="127" y="296"/>
                  <a:pt x="127" y="296"/>
                  <a:pt x="128" y="296"/>
                </a:cubicBezTo>
                <a:cubicBezTo>
                  <a:pt x="129" y="297"/>
                  <a:pt x="129" y="295"/>
                  <a:pt x="130" y="296"/>
                </a:cubicBezTo>
                <a:cubicBezTo>
                  <a:pt x="131" y="295"/>
                  <a:pt x="130" y="295"/>
                  <a:pt x="131" y="295"/>
                </a:cubicBezTo>
                <a:cubicBezTo>
                  <a:pt x="131" y="295"/>
                  <a:pt x="131" y="294"/>
                  <a:pt x="131" y="294"/>
                </a:cubicBezTo>
                <a:cubicBezTo>
                  <a:pt x="131" y="294"/>
                  <a:pt x="132" y="294"/>
                  <a:pt x="132" y="294"/>
                </a:cubicBezTo>
                <a:cubicBezTo>
                  <a:pt x="132" y="294"/>
                  <a:pt x="132" y="294"/>
                  <a:pt x="132" y="294"/>
                </a:cubicBezTo>
                <a:cubicBezTo>
                  <a:pt x="132" y="295"/>
                  <a:pt x="133" y="294"/>
                  <a:pt x="133" y="293"/>
                </a:cubicBezTo>
                <a:cubicBezTo>
                  <a:pt x="133" y="293"/>
                  <a:pt x="134" y="293"/>
                  <a:pt x="134" y="294"/>
                </a:cubicBezTo>
                <a:cubicBezTo>
                  <a:pt x="135" y="294"/>
                  <a:pt x="135" y="292"/>
                  <a:pt x="136" y="292"/>
                </a:cubicBezTo>
                <a:cubicBezTo>
                  <a:pt x="136" y="293"/>
                  <a:pt x="136" y="294"/>
                  <a:pt x="135" y="295"/>
                </a:cubicBezTo>
                <a:cubicBezTo>
                  <a:pt x="136" y="295"/>
                  <a:pt x="136" y="293"/>
                  <a:pt x="137" y="294"/>
                </a:cubicBezTo>
                <a:cubicBezTo>
                  <a:pt x="138" y="294"/>
                  <a:pt x="138" y="294"/>
                  <a:pt x="138" y="294"/>
                </a:cubicBezTo>
                <a:cubicBezTo>
                  <a:pt x="138" y="293"/>
                  <a:pt x="137" y="294"/>
                  <a:pt x="138" y="293"/>
                </a:cubicBezTo>
                <a:cubicBezTo>
                  <a:pt x="137" y="293"/>
                  <a:pt x="137" y="293"/>
                  <a:pt x="137" y="294"/>
                </a:cubicBezTo>
                <a:cubicBezTo>
                  <a:pt x="137" y="293"/>
                  <a:pt x="137" y="293"/>
                  <a:pt x="136" y="293"/>
                </a:cubicBezTo>
                <a:cubicBezTo>
                  <a:pt x="136" y="293"/>
                  <a:pt x="136" y="293"/>
                  <a:pt x="136" y="293"/>
                </a:cubicBezTo>
                <a:cubicBezTo>
                  <a:pt x="137" y="292"/>
                  <a:pt x="137" y="293"/>
                  <a:pt x="137" y="293"/>
                </a:cubicBezTo>
                <a:cubicBezTo>
                  <a:pt x="137" y="293"/>
                  <a:pt x="137" y="293"/>
                  <a:pt x="137" y="292"/>
                </a:cubicBezTo>
                <a:cubicBezTo>
                  <a:pt x="138" y="292"/>
                  <a:pt x="138" y="292"/>
                  <a:pt x="138" y="292"/>
                </a:cubicBezTo>
                <a:cubicBezTo>
                  <a:pt x="138" y="293"/>
                  <a:pt x="138" y="293"/>
                  <a:pt x="138" y="293"/>
                </a:cubicBezTo>
                <a:cubicBezTo>
                  <a:pt x="138" y="293"/>
                  <a:pt x="138" y="293"/>
                  <a:pt x="138" y="292"/>
                </a:cubicBezTo>
                <a:cubicBezTo>
                  <a:pt x="138" y="293"/>
                  <a:pt x="138" y="293"/>
                  <a:pt x="138" y="294"/>
                </a:cubicBezTo>
                <a:cubicBezTo>
                  <a:pt x="139" y="291"/>
                  <a:pt x="140" y="291"/>
                  <a:pt x="142" y="290"/>
                </a:cubicBezTo>
                <a:cubicBezTo>
                  <a:pt x="142" y="290"/>
                  <a:pt x="142" y="290"/>
                  <a:pt x="142" y="290"/>
                </a:cubicBezTo>
                <a:cubicBezTo>
                  <a:pt x="142" y="290"/>
                  <a:pt x="143" y="289"/>
                  <a:pt x="144" y="289"/>
                </a:cubicBezTo>
                <a:cubicBezTo>
                  <a:pt x="144" y="290"/>
                  <a:pt x="143" y="290"/>
                  <a:pt x="143" y="290"/>
                </a:cubicBezTo>
                <a:cubicBezTo>
                  <a:pt x="143" y="290"/>
                  <a:pt x="142" y="290"/>
                  <a:pt x="143" y="291"/>
                </a:cubicBezTo>
                <a:cubicBezTo>
                  <a:pt x="144" y="290"/>
                  <a:pt x="145" y="289"/>
                  <a:pt x="146" y="289"/>
                </a:cubicBezTo>
                <a:cubicBezTo>
                  <a:pt x="146" y="290"/>
                  <a:pt x="145" y="290"/>
                  <a:pt x="145" y="291"/>
                </a:cubicBezTo>
                <a:cubicBezTo>
                  <a:pt x="145" y="291"/>
                  <a:pt x="146" y="291"/>
                  <a:pt x="146" y="290"/>
                </a:cubicBezTo>
                <a:cubicBezTo>
                  <a:pt x="147" y="291"/>
                  <a:pt x="149" y="288"/>
                  <a:pt x="151" y="288"/>
                </a:cubicBezTo>
                <a:cubicBezTo>
                  <a:pt x="151" y="288"/>
                  <a:pt x="150" y="289"/>
                  <a:pt x="151" y="289"/>
                </a:cubicBezTo>
                <a:cubicBezTo>
                  <a:pt x="151" y="288"/>
                  <a:pt x="151" y="288"/>
                  <a:pt x="152" y="288"/>
                </a:cubicBezTo>
                <a:cubicBezTo>
                  <a:pt x="151" y="288"/>
                  <a:pt x="151" y="287"/>
                  <a:pt x="151" y="288"/>
                </a:cubicBezTo>
                <a:cubicBezTo>
                  <a:pt x="151" y="288"/>
                  <a:pt x="151" y="287"/>
                  <a:pt x="150" y="287"/>
                </a:cubicBezTo>
                <a:cubicBezTo>
                  <a:pt x="151" y="287"/>
                  <a:pt x="152" y="288"/>
                  <a:pt x="152" y="286"/>
                </a:cubicBezTo>
                <a:cubicBezTo>
                  <a:pt x="153" y="287"/>
                  <a:pt x="152" y="287"/>
                  <a:pt x="153" y="287"/>
                </a:cubicBezTo>
                <a:cubicBezTo>
                  <a:pt x="153" y="286"/>
                  <a:pt x="154" y="287"/>
                  <a:pt x="154" y="286"/>
                </a:cubicBezTo>
                <a:cubicBezTo>
                  <a:pt x="154" y="287"/>
                  <a:pt x="154" y="287"/>
                  <a:pt x="154" y="287"/>
                </a:cubicBezTo>
                <a:cubicBezTo>
                  <a:pt x="155" y="287"/>
                  <a:pt x="155" y="287"/>
                  <a:pt x="155" y="287"/>
                </a:cubicBezTo>
                <a:cubicBezTo>
                  <a:pt x="155" y="287"/>
                  <a:pt x="155" y="287"/>
                  <a:pt x="155" y="287"/>
                </a:cubicBezTo>
                <a:cubicBezTo>
                  <a:pt x="157" y="286"/>
                  <a:pt x="158" y="286"/>
                  <a:pt x="160" y="285"/>
                </a:cubicBezTo>
                <a:cubicBezTo>
                  <a:pt x="160" y="286"/>
                  <a:pt x="160" y="286"/>
                  <a:pt x="160" y="286"/>
                </a:cubicBezTo>
                <a:cubicBezTo>
                  <a:pt x="160" y="286"/>
                  <a:pt x="160" y="286"/>
                  <a:pt x="161" y="286"/>
                </a:cubicBezTo>
                <a:cubicBezTo>
                  <a:pt x="161" y="285"/>
                  <a:pt x="160" y="285"/>
                  <a:pt x="161" y="285"/>
                </a:cubicBezTo>
                <a:cubicBezTo>
                  <a:pt x="161" y="285"/>
                  <a:pt x="162" y="285"/>
                  <a:pt x="162" y="284"/>
                </a:cubicBezTo>
                <a:cubicBezTo>
                  <a:pt x="163" y="284"/>
                  <a:pt x="162" y="285"/>
                  <a:pt x="163" y="285"/>
                </a:cubicBezTo>
                <a:cubicBezTo>
                  <a:pt x="163" y="285"/>
                  <a:pt x="163" y="284"/>
                  <a:pt x="163" y="284"/>
                </a:cubicBezTo>
                <a:cubicBezTo>
                  <a:pt x="163" y="285"/>
                  <a:pt x="163" y="284"/>
                  <a:pt x="164" y="284"/>
                </a:cubicBezTo>
                <a:cubicBezTo>
                  <a:pt x="164" y="284"/>
                  <a:pt x="164" y="284"/>
                  <a:pt x="164" y="284"/>
                </a:cubicBezTo>
                <a:cubicBezTo>
                  <a:pt x="165" y="284"/>
                  <a:pt x="164" y="284"/>
                  <a:pt x="164" y="284"/>
                </a:cubicBezTo>
                <a:cubicBezTo>
                  <a:pt x="165" y="283"/>
                  <a:pt x="166" y="284"/>
                  <a:pt x="167" y="285"/>
                </a:cubicBezTo>
                <a:cubicBezTo>
                  <a:pt x="167" y="284"/>
                  <a:pt x="166" y="284"/>
                  <a:pt x="166" y="283"/>
                </a:cubicBezTo>
                <a:cubicBezTo>
                  <a:pt x="166" y="283"/>
                  <a:pt x="166" y="284"/>
                  <a:pt x="167" y="284"/>
                </a:cubicBezTo>
                <a:cubicBezTo>
                  <a:pt x="167" y="283"/>
                  <a:pt x="168" y="284"/>
                  <a:pt x="168" y="283"/>
                </a:cubicBezTo>
                <a:cubicBezTo>
                  <a:pt x="168" y="282"/>
                  <a:pt x="169" y="282"/>
                  <a:pt x="169" y="283"/>
                </a:cubicBezTo>
                <a:cubicBezTo>
                  <a:pt x="170" y="282"/>
                  <a:pt x="170" y="282"/>
                  <a:pt x="170" y="282"/>
                </a:cubicBezTo>
                <a:cubicBezTo>
                  <a:pt x="169" y="282"/>
                  <a:pt x="170" y="283"/>
                  <a:pt x="169" y="282"/>
                </a:cubicBezTo>
                <a:cubicBezTo>
                  <a:pt x="169" y="281"/>
                  <a:pt x="171" y="282"/>
                  <a:pt x="172" y="281"/>
                </a:cubicBezTo>
                <a:cubicBezTo>
                  <a:pt x="172" y="281"/>
                  <a:pt x="172" y="282"/>
                  <a:pt x="171" y="282"/>
                </a:cubicBezTo>
                <a:cubicBezTo>
                  <a:pt x="172" y="283"/>
                  <a:pt x="172" y="281"/>
                  <a:pt x="173" y="281"/>
                </a:cubicBezTo>
                <a:cubicBezTo>
                  <a:pt x="173" y="281"/>
                  <a:pt x="174" y="281"/>
                  <a:pt x="174" y="280"/>
                </a:cubicBezTo>
                <a:cubicBezTo>
                  <a:pt x="175" y="281"/>
                  <a:pt x="175" y="280"/>
                  <a:pt x="176" y="280"/>
                </a:cubicBezTo>
                <a:cubicBezTo>
                  <a:pt x="176" y="281"/>
                  <a:pt x="175" y="280"/>
                  <a:pt x="175" y="281"/>
                </a:cubicBezTo>
                <a:cubicBezTo>
                  <a:pt x="176" y="281"/>
                  <a:pt x="175" y="282"/>
                  <a:pt x="175" y="282"/>
                </a:cubicBezTo>
                <a:cubicBezTo>
                  <a:pt x="176" y="281"/>
                  <a:pt x="177" y="281"/>
                  <a:pt x="177" y="280"/>
                </a:cubicBezTo>
                <a:cubicBezTo>
                  <a:pt x="177" y="280"/>
                  <a:pt x="177" y="280"/>
                  <a:pt x="178" y="280"/>
                </a:cubicBezTo>
                <a:cubicBezTo>
                  <a:pt x="178" y="281"/>
                  <a:pt x="177" y="280"/>
                  <a:pt x="178" y="281"/>
                </a:cubicBezTo>
                <a:cubicBezTo>
                  <a:pt x="177" y="282"/>
                  <a:pt x="177" y="281"/>
                  <a:pt x="177" y="282"/>
                </a:cubicBezTo>
                <a:cubicBezTo>
                  <a:pt x="177" y="282"/>
                  <a:pt x="178" y="281"/>
                  <a:pt x="178" y="282"/>
                </a:cubicBezTo>
                <a:cubicBezTo>
                  <a:pt x="178" y="281"/>
                  <a:pt x="179" y="282"/>
                  <a:pt x="179" y="281"/>
                </a:cubicBezTo>
                <a:cubicBezTo>
                  <a:pt x="179" y="282"/>
                  <a:pt x="180" y="281"/>
                  <a:pt x="180" y="281"/>
                </a:cubicBezTo>
                <a:cubicBezTo>
                  <a:pt x="180" y="281"/>
                  <a:pt x="181" y="281"/>
                  <a:pt x="181" y="281"/>
                </a:cubicBezTo>
                <a:cubicBezTo>
                  <a:pt x="181" y="281"/>
                  <a:pt x="181" y="281"/>
                  <a:pt x="182" y="280"/>
                </a:cubicBezTo>
                <a:cubicBezTo>
                  <a:pt x="182" y="280"/>
                  <a:pt x="182" y="280"/>
                  <a:pt x="182" y="280"/>
                </a:cubicBezTo>
                <a:cubicBezTo>
                  <a:pt x="182" y="280"/>
                  <a:pt x="181" y="279"/>
                  <a:pt x="181" y="280"/>
                </a:cubicBezTo>
                <a:cubicBezTo>
                  <a:pt x="181" y="279"/>
                  <a:pt x="182" y="279"/>
                  <a:pt x="182" y="279"/>
                </a:cubicBezTo>
                <a:cubicBezTo>
                  <a:pt x="182" y="279"/>
                  <a:pt x="182" y="280"/>
                  <a:pt x="182" y="280"/>
                </a:cubicBezTo>
                <a:cubicBezTo>
                  <a:pt x="182" y="280"/>
                  <a:pt x="183" y="280"/>
                  <a:pt x="183" y="281"/>
                </a:cubicBezTo>
                <a:cubicBezTo>
                  <a:pt x="183" y="280"/>
                  <a:pt x="183" y="281"/>
                  <a:pt x="184" y="280"/>
                </a:cubicBezTo>
                <a:cubicBezTo>
                  <a:pt x="183" y="279"/>
                  <a:pt x="183" y="280"/>
                  <a:pt x="183" y="279"/>
                </a:cubicBezTo>
                <a:cubicBezTo>
                  <a:pt x="183" y="279"/>
                  <a:pt x="183" y="279"/>
                  <a:pt x="184" y="279"/>
                </a:cubicBezTo>
                <a:cubicBezTo>
                  <a:pt x="184" y="279"/>
                  <a:pt x="184" y="279"/>
                  <a:pt x="184" y="280"/>
                </a:cubicBezTo>
                <a:cubicBezTo>
                  <a:pt x="184" y="280"/>
                  <a:pt x="184" y="280"/>
                  <a:pt x="184" y="280"/>
                </a:cubicBezTo>
                <a:cubicBezTo>
                  <a:pt x="185" y="280"/>
                  <a:pt x="184" y="279"/>
                  <a:pt x="185" y="280"/>
                </a:cubicBezTo>
                <a:cubicBezTo>
                  <a:pt x="184" y="279"/>
                  <a:pt x="184" y="279"/>
                  <a:pt x="184" y="278"/>
                </a:cubicBezTo>
                <a:cubicBezTo>
                  <a:pt x="185" y="278"/>
                  <a:pt x="184" y="279"/>
                  <a:pt x="185" y="279"/>
                </a:cubicBezTo>
                <a:cubicBezTo>
                  <a:pt x="185" y="279"/>
                  <a:pt x="185" y="279"/>
                  <a:pt x="185" y="278"/>
                </a:cubicBezTo>
                <a:cubicBezTo>
                  <a:pt x="185" y="278"/>
                  <a:pt x="185" y="278"/>
                  <a:pt x="185" y="278"/>
                </a:cubicBezTo>
                <a:cubicBezTo>
                  <a:pt x="186" y="279"/>
                  <a:pt x="185" y="279"/>
                  <a:pt x="186" y="280"/>
                </a:cubicBezTo>
                <a:cubicBezTo>
                  <a:pt x="186" y="279"/>
                  <a:pt x="186" y="279"/>
                  <a:pt x="186" y="279"/>
                </a:cubicBezTo>
                <a:cubicBezTo>
                  <a:pt x="186" y="278"/>
                  <a:pt x="186" y="279"/>
                  <a:pt x="187" y="278"/>
                </a:cubicBezTo>
                <a:cubicBezTo>
                  <a:pt x="187" y="279"/>
                  <a:pt x="187" y="279"/>
                  <a:pt x="187" y="279"/>
                </a:cubicBezTo>
                <a:cubicBezTo>
                  <a:pt x="187" y="279"/>
                  <a:pt x="187" y="279"/>
                  <a:pt x="187" y="279"/>
                </a:cubicBezTo>
                <a:cubicBezTo>
                  <a:pt x="188" y="279"/>
                  <a:pt x="188" y="279"/>
                  <a:pt x="189" y="279"/>
                </a:cubicBezTo>
                <a:cubicBezTo>
                  <a:pt x="189" y="279"/>
                  <a:pt x="189" y="279"/>
                  <a:pt x="189" y="279"/>
                </a:cubicBezTo>
                <a:cubicBezTo>
                  <a:pt x="189" y="279"/>
                  <a:pt x="189" y="279"/>
                  <a:pt x="189" y="278"/>
                </a:cubicBezTo>
                <a:cubicBezTo>
                  <a:pt x="189" y="278"/>
                  <a:pt x="189" y="278"/>
                  <a:pt x="189" y="278"/>
                </a:cubicBezTo>
                <a:cubicBezTo>
                  <a:pt x="189" y="278"/>
                  <a:pt x="189" y="278"/>
                  <a:pt x="189" y="278"/>
                </a:cubicBezTo>
                <a:cubicBezTo>
                  <a:pt x="189" y="278"/>
                  <a:pt x="190" y="278"/>
                  <a:pt x="190" y="278"/>
                </a:cubicBezTo>
                <a:cubicBezTo>
                  <a:pt x="190" y="278"/>
                  <a:pt x="190" y="278"/>
                  <a:pt x="190" y="278"/>
                </a:cubicBezTo>
                <a:cubicBezTo>
                  <a:pt x="190" y="278"/>
                  <a:pt x="190" y="279"/>
                  <a:pt x="190" y="279"/>
                </a:cubicBezTo>
                <a:cubicBezTo>
                  <a:pt x="190" y="279"/>
                  <a:pt x="190" y="279"/>
                  <a:pt x="190" y="279"/>
                </a:cubicBezTo>
                <a:cubicBezTo>
                  <a:pt x="191" y="279"/>
                  <a:pt x="191" y="279"/>
                  <a:pt x="191" y="278"/>
                </a:cubicBezTo>
                <a:cubicBezTo>
                  <a:pt x="191" y="278"/>
                  <a:pt x="191" y="278"/>
                  <a:pt x="191" y="278"/>
                </a:cubicBezTo>
                <a:cubicBezTo>
                  <a:pt x="191" y="278"/>
                  <a:pt x="191" y="278"/>
                  <a:pt x="192" y="278"/>
                </a:cubicBezTo>
                <a:cubicBezTo>
                  <a:pt x="192" y="277"/>
                  <a:pt x="192" y="277"/>
                  <a:pt x="192" y="277"/>
                </a:cubicBezTo>
                <a:cubicBezTo>
                  <a:pt x="192" y="277"/>
                  <a:pt x="192" y="277"/>
                  <a:pt x="192" y="278"/>
                </a:cubicBezTo>
                <a:cubicBezTo>
                  <a:pt x="192" y="278"/>
                  <a:pt x="192" y="278"/>
                  <a:pt x="193" y="278"/>
                </a:cubicBezTo>
                <a:cubicBezTo>
                  <a:pt x="193" y="278"/>
                  <a:pt x="193" y="278"/>
                  <a:pt x="193" y="278"/>
                </a:cubicBezTo>
                <a:cubicBezTo>
                  <a:pt x="194" y="278"/>
                  <a:pt x="195" y="277"/>
                  <a:pt x="195" y="277"/>
                </a:cubicBezTo>
                <a:cubicBezTo>
                  <a:pt x="195" y="277"/>
                  <a:pt x="195" y="277"/>
                  <a:pt x="195" y="277"/>
                </a:cubicBezTo>
                <a:cubicBezTo>
                  <a:pt x="195" y="278"/>
                  <a:pt x="194" y="277"/>
                  <a:pt x="194" y="279"/>
                </a:cubicBezTo>
                <a:cubicBezTo>
                  <a:pt x="193" y="279"/>
                  <a:pt x="193" y="279"/>
                  <a:pt x="192" y="279"/>
                </a:cubicBezTo>
                <a:cubicBezTo>
                  <a:pt x="193" y="280"/>
                  <a:pt x="192" y="280"/>
                  <a:pt x="192" y="280"/>
                </a:cubicBezTo>
                <a:cubicBezTo>
                  <a:pt x="192" y="281"/>
                  <a:pt x="192" y="280"/>
                  <a:pt x="192" y="281"/>
                </a:cubicBezTo>
                <a:cubicBezTo>
                  <a:pt x="192" y="281"/>
                  <a:pt x="193" y="280"/>
                  <a:pt x="193" y="281"/>
                </a:cubicBezTo>
                <a:cubicBezTo>
                  <a:pt x="192" y="281"/>
                  <a:pt x="192" y="281"/>
                  <a:pt x="191" y="282"/>
                </a:cubicBezTo>
                <a:cubicBezTo>
                  <a:pt x="191" y="282"/>
                  <a:pt x="191" y="282"/>
                  <a:pt x="191" y="283"/>
                </a:cubicBezTo>
                <a:cubicBezTo>
                  <a:pt x="191" y="283"/>
                  <a:pt x="191" y="283"/>
                  <a:pt x="191" y="283"/>
                </a:cubicBezTo>
                <a:cubicBezTo>
                  <a:pt x="191" y="283"/>
                  <a:pt x="191" y="283"/>
                  <a:pt x="192" y="284"/>
                </a:cubicBezTo>
                <a:cubicBezTo>
                  <a:pt x="191" y="284"/>
                  <a:pt x="192" y="284"/>
                  <a:pt x="192" y="284"/>
                </a:cubicBezTo>
                <a:cubicBezTo>
                  <a:pt x="192" y="285"/>
                  <a:pt x="191" y="285"/>
                  <a:pt x="191" y="285"/>
                </a:cubicBezTo>
                <a:cubicBezTo>
                  <a:pt x="192" y="285"/>
                  <a:pt x="193" y="286"/>
                  <a:pt x="193" y="285"/>
                </a:cubicBezTo>
                <a:cubicBezTo>
                  <a:pt x="192" y="285"/>
                  <a:pt x="192" y="284"/>
                  <a:pt x="192" y="283"/>
                </a:cubicBezTo>
                <a:cubicBezTo>
                  <a:pt x="193" y="284"/>
                  <a:pt x="194" y="283"/>
                  <a:pt x="194" y="284"/>
                </a:cubicBezTo>
                <a:cubicBezTo>
                  <a:pt x="195" y="284"/>
                  <a:pt x="195" y="284"/>
                  <a:pt x="195" y="283"/>
                </a:cubicBezTo>
                <a:cubicBezTo>
                  <a:pt x="195" y="283"/>
                  <a:pt x="196" y="284"/>
                  <a:pt x="196" y="285"/>
                </a:cubicBezTo>
                <a:cubicBezTo>
                  <a:pt x="196" y="284"/>
                  <a:pt x="196" y="285"/>
                  <a:pt x="196" y="285"/>
                </a:cubicBezTo>
                <a:cubicBezTo>
                  <a:pt x="196" y="285"/>
                  <a:pt x="195" y="285"/>
                  <a:pt x="195" y="285"/>
                </a:cubicBezTo>
                <a:cubicBezTo>
                  <a:pt x="195" y="285"/>
                  <a:pt x="195" y="285"/>
                  <a:pt x="195" y="285"/>
                </a:cubicBezTo>
                <a:cubicBezTo>
                  <a:pt x="194" y="285"/>
                  <a:pt x="194" y="286"/>
                  <a:pt x="194" y="286"/>
                </a:cubicBezTo>
                <a:cubicBezTo>
                  <a:pt x="194" y="286"/>
                  <a:pt x="194" y="287"/>
                  <a:pt x="193" y="287"/>
                </a:cubicBezTo>
                <a:cubicBezTo>
                  <a:pt x="193" y="288"/>
                  <a:pt x="193" y="288"/>
                  <a:pt x="193" y="288"/>
                </a:cubicBezTo>
                <a:cubicBezTo>
                  <a:pt x="194" y="288"/>
                  <a:pt x="194" y="287"/>
                  <a:pt x="194" y="288"/>
                </a:cubicBezTo>
                <a:cubicBezTo>
                  <a:pt x="194" y="288"/>
                  <a:pt x="194" y="289"/>
                  <a:pt x="194" y="289"/>
                </a:cubicBezTo>
                <a:cubicBezTo>
                  <a:pt x="194" y="290"/>
                  <a:pt x="194" y="290"/>
                  <a:pt x="193" y="290"/>
                </a:cubicBezTo>
                <a:cubicBezTo>
                  <a:pt x="194" y="290"/>
                  <a:pt x="194" y="291"/>
                  <a:pt x="194" y="291"/>
                </a:cubicBezTo>
                <a:cubicBezTo>
                  <a:pt x="194" y="291"/>
                  <a:pt x="194" y="291"/>
                  <a:pt x="194" y="291"/>
                </a:cubicBezTo>
                <a:cubicBezTo>
                  <a:pt x="195" y="291"/>
                  <a:pt x="195" y="291"/>
                  <a:pt x="195" y="291"/>
                </a:cubicBezTo>
                <a:cubicBezTo>
                  <a:pt x="195" y="291"/>
                  <a:pt x="195" y="292"/>
                  <a:pt x="195" y="292"/>
                </a:cubicBezTo>
                <a:cubicBezTo>
                  <a:pt x="195" y="292"/>
                  <a:pt x="195" y="293"/>
                  <a:pt x="195" y="294"/>
                </a:cubicBezTo>
                <a:cubicBezTo>
                  <a:pt x="195" y="294"/>
                  <a:pt x="195" y="294"/>
                  <a:pt x="195" y="294"/>
                </a:cubicBezTo>
                <a:cubicBezTo>
                  <a:pt x="195" y="293"/>
                  <a:pt x="196" y="295"/>
                  <a:pt x="196" y="294"/>
                </a:cubicBezTo>
                <a:cubicBezTo>
                  <a:pt x="196" y="294"/>
                  <a:pt x="196" y="295"/>
                  <a:pt x="196" y="295"/>
                </a:cubicBezTo>
                <a:cubicBezTo>
                  <a:pt x="196" y="295"/>
                  <a:pt x="196" y="295"/>
                  <a:pt x="196" y="295"/>
                </a:cubicBezTo>
                <a:cubicBezTo>
                  <a:pt x="196" y="295"/>
                  <a:pt x="197" y="295"/>
                  <a:pt x="197" y="294"/>
                </a:cubicBezTo>
                <a:cubicBezTo>
                  <a:pt x="197" y="295"/>
                  <a:pt x="198" y="295"/>
                  <a:pt x="198" y="295"/>
                </a:cubicBezTo>
                <a:cubicBezTo>
                  <a:pt x="197" y="295"/>
                  <a:pt x="197" y="295"/>
                  <a:pt x="197" y="295"/>
                </a:cubicBezTo>
                <a:cubicBezTo>
                  <a:pt x="198" y="296"/>
                  <a:pt x="198" y="296"/>
                  <a:pt x="198" y="295"/>
                </a:cubicBezTo>
                <a:cubicBezTo>
                  <a:pt x="199" y="296"/>
                  <a:pt x="199" y="295"/>
                  <a:pt x="199" y="296"/>
                </a:cubicBezTo>
                <a:cubicBezTo>
                  <a:pt x="200" y="296"/>
                  <a:pt x="199" y="295"/>
                  <a:pt x="199" y="295"/>
                </a:cubicBezTo>
                <a:cubicBezTo>
                  <a:pt x="200" y="296"/>
                  <a:pt x="202" y="295"/>
                  <a:pt x="203" y="294"/>
                </a:cubicBezTo>
                <a:cubicBezTo>
                  <a:pt x="203" y="294"/>
                  <a:pt x="203" y="294"/>
                  <a:pt x="203" y="294"/>
                </a:cubicBezTo>
                <a:cubicBezTo>
                  <a:pt x="204" y="294"/>
                  <a:pt x="206" y="295"/>
                  <a:pt x="206" y="293"/>
                </a:cubicBezTo>
                <a:cubicBezTo>
                  <a:pt x="207" y="293"/>
                  <a:pt x="206" y="293"/>
                  <a:pt x="207" y="294"/>
                </a:cubicBezTo>
                <a:cubicBezTo>
                  <a:pt x="207" y="293"/>
                  <a:pt x="207" y="293"/>
                  <a:pt x="207" y="293"/>
                </a:cubicBezTo>
                <a:cubicBezTo>
                  <a:pt x="207" y="294"/>
                  <a:pt x="207" y="294"/>
                  <a:pt x="207" y="294"/>
                </a:cubicBezTo>
                <a:cubicBezTo>
                  <a:pt x="207" y="294"/>
                  <a:pt x="206" y="294"/>
                  <a:pt x="207" y="294"/>
                </a:cubicBezTo>
                <a:cubicBezTo>
                  <a:pt x="208" y="294"/>
                  <a:pt x="211" y="294"/>
                  <a:pt x="212" y="293"/>
                </a:cubicBezTo>
                <a:cubicBezTo>
                  <a:pt x="213" y="293"/>
                  <a:pt x="213" y="293"/>
                  <a:pt x="213" y="293"/>
                </a:cubicBezTo>
                <a:cubicBezTo>
                  <a:pt x="213" y="293"/>
                  <a:pt x="213" y="293"/>
                  <a:pt x="213" y="293"/>
                </a:cubicBezTo>
                <a:cubicBezTo>
                  <a:pt x="213" y="293"/>
                  <a:pt x="213" y="292"/>
                  <a:pt x="213" y="292"/>
                </a:cubicBezTo>
                <a:cubicBezTo>
                  <a:pt x="214" y="293"/>
                  <a:pt x="215" y="292"/>
                  <a:pt x="215" y="292"/>
                </a:cubicBezTo>
                <a:cubicBezTo>
                  <a:pt x="217" y="292"/>
                  <a:pt x="218" y="290"/>
                  <a:pt x="219" y="291"/>
                </a:cubicBezTo>
                <a:cubicBezTo>
                  <a:pt x="220" y="290"/>
                  <a:pt x="223" y="291"/>
                  <a:pt x="223" y="289"/>
                </a:cubicBezTo>
                <a:cubicBezTo>
                  <a:pt x="223" y="289"/>
                  <a:pt x="224" y="289"/>
                  <a:pt x="224" y="289"/>
                </a:cubicBezTo>
                <a:cubicBezTo>
                  <a:pt x="224" y="289"/>
                  <a:pt x="224" y="288"/>
                  <a:pt x="224" y="288"/>
                </a:cubicBezTo>
                <a:cubicBezTo>
                  <a:pt x="225" y="288"/>
                  <a:pt x="225" y="289"/>
                  <a:pt x="225" y="289"/>
                </a:cubicBezTo>
                <a:cubicBezTo>
                  <a:pt x="225" y="288"/>
                  <a:pt x="225" y="288"/>
                  <a:pt x="225" y="288"/>
                </a:cubicBezTo>
                <a:cubicBezTo>
                  <a:pt x="225" y="288"/>
                  <a:pt x="226" y="288"/>
                  <a:pt x="226" y="289"/>
                </a:cubicBezTo>
                <a:cubicBezTo>
                  <a:pt x="226" y="288"/>
                  <a:pt x="227" y="288"/>
                  <a:pt x="227" y="288"/>
                </a:cubicBezTo>
                <a:cubicBezTo>
                  <a:pt x="229" y="287"/>
                  <a:pt x="231" y="287"/>
                  <a:pt x="233" y="285"/>
                </a:cubicBezTo>
                <a:cubicBezTo>
                  <a:pt x="233" y="285"/>
                  <a:pt x="232" y="286"/>
                  <a:pt x="232" y="285"/>
                </a:cubicBezTo>
                <a:cubicBezTo>
                  <a:pt x="232" y="286"/>
                  <a:pt x="231" y="286"/>
                  <a:pt x="231" y="287"/>
                </a:cubicBezTo>
                <a:cubicBezTo>
                  <a:pt x="230" y="286"/>
                  <a:pt x="229" y="287"/>
                  <a:pt x="229" y="287"/>
                </a:cubicBezTo>
                <a:cubicBezTo>
                  <a:pt x="229" y="287"/>
                  <a:pt x="229" y="287"/>
                  <a:pt x="228" y="287"/>
                </a:cubicBezTo>
                <a:cubicBezTo>
                  <a:pt x="228" y="287"/>
                  <a:pt x="228" y="287"/>
                  <a:pt x="228" y="287"/>
                </a:cubicBezTo>
                <a:cubicBezTo>
                  <a:pt x="228" y="285"/>
                  <a:pt x="229" y="286"/>
                  <a:pt x="231" y="285"/>
                </a:cubicBezTo>
                <a:cubicBezTo>
                  <a:pt x="229" y="285"/>
                  <a:pt x="228" y="285"/>
                  <a:pt x="227" y="286"/>
                </a:cubicBezTo>
                <a:cubicBezTo>
                  <a:pt x="227" y="285"/>
                  <a:pt x="227" y="285"/>
                  <a:pt x="226" y="285"/>
                </a:cubicBezTo>
                <a:cubicBezTo>
                  <a:pt x="226" y="287"/>
                  <a:pt x="224" y="287"/>
                  <a:pt x="223" y="286"/>
                </a:cubicBezTo>
                <a:cubicBezTo>
                  <a:pt x="222" y="287"/>
                  <a:pt x="221" y="288"/>
                  <a:pt x="220" y="287"/>
                </a:cubicBezTo>
                <a:cubicBezTo>
                  <a:pt x="221" y="288"/>
                  <a:pt x="219" y="289"/>
                  <a:pt x="219" y="288"/>
                </a:cubicBezTo>
                <a:cubicBezTo>
                  <a:pt x="219" y="287"/>
                  <a:pt x="219" y="288"/>
                  <a:pt x="219" y="287"/>
                </a:cubicBezTo>
                <a:cubicBezTo>
                  <a:pt x="219" y="287"/>
                  <a:pt x="218" y="288"/>
                  <a:pt x="218" y="287"/>
                </a:cubicBezTo>
                <a:cubicBezTo>
                  <a:pt x="218" y="289"/>
                  <a:pt x="215" y="288"/>
                  <a:pt x="215" y="289"/>
                </a:cubicBezTo>
                <a:cubicBezTo>
                  <a:pt x="215" y="289"/>
                  <a:pt x="214" y="289"/>
                  <a:pt x="214" y="288"/>
                </a:cubicBezTo>
                <a:cubicBezTo>
                  <a:pt x="214" y="289"/>
                  <a:pt x="214" y="289"/>
                  <a:pt x="213" y="290"/>
                </a:cubicBezTo>
                <a:cubicBezTo>
                  <a:pt x="212" y="288"/>
                  <a:pt x="210" y="291"/>
                  <a:pt x="209" y="289"/>
                </a:cubicBezTo>
                <a:cubicBezTo>
                  <a:pt x="210" y="288"/>
                  <a:pt x="213" y="288"/>
                  <a:pt x="215" y="286"/>
                </a:cubicBezTo>
                <a:cubicBezTo>
                  <a:pt x="214" y="286"/>
                  <a:pt x="213" y="286"/>
                  <a:pt x="213" y="287"/>
                </a:cubicBezTo>
                <a:cubicBezTo>
                  <a:pt x="213" y="286"/>
                  <a:pt x="212" y="287"/>
                  <a:pt x="212" y="286"/>
                </a:cubicBezTo>
                <a:cubicBezTo>
                  <a:pt x="213" y="286"/>
                  <a:pt x="215" y="284"/>
                  <a:pt x="215" y="286"/>
                </a:cubicBezTo>
                <a:cubicBezTo>
                  <a:pt x="215" y="285"/>
                  <a:pt x="215" y="285"/>
                  <a:pt x="215" y="285"/>
                </a:cubicBezTo>
                <a:cubicBezTo>
                  <a:pt x="215" y="284"/>
                  <a:pt x="216" y="286"/>
                  <a:pt x="217" y="284"/>
                </a:cubicBezTo>
                <a:cubicBezTo>
                  <a:pt x="217" y="285"/>
                  <a:pt x="217" y="284"/>
                  <a:pt x="217" y="285"/>
                </a:cubicBezTo>
                <a:cubicBezTo>
                  <a:pt x="218" y="284"/>
                  <a:pt x="220" y="284"/>
                  <a:pt x="221" y="284"/>
                </a:cubicBezTo>
                <a:cubicBezTo>
                  <a:pt x="221" y="284"/>
                  <a:pt x="222" y="285"/>
                  <a:pt x="222" y="284"/>
                </a:cubicBezTo>
                <a:cubicBezTo>
                  <a:pt x="222" y="284"/>
                  <a:pt x="223" y="284"/>
                  <a:pt x="223" y="284"/>
                </a:cubicBezTo>
                <a:cubicBezTo>
                  <a:pt x="223" y="284"/>
                  <a:pt x="224" y="284"/>
                  <a:pt x="224" y="284"/>
                </a:cubicBezTo>
                <a:cubicBezTo>
                  <a:pt x="225" y="284"/>
                  <a:pt x="225" y="284"/>
                  <a:pt x="226" y="283"/>
                </a:cubicBezTo>
                <a:cubicBezTo>
                  <a:pt x="226" y="284"/>
                  <a:pt x="227" y="283"/>
                  <a:pt x="227" y="284"/>
                </a:cubicBezTo>
                <a:cubicBezTo>
                  <a:pt x="227" y="283"/>
                  <a:pt x="227" y="283"/>
                  <a:pt x="228" y="283"/>
                </a:cubicBezTo>
                <a:cubicBezTo>
                  <a:pt x="228" y="283"/>
                  <a:pt x="229" y="284"/>
                  <a:pt x="229" y="283"/>
                </a:cubicBezTo>
                <a:cubicBezTo>
                  <a:pt x="230" y="283"/>
                  <a:pt x="231" y="282"/>
                  <a:pt x="232" y="282"/>
                </a:cubicBezTo>
                <a:cubicBezTo>
                  <a:pt x="232" y="282"/>
                  <a:pt x="232" y="281"/>
                  <a:pt x="232" y="281"/>
                </a:cubicBezTo>
                <a:cubicBezTo>
                  <a:pt x="233" y="281"/>
                  <a:pt x="234" y="280"/>
                  <a:pt x="235" y="281"/>
                </a:cubicBezTo>
                <a:cubicBezTo>
                  <a:pt x="235" y="280"/>
                  <a:pt x="236" y="280"/>
                  <a:pt x="237" y="280"/>
                </a:cubicBezTo>
                <a:cubicBezTo>
                  <a:pt x="237" y="280"/>
                  <a:pt x="238" y="278"/>
                  <a:pt x="239" y="280"/>
                </a:cubicBezTo>
                <a:cubicBezTo>
                  <a:pt x="239" y="279"/>
                  <a:pt x="239" y="279"/>
                  <a:pt x="239" y="279"/>
                </a:cubicBezTo>
                <a:cubicBezTo>
                  <a:pt x="239" y="279"/>
                  <a:pt x="239" y="279"/>
                  <a:pt x="240" y="279"/>
                </a:cubicBezTo>
                <a:cubicBezTo>
                  <a:pt x="240" y="278"/>
                  <a:pt x="241" y="279"/>
                  <a:pt x="242" y="278"/>
                </a:cubicBezTo>
                <a:cubicBezTo>
                  <a:pt x="243" y="279"/>
                  <a:pt x="244" y="277"/>
                  <a:pt x="245" y="277"/>
                </a:cubicBezTo>
                <a:cubicBezTo>
                  <a:pt x="246" y="277"/>
                  <a:pt x="246" y="278"/>
                  <a:pt x="246" y="277"/>
                </a:cubicBezTo>
                <a:cubicBezTo>
                  <a:pt x="246" y="277"/>
                  <a:pt x="245" y="277"/>
                  <a:pt x="246" y="276"/>
                </a:cubicBezTo>
                <a:cubicBezTo>
                  <a:pt x="246" y="276"/>
                  <a:pt x="247" y="277"/>
                  <a:pt x="247" y="277"/>
                </a:cubicBezTo>
                <a:cubicBezTo>
                  <a:pt x="247" y="276"/>
                  <a:pt x="247" y="276"/>
                  <a:pt x="247" y="276"/>
                </a:cubicBezTo>
                <a:cubicBezTo>
                  <a:pt x="247" y="276"/>
                  <a:pt x="249" y="276"/>
                  <a:pt x="249" y="275"/>
                </a:cubicBezTo>
                <a:cubicBezTo>
                  <a:pt x="250" y="275"/>
                  <a:pt x="252" y="275"/>
                  <a:pt x="253" y="274"/>
                </a:cubicBezTo>
                <a:cubicBezTo>
                  <a:pt x="253" y="275"/>
                  <a:pt x="254" y="274"/>
                  <a:pt x="255" y="274"/>
                </a:cubicBezTo>
                <a:cubicBezTo>
                  <a:pt x="255" y="274"/>
                  <a:pt x="256" y="274"/>
                  <a:pt x="256" y="274"/>
                </a:cubicBezTo>
                <a:cubicBezTo>
                  <a:pt x="257" y="274"/>
                  <a:pt x="257" y="274"/>
                  <a:pt x="258" y="274"/>
                </a:cubicBezTo>
                <a:cubicBezTo>
                  <a:pt x="259" y="274"/>
                  <a:pt x="260" y="273"/>
                  <a:pt x="261" y="273"/>
                </a:cubicBezTo>
                <a:cubicBezTo>
                  <a:pt x="261" y="273"/>
                  <a:pt x="261" y="273"/>
                  <a:pt x="261" y="273"/>
                </a:cubicBezTo>
                <a:cubicBezTo>
                  <a:pt x="261" y="273"/>
                  <a:pt x="261" y="273"/>
                  <a:pt x="262" y="272"/>
                </a:cubicBezTo>
                <a:cubicBezTo>
                  <a:pt x="262" y="273"/>
                  <a:pt x="263" y="272"/>
                  <a:pt x="263" y="273"/>
                </a:cubicBezTo>
                <a:cubicBezTo>
                  <a:pt x="264" y="273"/>
                  <a:pt x="263" y="272"/>
                  <a:pt x="264" y="272"/>
                </a:cubicBezTo>
                <a:cubicBezTo>
                  <a:pt x="264" y="272"/>
                  <a:pt x="264" y="272"/>
                  <a:pt x="265" y="272"/>
                </a:cubicBezTo>
                <a:cubicBezTo>
                  <a:pt x="265" y="271"/>
                  <a:pt x="265" y="271"/>
                  <a:pt x="265" y="271"/>
                </a:cubicBezTo>
                <a:cubicBezTo>
                  <a:pt x="265" y="271"/>
                  <a:pt x="266" y="271"/>
                  <a:pt x="265" y="272"/>
                </a:cubicBezTo>
                <a:cubicBezTo>
                  <a:pt x="267" y="270"/>
                  <a:pt x="268" y="271"/>
                  <a:pt x="269" y="271"/>
                </a:cubicBezTo>
                <a:cubicBezTo>
                  <a:pt x="269" y="271"/>
                  <a:pt x="269" y="270"/>
                  <a:pt x="269" y="270"/>
                </a:cubicBezTo>
                <a:cubicBezTo>
                  <a:pt x="269" y="271"/>
                  <a:pt x="270" y="271"/>
                  <a:pt x="271" y="271"/>
                </a:cubicBezTo>
                <a:cubicBezTo>
                  <a:pt x="271" y="270"/>
                  <a:pt x="270" y="271"/>
                  <a:pt x="270" y="270"/>
                </a:cubicBezTo>
                <a:cubicBezTo>
                  <a:pt x="271" y="270"/>
                  <a:pt x="271" y="271"/>
                  <a:pt x="271" y="270"/>
                </a:cubicBezTo>
                <a:cubicBezTo>
                  <a:pt x="271" y="270"/>
                  <a:pt x="271" y="270"/>
                  <a:pt x="272" y="270"/>
                </a:cubicBezTo>
                <a:cubicBezTo>
                  <a:pt x="271" y="270"/>
                  <a:pt x="271" y="269"/>
                  <a:pt x="272" y="269"/>
                </a:cubicBezTo>
                <a:cubicBezTo>
                  <a:pt x="272" y="270"/>
                  <a:pt x="272" y="270"/>
                  <a:pt x="272" y="270"/>
                </a:cubicBezTo>
                <a:cubicBezTo>
                  <a:pt x="274" y="269"/>
                  <a:pt x="277" y="269"/>
                  <a:pt x="279" y="267"/>
                </a:cubicBezTo>
                <a:cubicBezTo>
                  <a:pt x="280" y="267"/>
                  <a:pt x="282" y="267"/>
                  <a:pt x="283" y="266"/>
                </a:cubicBezTo>
                <a:cubicBezTo>
                  <a:pt x="285" y="266"/>
                  <a:pt x="286" y="265"/>
                  <a:pt x="287" y="265"/>
                </a:cubicBezTo>
                <a:cubicBezTo>
                  <a:pt x="287" y="265"/>
                  <a:pt x="288" y="265"/>
                  <a:pt x="288" y="265"/>
                </a:cubicBezTo>
                <a:cubicBezTo>
                  <a:pt x="288" y="265"/>
                  <a:pt x="288" y="264"/>
                  <a:pt x="288" y="264"/>
                </a:cubicBezTo>
                <a:cubicBezTo>
                  <a:pt x="288" y="264"/>
                  <a:pt x="289" y="265"/>
                  <a:pt x="289" y="265"/>
                </a:cubicBezTo>
                <a:cubicBezTo>
                  <a:pt x="289" y="264"/>
                  <a:pt x="289" y="264"/>
                  <a:pt x="289" y="264"/>
                </a:cubicBezTo>
                <a:cubicBezTo>
                  <a:pt x="290" y="265"/>
                  <a:pt x="290" y="263"/>
                  <a:pt x="292" y="264"/>
                </a:cubicBezTo>
                <a:cubicBezTo>
                  <a:pt x="293" y="262"/>
                  <a:pt x="296" y="263"/>
                  <a:pt x="296" y="260"/>
                </a:cubicBezTo>
                <a:cubicBezTo>
                  <a:pt x="296" y="260"/>
                  <a:pt x="296" y="262"/>
                  <a:pt x="295" y="261"/>
                </a:cubicBezTo>
                <a:cubicBezTo>
                  <a:pt x="296" y="259"/>
                  <a:pt x="297" y="260"/>
                  <a:pt x="298" y="258"/>
                </a:cubicBezTo>
                <a:cubicBezTo>
                  <a:pt x="298" y="258"/>
                  <a:pt x="298" y="258"/>
                  <a:pt x="298" y="258"/>
                </a:cubicBezTo>
                <a:cubicBezTo>
                  <a:pt x="298" y="257"/>
                  <a:pt x="300" y="257"/>
                  <a:pt x="300" y="257"/>
                </a:cubicBezTo>
                <a:cubicBezTo>
                  <a:pt x="301" y="256"/>
                  <a:pt x="303" y="257"/>
                  <a:pt x="304" y="256"/>
                </a:cubicBezTo>
                <a:cubicBezTo>
                  <a:pt x="304" y="256"/>
                  <a:pt x="304" y="256"/>
                  <a:pt x="304" y="256"/>
                </a:cubicBezTo>
                <a:cubicBezTo>
                  <a:pt x="304" y="256"/>
                  <a:pt x="305" y="257"/>
                  <a:pt x="305" y="257"/>
                </a:cubicBezTo>
                <a:cubicBezTo>
                  <a:pt x="305" y="255"/>
                  <a:pt x="307" y="257"/>
                  <a:pt x="307" y="255"/>
                </a:cubicBezTo>
                <a:cubicBezTo>
                  <a:pt x="308" y="256"/>
                  <a:pt x="308" y="255"/>
                  <a:pt x="309" y="255"/>
                </a:cubicBezTo>
                <a:cubicBezTo>
                  <a:pt x="309" y="254"/>
                  <a:pt x="310" y="254"/>
                  <a:pt x="311" y="254"/>
                </a:cubicBezTo>
                <a:cubicBezTo>
                  <a:pt x="311" y="253"/>
                  <a:pt x="311" y="253"/>
                  <a:pt x="311" y="253"/>
                </a:cubicBezTo>
                <a:cubicBezTo>
                  <a:pt x="311" y="253"/>
                  <a:pt x="311" y="253"/>
                  <a:pt x="311" y="252"/>
                </a:cubicBezTo>
                <a:cubicBezTo>
                  <a:pt x="311" y="252"/>
                  <a:pt x="312" y="253"/>
                  <a:pt x="312" y="252"/>
                </a:cubicBezTo>
                <a:cubicBezTo>
                  <a:pt x="312" y="252"/>
                  <a:pt x="312" y="253"/>
                  <a:pt x="312" y="253"/>
                </a:cubicBezTo>
                <a:cubicBezTo>
                  <a:pt x="312" y="251"/>
                  <a:pt x="313" y="251"/>
                  <a:pt x="314" y="251"/>
                </a:cubicBezTo>
                <a:cubicBezTo>
                  <a:pt x="313" y="250"/>
                  <a:pt x="314" y="251"/>
                  <a:pt x="314" y="250"/>
                </a:cubicBezTo>
                <a:cubicBezTo>
                  <a:pt x="314" y="250"/>
                  <a:pt x="314" y="250"/>
                  <a:pt x="313" y="249"/>
                </a:cubicBezTo>
                <a:cubicBezTo>
                  <a:pt x="313" y="250"/>
                  <a:pt x="313" y="250"/>
                  <a:pt x="313" y="250"/>
                </a:cubicBezTo>
                <a:cubicBezTo>
                  <a:pt x="313" y="250"/>
                  <a:pt x="313" y="250"/>
                  <a:pt x="312" y="250"/>
                </a:cubicBezTo>
                <a:cubicBezTo>
                  <a:pt x="313" y="249"/>
                  <a:pt x="313" y="249"/>
                  <a:pt x="313" y="249"/>
                </a:cubicBezTo>
                <a:cubicBezTo>
                  <a:pt x="313" y="249"/>
                  <a:pt x="313" y="249"/>
                  <a:pt x="312" y="249"/>
                </a:cubicBezTo>
                <a:cubicBezTo>
                  <a:pt x="312" y="249"/>
                  <a:pt x="312" y="249"/>
                  <a:pt x="312" y="249"/>
                </a:cubicBezTo>
                <a:cubicBezTo>
                  <a:pt x="312" y="249"/>
                  <a:pt x="312" y="249"/>
                  <a:pt x="312" y="249"/>
                </a:cubicBezTo>
                <a:cubicBezTo>
                  <a:pt x="311" y="249"/>
                  <a:pt x="311" y="249"/>
                  <a:pt x="311" y="249"/>
                </a:cubicBezTo>
                <a:cubicBezTo>
                  <a:pt x="311" y="249"/>
                  <a:pt x="311" y="249"/>
                  <a:pt x="311" y="249"/>
                </a:cubicBezTo>
                <a:cubicBezTo>
                  <a:pt x="311" y="249"/>
                  <a:pt x="311" y="249"/>
                  <a:pt x="311" y="250"/>
                </a:cubicBezTo>
                <a:cubicBezTo>
                  <a:pt x="311" y="249"/>
                  <a:pt x="311" y="249"/>
                  <a:pt x="311" y="249"/>
                </a:cubicBezTo>
                <a:cubicBezTo>
                  <a:pt x="310" y="249"/>
                  <a:pt x="310" y="249"/>
                  <a:pt x="310" y="249"/>
                </a:cubicBezTo>
                <a:cubicBezTo>
                  <a:pt x="309" y="249"/>
                  <a:pt x="309" y="249"/>
                  <a:pt x="309" y="249"/>
                </a:cubicBezTo>
                <a:cubicBezTo>
                  <a:pt x="309" y="249"/>
                  <a:pt x="309" y="249"/>
                  <a:pt x="309" y="249"/>
                </a:cubicBezTo>
                <a:cubicBezTo>
                  <a:pt x="309" y="249"/>
                  <a:pt x="309" y="249"/>
                  <a:pt x="309" y="249"/>
                </a:cubicBezTo>
                <a:cubicBezTo>
                  <a:pt x="310" y="249"/>
                  <a:pt x="310" y="249"/>
                  <a:pt x="310" y="248"/>
                </a:cubicBezTo>
                <a:cubicBezTo>
                  <a:pt x="311" y="249"/>
                  <a:pt x="310" y="249"/>
                  <a:pt x="310" y="249"/>
                </a:cubicBezTo>
                <a:cubicBezTo>
                  <a:pt x="310" y="248"/>
                  <a:pt x="311" y="248"/>
                  <a:pt x="311" y="249"/>
                </a:cubicBezTo>
                <a:cubicBezTo>
                  <a:pt x="311" y="248"/>
                  <a:pt x="311" y="248"/>
                  <a:pt x="311" y="248"/>
                </a:cubicBezTo>
                <a:cubicBezTo>
                  <a:pt x="311" y="248"/>
                  <a:pt x="311" y="248"/>
                  <a:pt x="311" y="248"/>
                </a:cubicBezTo>
                <a:cubicBezTo>
                  <a:pt x="311" y="248"/>
                  <a:pt x="312" y="248"/>
                  <a:pt x="312" y="248"/>
                </a:cubicBezTo>
                <a:cubicBezTo>
                  <a:pt x="312" y="248"/>
                  <a:pt x="312" y="247"/>
                  <a:pt x="313" y="248"/>
                </a:cubicBezTo>
                <a:cubicBezTo>
                  <a:pt x="313" y="248"/>
                  <a:pt x="313" y="247"/>
                  <a:pt x="313" y="247"/>
                </a:cubicBezTo>
                <a:cubicBezTo>
                  <a:pt x="314" y="247"/>
                  <a:pt x="313" y="248"/>
                  <a:pt x="313" y="248"/>
                </a:cubicBezTo>
                <a:cubicBezTo>
                  <a:pt x="314" y="248"/>
                  <a:pt x="315" y="248"/>
                  <a:pt x="315" y="247"/>
                </a:cubicBezTo>
                <a:cubicBezTo>
                  <a:pt x="315" y="247"/>
                  <a:pt x="316" y="247"/>
                  <a:pt x="315" y="248"/>
                </a:cubicBezTo>
                <a:cubicBezTo>
                  <a:pt x="316" y="248"/>
                  <a:pt x="317" y="246"/>
                  <a:pt x="317" y="245"/>
                </a:cubicBezTo>
                <a:cubicBezTo>
                  <a:pt x="317" y="245"/>
                  <a:pt x="317" y="245"/>
                  <a:pt x="318" y="244"/>
                </a:cubicBezTo>
                <a:cubicBezTo>
                  <a:pt x="318" y="245"/>
                  <a:pt x="318" y="245"/>
                  <a:pt x="318" y="246"/>
                </a:cubicBezTo>
                <a:cubicBezTo>
                  <a:pt x="318" y="246"/>
                  <a:pt x="318" y="246"/>
                  <a:pt x="317" y="246"/>
                </a:cubicBezTo>
                <a:cubicBezTo>
                  <a:pt x="317" y="246"/>
                  <a:pt x="317" y="247"/>
                  <a:pt x="318" y="247"/>
                </a:cubicBezTo>
                <a:cubicBezTo>
                  <a:pt x="318" y="247"/>
                  <a:pt x="318" y="247"/>
                  <a:pt x="317" y="247"/>
                </a:cubicBezTo>
                <a:cubicBezTo>
                  <a:pt x="318" y="247"/>
                  <a:pt x="318" y="246"/>
                  <a:pt x="318" y="246"/>
                </a:cubicBezTo>
                <a:cubicBezTo>
                  <a:pt x="319" y="247"/>
                  <a:pt x="318" y="247"/>
                  <a:pt x="318" y="247"/>
                </a:cubicBezTo>
                <a:cubicBezTo>
                  <a:pt x="319" y="248"/>
                  <a:pt x="318" y="247"/>
                  <a:pt x="319" y="247"/>
                </a:cubicBezTo>
                <a:cubicBezTo>
                  <a:pt x="319" y="246"/>
                  <a:pt x="320" y="246"/>
                  <a:pt x="321" y="247"/>
                </a:cubicBezTo>
                <a:cubicBezTo>
                  <a:pt x="321" y="246"/>
                  <a:pt x="321" y="245"/>
                  <a:pt x="321" y="245"/>
                </a:cubicBezTo>
                <a:cubicBezTo>
                  <a:pt x="321" y="246"/>
                  <a:pt x="320" y="246"/>
                  <a:pt x="320" y="246"/>
                </a:cubicBezTo>
                <a:cubicBezTo>
                  <a:pt x="320" y="246"/>
                  <a:pt x="320" y="246"/>
                  <a:pt x="320" y="246"/>
                </a:cubicBezTo>
                <a:cubicBezTo>
                  <a:pt x="320" y="245"/>
                  <a:pt x="319" y="246"/>
                  <a:pt x="318" y="246"/>
                </a:cubicBezTo>
                <a:cubicBezTo>
                  <a:pt x="320" y="244"/>
                  <a:pt x="322" y="244"/>
                  <a:pt x="324" y="243"/>
                </a:cubicBezTo>
                <a:cubicBezTo>
                  <a:pt x="324" y="243"/>
                  <a:pt x="324" y="244"/>
                  <a:pt x="324" y="244"/>
                </a:cubicBezTo>
                <a:cubicBezTo>
                  <a:pt x="325" y="244"/>
                  <a:pt x="325" y="244"/>
                  <a:pt x="325" y="243"/>
                </a:cubicBezTo>
                <a:cubicBezTo>
                  <a:pt x="325" y="244"/>
                  <a:pt x="325" y="243"/>
                  <a:pt x="326" y="244"/>
                </a:cubicBezTo>
                <a:cubicBezTo>
                  <a:pt x="326" y="244"/>
                  <a:pt x="325" y="244"/>
                  <a:pt x="326" y="244"/>
                </a:cubicBezTo>
                <a:cubicBezTo>
                  <a:pt x="326" y="244"/>
                  <a:pt x="327" y="244"/>
                  <a:pt x="327" y="244"/>
                </a:cubicBezTo>
                <a:cubicBezTo>
                  <a:pt x="327" y="243"/>
                  <a:pt x="328" y="243"/>
                  <a:pt x="328" y="243"/>
                </a:cubicBezTo>
                <a:cubicBezTo>
                  <a:pt x="329" y="243"/>
                  <a:pt x="329" y="243"/>
                  <a:pt x="329" y="242"/>
                </a:cubicBezTo>
                <a:cubicBezTo>
                  <a:pt x="331" y="244"/>
                  <a:pt x="332" y="242"/>
                  <a:pt x="334" y="242"/>
                </a:cubicBezTo>
                <a:cubicBezTo>
                  <a:pt x="334" y="242"/>
                  <a:pt x="335" y="241"/>
                  <a:pt x="335" y="242"/>
                </a:cubicBezTo>
                <a:cubicBezTo>
                  <a:pt x="335" y="241"/>
                  <a:pt x="335" y="241"/>
                  <a:pt x="335" y="241"/>
                </a:cubicBezTo>
                <a:cubicBezTo>
                  <a:pt x="335" y="241"/>
                  <a:pt x="335" y="240"/>
                  <a:pt x="335" y="241"/>
                </a:cubicBezTo>
                <a:cubicBezTo>
                  <a:pt x="335" y="241"/>
                  <a:pt x="336" y="241"/>
                  <a:pt x="335" y="242"/>
                </a:cubicBezTo>
                <a:cubicBezTo>
                  <a:pt x="336" y="242"/>
                  <a:pt x="335" y="241"/>
                  <a:pt x="336" y="241"/>
                </a:cubicBezTo>
                <a:cubicBezTo>
                  <a:pt x="336" y="240"/>
                  <a:pt x="336" y="241"/>
                  <a:pt x="337" y="240"/>
                </a:cubicBezTo>
                <a:cubicBezTo>
                  <a:pt x="337" y="241"/>
                  <a:pt x="337" y="241"/>
                  <a:pt x="337" y="241"/>
                </a:cubicBezTo>
                <a:cubicBezTo>
                  <a:pt x="338" y="240"/>
                  <a:pt x="339" y="241"/>
                  <a:pt x="339" y="239"/>
                </a:cubicBezTo>
                <a:cubicBezTo>
                  <a:pt x="340" y="238"/>
                  <a:pt x="340" y="239"/>
                  <a:pt x="340" y="239"/>
                </a:cubicBezTo>
                <a:cubicBezTo>
                  <a:pt x="341" y="239"/>
                  <a:pt x="340" y="240"/>
                  <a:pt x="341" y="240"/>
                </a:cubicBezTo>
                <a:cubicBezTo>
                  <a:pt x="341" y="239"/>
                  <a:pt x="341" y="239"/>
                  <a:pt x="341" y="239"/>
                </a:cubicBezTo>
                <a:cubicBezTo>
                  <a:pt x="341" y="239"/>
                  <a:pt x="341" y="238"/>
                  <a:pt x="341" y="238"/>
                </a:cubicBezTo>
                <a:cubicBezTo>
                  <a:pt x="342" y="239"/>
                  <a:pt x="341" y="240"/>
                  <a:pt x="341" y="240"/>
                </a:cubicBezTo>
                <a:cubicBezTo>
                  <a:pt x="341" y="240"/>
                  <a:pt x="341" y="240"/>
                  <a:pt x="341" y="240"/>
                </a:cubicBezTo>
                <a:cubicBezTo>
                  <a:pt x="342" y="241"/>
                  <a:pt x="343" y="241"/>
                  <a:pt x="344" y="239"/>
                </a:cubicBezTo>
                <a:cubicBezTo>
                  <a:pt x="344" y="240"/>
                  <a:pt x="344" y="240"/>
                  <a:pt x="344" y="240"/>
                </a:cubicBezTo>
                <a:cubicBezTo>
                  <a:pt x="344" y="240"/>
                  <a:pt x="346" y="240"/>
                  <a:pt x="346" y="240"/>
                </a:cubicBezTo>
                <a:cubicBezTo>
                  <a:pt x="346" y="239"/>
                  <a:pt x="346" y="239"/>
                  <a:pt x="346" y="239"/>
                </a:cubicBezTo>
                <a:cubicBezTo>
                  <a:pt x="346" y="239"/>
                  <a:pt x="346" y="239"/>
                  <a:pt x="347" y="240"/>
                </a:cubicBezTo>
                <a:cubicBezTo>
                  <a:pt x="347" y="239"/>
                  <a:pt x="347" y="239"/>
                  <a:pt x="347" y="239"/>
                </a:cubicBezTo>
                <a:cubicBezTo>
                  <a:pt x="347" y="239"/>
                  <a:pt x="347" y="239"/>
                  <a:pt x="347" y="239"/>
                </a:cubicBezTo>
                <a:cubicBezTo>
                  <a:pt x="348" y="240"/>
                  <a:pt x="348" y="239"/>
                  <a:pt x="348" y="239"/>
                </a:cubicBezTo>
                <a:cubicBezTo>
                  <a:pt x="348" y="239"/>
                  <a:pt x="348" y="239"/>
                  <a:pt x="348" y="239"/>
                </a:cubicBezTo>
                <a:cubicBezTo>
                  <a:pt x="348" y="239"/>
                  <a:pt x="348" y="239"/>
                  <a:pt x="348" y="239"/>
                </a:cubicBezTo>
                <a:cubicBezTo>
                  <a:pt x="349" y="239"/>
                  <a:pt x="351" y="239"/>
                  <a:pt x="351" y="238"/>
                </a:cubicBezTo>
                <a:cubicBezTo>
                  <a:pt x="352" y="239"/>
                  <a:pt x="352" y="238"/>
                  <a:pt x="352" y="238"/>
                </a:cubicBezTo>
                <a:cubicBezTo>
                  <a:pt x="352" y="237"/>
                  <a:pt x="353" y="237"/>
                  <a:pt x="353" y="236"/>
                </a:cubicBezTo>
                <a:cubicBezTo>
                  <a:pt x="353" y="236"/>
                  <a:pt x="353" y="236"/>
                  <a:pt x="352" y="236"/>
                </a:cubicBezTo>
                <a:cubicBezTo>
                  <a:pt x="353" y="236"/>
                  <a:pt x="353" y="236"/>
                  <a:pt x="353" y="236"/>
                </a:cubicBezTo>
                <a:cubicBezTo>
                  <a:pt x="353" y="236"/>
                  <a:pt x="353" y="236"/>
                  <a:pt x="353" y="236"/>
                </a:cubicBezTo>
                <a:cubicBezTo>
                  <a:pt x="354" y="236"/>
                  <a:pt x="355" y="236"/>
                  <a:pt x="355" y="236"/>
                </a:cubicBezTo>
                <a:cubicBezTo>
                  <a:pt x="356" y="236"/>
                  <a:pt x="355" y="237"/>
                  <a:pt x="355" y="237"/>
                </a:cubicBezTo>
                <a:cubicBezTo>
                  <a:pt x="356" y="237"/>
                  <a:pt x="356" y="237"/>
                  <a:pt x="356" y="236"/>
                </a:cubicBezTo>
                <a:cubicBezTo>
                  <a:pt x="356" y="235"/>
                  <a:pt x="359" y="236"/>
                  <a:pt x="359" y="235"/>
                </a:cubicBezTo>
                <a:cubicBezTo>
                  <a:pt x="358" y="235"/>
                  <a:pt x="357" y="235"/>
                  <a:pt x="356" y="236"/>
                </a:cubicBezTo>
                <a:cubicBezTo>
                  <a:pt x="356" y="235"/>
                  <a:pt x="356" y="235"/>
                  <a:pt x="357" y="235"/>
                </a:cubicBezTo>
                <a:cubicBezTo>
                  <a:pt x="357" y="234"/>
                  <a:pt x="356" y="235"/>
                  <a:pt x="356" y="235"/>
                </a:cubicBezTo>
                <a:cubicBezTo>
                  <a:pt x="356" y="234"/>
                  <a:pt x="356" y="234"/>
                  <a:pt x="356" y="234"/>
                </a:cubicBezTo>
                <a:cubicBezTo>
                  <a:pt x="357" y="234"/>
                  <a:pt x="357" y="234"/>
                  <a:pt x="357" y="235"/>
                </a:cubicBezTo>
                <a:cubicBezTo>
                  <a:pt x="358" y="234"/>
                  <a:pt x="357" y="233"/>
                  <a:pt x="358" y="233"/>
                </a:cubicBezTo>
                <a:cubicBezTo>
                  <a:pt x="359" y="233"/>
                  <a:pt x="358" y="234"/>
                  <a:pt x="358" y="234"/>
                </a:cubicBezTo>
                <a:cubicBezTo>
                  <a:pt x="358" y="234"/>
                  <a:pt x="358" y="235"/>
                  <a:pt x="358" y="235"/>
                </a:cubicBezTo>
                <a:cubicBezTo>
                  <a:pt x="358" y="235"/>
                  <a:pt x="358" y="233"/>
                  <a:pt x="359" y="233"/>
                </a:cubicBezTo>
                <a:cubicBezTo>
                  <a:pt x="360" y="234"/>
                  <a:pt x="360" y="234"/>
                  <a:pt x="359" y="234"/>
                </a:cubicBezTo>
                <a:cubicBezTo>
                  <a:pt x="360" y="234"/>
                  <a:pt x="360" y="233"/>
                  <a:pt x="360" y="233"/>
                </a:cubicBezTo>
                <a:cubicBezTo>
                  <a:pt x="361" y="233"/>
                  <a:pt x="360" y="234"/>
                  <a:pt x="361" y="234"/>
                </a:cubicBezTo>
                <a:cubicBezTo>
                  <a:pt x="361" y="234"/>
                  <a:pt x="361" y="234"/>
                  <a:pt x="361" y="234"/>
                </a:cubicBezTo>
                <a:cubicBezTo>
                  <a:pt x="361" y="233"/>
                  <a:pt x="361" y="233"/>
                  <a:pt x="361" y="233"/>
                </a:cubicBezTo>
                <a:cubicBezTo>
                  <a:pt x="361" y="233"/>
                  <a:pt x="362" y="233"/>
                  <a:pt x="362" y="232"/>
                </a:cubicBezTo>
                <a:cubicBezTo>
                  <a:pt x="362" y="232"/>
                  <a:pt x="362" y="232"/>
                  <a:pt x="362" y="232"/>
                </a:cubicBezTo>
                <a:cubicBezTo>
                  <a:pt x="363" y="232"/>
                  <a:pt x="362" y="233"/>
                  <a:pt x="362" y="234"/>
                </a:cubicBezTo>
                <a:cubicBezTo>
                  <a:pt x="363" y="233"/>
                  <a:pt x="363" y="233"/>
                  <a:pt x="363" y="233"/>
                </a:cubicBezTo>
                <a:cubicBezTo>
                  <a:pt x="363" y="233"/>
                  <a:pt x="363" y="233"/>
                  <a:pt x="364" y="233"/>
                </a:cubicBezTo>
                <a:cubicBezTo>
                  <a:pt x="364" y="233"/>
                  <a:pt x="365" y="233"/>
                  <a:pt x="366" y="233"/>
                </a:cubicBezTo>
                <a:cubicBezTo>
                  <a:pt x="366" y="233"/>
                  <a:pt x="365" y="233"/>
                  <a:pt x="365" y="233"/>
                </a:cubicBezTo>
                <a:cubicBezTo>
                  <a:pt x="366" y="234"/>
                  <a:pt x="366" y="232"/>
                  <a:pt x="367" y="233"/>
                </a:cubicBezTo>
                <a:cubicBezTo>
                  <a:pt x="367" y="232"/>
                  <a:pt x="367" y="232"/>
                  <a:pt x="367" y="232"/>
                </a:cubicBezTo>
                <a:cubicBezTo>
                  <a:pt x="367" y="231"/>
                  <a:pt x="367" y="232"/>
                  <a:pt x="367" y="231"/>
                </a:cubicBezTo>
                <a:cubicBezTo>
                  <a:pt x="367" y="231"/>
                  <a:pt x="367" y="231"/>
                  <a:pt x="367" y="231"/>
                </a:cubicBezTo>
                <a:cubicBezTo>
                  <a:pt x="368" y="231"/>
                  <a:pt x="368" y="231"/>
                  <a:pt x="369" y="231"/>
                </a:cubicBezTo>
                <a:cubicBezTo>
                  <a:pt x="369" y="232"/>
                  <a:pt x="368" y="232"/>
                  <a:pt x="368" y="231"/>
                </a:cubicBezTo>
                <a:cubicBezTo>
                  <a:pt x="368" y="232"/>
                  <a:pt x="367" y="232"/>
                  <a:pt x="367" y="232"/>
                </a:cubicBezTo>
                <a:cubicBezTo>
                  <a:pt x="367" y="232"/>
                  <a:pt x="369" y="233"/>
                  <a:pt x="369" y="232"/>
                </a:cubicBezTo>
                <a:cubicBezTo>
                  <a:pt x="369" y="232"/>
                  <a:pt x="369" y="232"/>
                  <a:pt x="369" y="233"/>
                </a:cubicBezTo>
                <a:cubicBezTo>
                  <a:pt x="370" y="232"/>
                  <a:pt x="371" y="231"/>
                  <a:pt x="372" y="231"/>
                </a:cubicBezTo>
                <a:cubicBezTo>
                  <a:pt x="372" y="231"/>
                  <a:pt x="371" y="231"/>
                  <a:pt x="371" y="232"/>
                </a:cubicBezTo>
                <a:cubicBezTo>
                  <a:pt x="372" y="231"/>
                  <a:pt x="372" y="232"/>
                  <a:pt x="372" y="232"/>
                </a:cubicBezTo>
                <a:cubicBezTo>
                  <a:pt x="373" y="232"/>
                  <a:pt x="373" y="232"/>
                  <a:pt x="374" y="231"/>
                </a:cubicBezTo>
                <a:cubicBezTo>
                  <a:pt x="375" y="232"/>
                  <a:pt x="374" y="231"/>
                  <a:pt x="375" y="229"/>
                </a:cubicBezTo>
                <a:cubicBezTo>
                  <a:pt x="375" y="230"/>
                  <a:pt x="374" y="230"/>
                  <a:pt x="374" y="230"/>
                </a:cubicBezTo>
                <a:cubicBezTo>
                  <a:pt x="374" y="230"/>
                  <a:pt x="374" y="230"/>
                  <a:pt x="374" y="230"/>
                </a:cubicBezTo>
                <a:cubicBezTo>
                  <a:pt x="374" y="231"/>
                  <a:pt x="374" y="231"/>
                  <a:pt x="373" y="231"/>
                </a:cubicBezTo>
                <a:cubicBezTo>
                  <a:pt x="373" y="231"/>
                  <a:pt x="373" y="230"/>
                  <a:pt x="374" y="230"/>
                </a:cubicBezTo>
                <a:cubicBezTo>
                  <a:pt x="373" y="230"/>
                  <a:pt x="372" y="229"/>
                  <a:pt x="372" y="230"/>
                </a:cubicBezTo>
                <a:cubicBezTo>
                  <a:pt x="371" y="230"/>
                  <a:pt x="370" y="230"/>
                  <a:pt x="369" y="230"/>
                </a:cubicBezTo>
                <a:cubicBezTo>
                  <a:pt x="369" y="230"/>
                  <a:pt x="369" y="230"/>
                  <a:pt x="369" y="231"/>
                </a:cubicBezTo>
                <a:cubicBezTo>
                  <a:pt x="368" y="230"/>
                  <a:pt x="366" y="230"/>
                  <a:pt x="366" y="231"/>
                </a:cubicBezTo>
                <a:cubicBezTo>
                  <a:pt x="365" y="230"/>
                  <a:pt x="364" y="231"/>
                  <a:pt x="364" y="230"/>
                </a:cubicBezTo>
                <a:cubicBezTo>
                  <a:pt x="364" y="231"/>
                  <a:pt x="364" y="231"/>
                  <a:pt x="364" y="231"/>
                </a:cubicBezTo>
                <a:cubicBezTo>
                  <a:pt x="364" y="231"/>
                  <a:pt x="364" y="231"/>
                  <a:pt x="364" y="231"/>
                </a:cubicBezTo>
                <a:cubicBezTo>
                  <a:pt x="364" y="231"/>
                  <a:pt x="364" y="231"/>
                  <a:pt x="364" y="232"/>
                </a:cubicBezTo>
                <a:cubicBezTo>
                  <a:pt x="364" y="231"/>
                  <a:pt x="364" y="231"/>
                  <a:pt x="364" y="231"/>
                </a:cubicBezTo>
                <a:cubicBezTo>
                  <a:pt x="363" y="231"/>
                  <a:pt x="363" y="231"/>
                  <a:pt x="363" y="231"/>
                </a:cubicBezTo>
                <a:cubicBezTo>
                  <a:pt x="363" y="231"/>
                  <a:pt x="363" y="231"/>
                  <a:pt x="363" y="231"/>
                </a:cubicBezTo>
                <a:cubicBezTo>
                  <a:pt x="362" y="231"/>
                  <a:pt x="362" y="231"/>
                  <a:pt x="362" y="231"/>
                </a:cubicBezTo>
                <a:cubicBezTo>
                  <a:pt x="362" y="231"/>
                  <a:pt x="361" y="231"/>
                  <a:pt x="361" y="231"/>
                </a:cubicBezTo>
                <a:cubicBezTo>
                  <a:pt x="361" y="231"/>
                  <a:pt x="362" y="230"/>
                  <a:pt x="361" y="230"/>
                </a:cubicBezTo>
                <a:cubicBezTo>
                  <a:pt x="361" y="231"/>
                  <a:pt x="359" y="232"/>
                  <a:pt x="358" y="231"/>
                </a:cubicBezTo>
                <a:cubicBezTo>
                  <a:pt x="358" y="231"/>
                  <a:pt x="358" y="231"/>
                  <a:pt x="358" y="232"/>
                </a:cubicBezTo>
                <a:cubicBezTo>
                  <a:pt x="358" y="232"/>
                  <a:pt x="358" y="232"/>
                  <a:pt x="358" y="232"/>
                </a:cubicBezTo>
                <a:cubicBezTo>
                  <a:pt x="358" y="232"/>
                  <a:pt x="358" y="231"/>
                  <a:pt x="357" y="231"/>
                </a:cubicBezTo>
                <a:cubicBezTo>
                  <a:pt x="357" y="232"/>
                  <a:pt x="355" y="232"/>
                  <a:pt x="354" y="232"/>
                </a:cubicBezTo>
                <a:cubicBezTo>
                  <a:pt x="354" y="233"/>
                  <a:pt x="354" y="232"/>
                  <a:pt x="354" y="233"/>
                </a:cubicBezTo>
                <a:cubicBezTo>
                  <a:pt x="354" y="233"/>
                  <a:pt x="354" y="232"/>
                  <a:pt x="355" y="232"/>
                </a:cubicBezTo>
                <a:cubicBezTo>
                  <a:pt x="355" y="233"/>
                  <a:pt x="355" y="233"/>
                  <a:pt x="355" y="233"/>
                </a:cubicBezTo>
                <a:cubicBezTo>
                  <a:pt x="355" y="234"/>
                  <a:pt x="354" y="234"/>
                  <a:pt x="354" y="234"/>
                </a:cubicBezTo>
                <a:cubicBezTo>
                  <a:pt x="354" y="233"/>
                  <a:pt x="354" y="234"/>
                  <a:pt x="354" y="233"/>
                </a:cubicBezTo>
                <a:cubicBezTo>
                  <a:pt x="354" y="233"/>
                  <a:pt x="353" y="233"/>
                  <a:pt x="354" y="232"/>
                </a:cubicBezTo>
                <a:cubicBezTo>
                  <a:pt x="353" y="232"/>
                  <a:pt x="352" y="232"/>
                  <a:pt x="352" y="232"/>
                </a:cubicBezTo>
                <a:cubicBezTo>
                  <a:pt x="352" y="232"/>
                  <a:pt x="352" y="232"/>
                  <a:pt x="351" y="232"/>
                </a:cubicBezTo>
                <a:cubicBezTo>
                  <a:pt x="351" y="232"/>
                  <a:pt x="352" y="232"/>
                  <a:pt x="352" y="232"/>
                </a:cubicBezTo>
                <a:cubicBezTo>
                  <a:pt x="352" y="232"/>
                  <a:pt x="352" y="232"/>
                  <a:pt x="352" y="231"/>
                </a:cubicBezTo>
                <a:cubicBezTo>
                  <a:pt x="352" y="232"/>
                  <a:pt x="351" y="231"/>
                  <a:pt x="351" y="231"/>
                </a:cubicBezTo>
                <a:cubicBezTo>
                  <a:pt x="351" y="232"/>
                  <a:pt x="351" y="232"/>
                  <a:pt x="351" y="232"/>
                </a:cubicBezTo>
                <a:cubicBezTo>
                  <a:pt x="351" y="233"/>
                  <a:pt x="350" y="232"/>
                  <a:pt x="350" y="233"/>
                </a:cubicBezTo>
                <a:cubicBezTo>
                  <a:pt x="350" y="234"/>
                  <a:pt x="350" y="234"/>
                  <a:pt x="350" y="234"/>
                </a:cubicBezTo>
                <a:cubicBezTo>
                  <a:pt x="350" y="235"/>
                  <a:pt x="350" y="234"/>
                  <a:pt x="349" y="234"/>
                </a:cubicBezTo>
                <a:cubicBezTo>
                  <a:pt x="349" y="233"/>
                  <a:pt x="350" y="233"/>
                  <a:pt x="350" y="233"/>
                </a:cubicBezTo>
                <a:cubicBezTo>
                  <a:pt x="349" y="232"/>
                  <a:pt x="348" y="233"/>
                  <a:pt x="347" y="233"/>
                </a:cubicBezTo>
                <a:cubicBezTo>
                  <a:pt x="346" y="234"/>
                  <a:pt x="345" y="233"/>
                  <a:pt x="344" y="234"/>
                </a:cubicBezTo>
                <a:cubicBezTo>
                  <a:pt x="344" y="233"/>
                  <a:pt x="345" y="233"/>
                  <a:pt x="344" y="232"/>
                </a:cubicBezTo>
                <a:cubicBezTo>
                  <a:pt x="344" y="232"/>
                  <a:pt x="344" y="233"/>
                  <a:pt x="343" y="232"/>
                </a:cubicBezTo>
                <a:cubicBezTo>
                  <a:pt x="343" y="233"/>
                  <a:pt x="343" y="233"/>
                  <a:pt x="344" y="233"/>
                </a:cubicBezTo>
                <a:cubicBezTo>
                  <a:pt x="343" y="234"/>
                  <a:pt x="342" y="234"/>
                  <a:pt x="342" y="234"/>
                </a:cubicBezTo>
                <a:cubicBezTo>
                  <a:pt x="342" y="235"/>
                  <a:pt x="341" y="235"/>
                  <a:pt x="340" y="235"/>
                </a:cubicBezTo>
                <a:cubicBezTo>
                  <a:pt x="340" y="235"/>
                  <a:pt x="340" y="234"/>
                  <a:pt x="340" y="234"/>
                </a:cubicBezTo>
                <a:cubicBezTo>
                  <a:pt x="341" y="234"/>
                  <a:pt x="341" y="234"/>
                  <a:pt x="341" y="235"/>
                </a:cubicBezTo>
                <a:cubicBezTo>
                  <a:pt x="341" y="234"/>
                  <a:pt x="341" y="234"/>
                  <a:pt x="341" y="234"/>
                </a:cubicBezTo>
                <a:cubicBezTo>
                  <a:pt x="341" y="234"/>
                  <a:pt x="341" y="234"/>
                  <a:pt x="341" y="234"/>
                </a:cubicBezTo>
                <a:cubicBezTo>
                  <a:pt x="341" y="234"/>
                  <a:pt x="341" y="234"/>
                  <a:pt x="340" y="234"/>
                </a:cubicBezTo>
                <a:cubicBezTo>
                  <a:pt x="340" y="233"/>
                  <a:pt x="340" y="234"/>
                  <a:pt x="341" y="233"/>
                </a:cubicBezTo>
                <a:cubicBezTo>
                  <a:pt x="340" y="233"/>
                  <a:pt x="340" y="233"/>
                  <a:pt x="340" y="233"/>
                </a:cubicBezTo>
                <a:cubicBezTo>
                  <a:pt x="340" y="232"/>
                  <a:pt x="339" y="233"/>
                  <a:pt x="338" y="233"/>
                </a:cubicBezTo>
                <a:cubicBezTo>
                  <a:pt x="338" y="233"/>
                  <a:pt x="338" y="234"/>
                  <a:pt x="338" y="234"/>
                </a:cubicBezTo>
                <a:cubicBezTo>
                  <a:pt x="338" y="233"/>
                  <a:pt x="338" y="234"/>
                  <a:pt x="337" y="233"/>
                </a:cubicBezTo>
                <a:cubicBezTo>
                  <a:pt x="337" y="233"/>
                  <a:pt x="337" y="233"/>
                  <a:pt x="337" y="233"/>
                </a:cubicBezTo>
                <a:cubicBezTo>
                  <a:pt x="337" y="234"/>
                  <a:pt x="337" y="234"/>
                  <a:pt x="337" y="235"/>
                </a:cubicBezTo>
                <a:cubicBezTo>
                  <a:pt x="336" y="235"/>
                  <a:pt x="335" y="234"/>
                  <a:pt x="335" y="235"/>
                </a:cubicBezTo>
                <a:cubicBezTo>
                  <a:pt x="335" y="235"/>
                  <a:pt x="335" y="234"/>
                  <a:pt x="335" y="234"/>
                </a:cubicBezTo>
                <a:cubicBezTo>
                  <a:pt x="334" y="234"/>
                  <a:pt x="333" y="234"/>
                  <a:pt x="333" y="234"/>
                </a:cubicBezTo>
                <a:cubicBezTo>
                  <a:pt x="333" y="234"/>
                  <a:pt x="333" y="234"/>
                  <a:pt x="333" y="234"/>
                </a:cubicBezTo>
                <a:cubicBezTo>
                  <a:pt x="333" y="235"/>
                  <a:pt x="333" y="235"/>
                  <a:pt x="333" y="235"/>
                </a:cubicBezTo>
                <a:cubicBezTo>
                  <a:pt x="334" y="234"/>
                  <a:pt x="334" y="235"/>
                  <a:pt x="335" y="234"/>
                </a:cubicBezTo>
                <a:cubicBezTo>
                  <a:pt x="334" y="235"/>
                  <a:pt x="334" y="234"/>
                  <a:pt x="333" y="235"/>
                </a:cubicBezTo>
                <a:cubicBezTo>
                  <a:pt x="333" y="234"/>
                  <a:pt x="332" y="235"/>
                  <a:pt x="331" y="234"/>
                </a:cubicBezTo>
                <a:cubicBezTo>
                  <a:pt x="331" y="234"/>
                  <a:pt x="331" y="234"/>
                  <a:pt x="332" y="234"/>
                </a:cubicBezTo>
                <a:cubicBezTo>
                  <a:pt x="332" y="233"/>
                  <a:pt x="331" y="234"/>
                  <a:pt x="331" y="234"/>
                </a:cubicBezTo>
                <a:cubicBezTo>
                  <a:pt x="331" y="234"/>
                  <a:pt x="331" y="235"/>
                  <a:pt x="331" y="235"/>
                </a:cubicBezTo>
                <a:cubicBezTo>
                  <a:pt x="330" y="236"/>
                  <a:pt x="330" y="235"/>
                  <a:pt x="330" y="234"/>
                </a:cubicBezTo>
                <a:cubicBezTo>
                  <a:pt x="330" y="235"/>
                  <a:pt x="330" y="235"/>
                  <a:pt x="330" y="235"/>
                </a:cubicBezTo>
                <a:cubicBezTo>
                  <a:pt x="330" y="235"/>
                  <a:pt x="329" y="235"/>
                  <a:pt x="329" y="235"/>
                </a:cubicBezTo>
                <a:cubicBezTo>
                  <a:pt x="329" y="236"/>
                  <a:pt x="328" y="235"/>
                  <a:pt x="328" y="236"/>
                </a:cubicBezTo>
                <a:cubicBezTo>
                  <a:pt x="327" y="236"/>
                  <a:pt x="329" y="235"/>
                  <a:pt x="328" y="235"/>
                </a:cubicBezTo>
                <a:cubicBezTo>
                  <a:pt x="328" y="236"/>
                  <a:pt x="328" y="236"/>
                  <a:pt x="327" y="236"/>
                </a:cubicBezTo>
                <a:cubicBezTo>
                  <a:pt x="327" y="236"/>
                  <a:pt x="328" y="236"/>
                  <a:pt x="328" y="235"/>
                </a:cubicBezTo>
                <a:cubicBezTo>
                  <a:pt x="327" y="235"/>
                  <a:pt x="327" y="235"/>
                  <a:pt x="327" y="236"/>
                </a:cubicBezTo>
                <a:cubicBezTo>
                  <a:pt x="326" y="236"/>
                  <a:pt x="327" y="236"/>
                  <a:pt x="327" y="235"/>
                </a:cubicBezTo>
                <a:cubicBezTo>
                  <a:pt x="327" y="235"/>
                  <a:pt x="326" y="235"/>
                  <a:pt x="326" y="235"/>
                </a:cubicBezTo>
                <a:cubicBezTo>
                  <a:pt x="327" y="235"/>
                  <a:pt x="327" y="235"/>
                  <a:pt x="327" y="234"/>
                </a:cubicBezTo>
                <a:cubicBezTo>
                  <a:pt x="327" y="235"/>
                  <a:pt x="326" y="234"/>
                  <a:pt x="326" y="235"/>
                </a:cubicBezTo>
                <a:cubicBezTo>
                  <a:pt x="325" y="236"/>
                  <a:pt x="325" y="236"/>
                  <a:pt x="325" y="236"/>
                </a:cubicBezTo>
                <a:cubicBezTo>
                  <a:pt x="325" y="236"/>
                  <a:pt x="325" y="236"/>
                  <a:pt x="324" y="236"/>
                </a:cubicBezTo>
                <a:cubicBezTo>
                  <a:pt x="324" y="236"/>
                  <a:pt x="323" y="236"/>
                  <a:pt x="323" y="236"/>
                </a:cubicBezTo>
                <a:cubicBezTo>
                  <a:pt x="323" y="236"/>
                  <a:pt x="323" y="236"/>
                  <a:pt x="323" y="235"/>
                </a:cubicBezTo>
                <a:cubicBezTo>
                  <a:pt x="323" y="235"/>
                  <a:pt x="323" y="235"/>
                  <a:pt x="323" y="235"/>
                </a:cubicBezTo>
                <a:cubicBezTo>
                  <a:pt x="323" y="235"/>
                  <a:pt x="323" y="235"/>
                  <a:pt x="323" y="235"/>
                </a:cubicBezTo>
                <a:cubicBezTo>
                  <a:pt x="323" y="235"/>
                  <a:pt x="323" y="236"/>
                  <a:pt x="323" y="236"/>
                </a:cubicBezTo>
                <a:cubicBezTo>
                  <a:pt x="323" y="236"/>
                  <a:pt x="323" y="236"/>
                  <a:pt x="324" y="235"/>
                </a:cubicBezTo>
                <a:cubicBezTo>
                  <a:pt x="324" y="235"/>
                  <a:pt x="324" y="235"/>
                  <a:pt x="324" y="235"/>
                </a:cubicBezTo>
                <a:cubicBezTo>
                  <a:pt x="324" y="235"/>
                  <a:pt x="324" y="235"/>
                  <a:pt x="324" y="235"/>
                </a:cubicBezTo>
                <a:cubicBezTo>
                  <a:pt x="324" y="235"/>
                  <a:pt x="324" y="235"/>
                  <a:pt x="325" y="235"/>
                </a:cubicBezTo>
                <a:cubicBezTo>
                  <a:pt x="324" y="235"/>
                  <a:pt x="324" y="235"/>
                  <a:pt x="324" y="235"/>
                </a:cubicBezTo>
                <a:cubicBezTo>
                  <a:pt x="324" y="235"/>
                  <a:pt x="324" y="235"/>
                  <a:pt x="325" y="235"/>
                </a:cubicBezTo>
                <a:cubicBezTo>
                  <a:pt x="325" y="234"/>
                  <a:pt x="325" y="234"/>
                  <a:pt x="325" y="234"/>
                </a:cubicBezTo>
                <a:cubicBezTo>
                  <a:pt x="325" y="234"/>
                  <a:pt x="325" y="234"/>
                  <a:pt x="325" y="234"/>
                </a:cubicBezTo>
                <a:cubicBezTo>
                  <a:pt x="325" y="234"/>
                  <a:pt x="325" y="234"/>
                  <a:pt x="325" y="234"/>
                </a:cubicBezTo>
                <a:cubicBezTo>
                  <a:pt x="325" y="234"/>
                  <a:pt x="325" y="234"/>
                  <a:pt x="325" y="234"/>
                </a:cubicBezTo>
                <a:cubicBezTo>
                  <a:pt x="325" y="234"/>
                  <a:pt x="325" y="234"/>
                  <a:pt x="325" y="234"/>
                </a:cubicBezTo>
                <a:cubicBezTo>
                  <a:pt x="324" y="234"/>
                  <a:pt x="324" y="234"/>
                  <a:pt x="324" y="234"/>
                </a:cubicBezTo>
                <a:cubicBezTo>
                  <a:pt x="325" y="233"/>
                  <a:pt x="325" y="234"/>
                  <a:pt x="325" y="234"/>
                </a:cubicBezTo>
                <a:cubicBezTo>
                  <a:pt x="325" y="234"/>
                  <a:pt x="325" y="234"/>
                  <a:pt x="326" y="234"/>
                </a:cubicBezTo>
                <a:cubicBezTo>
                  <a:pt x="325" y="233"/>
                  <a:pt x="326" y="233"/>
                  <a:pt x="326" y="233"/>
                </a:cubicBezTo>
                <a:cubicBezTo>
                  <a:pt x="326" y="233"/>
                  <a:pt x="326" y="233"/>
                  <a:pt x="326" y="233"/>
                </a:cubicBezTo>
                <a:cubicBezTo>
                  <a:pt x="326" y="233"/>
                  <a:pt x="326" y="234"/>
                  <a:pt x="326" y="234"/>
                </a:cubicBezTo>
                <a:cubicBezTo>
                  <a:pt x="326" y="234"/>
                  <a:pt x="327" y="233"/>
                  <a:pt x="327" y="233"/>
                </a:cubicBezTo>
                <a:cubicBezTo>
                  <a:pt x="327" y="233"/>
                  <a:pt x="327" y="233"/>
                  <a:pt x="327" y="233"/>
                </a:cubicBezTo>
                <a:cubicBezTo>
                  <a:pt x="327" y="233"/>
                  <a:pt x="327" y="234"/>
                  <a:pt x="328" y="233"/>
                </a:cubicBezTo>
                <a:cubicBezTo>
                  <a:pt x="328" y="233"/>
                  <a:pt x="327" y="233"/>
                  <a:pt x="327" y="232"/>
                </a:cubicBezTo>
                <a:cubicBezTo>
                  <a:pt x="327" y="232"/>
                  <a:pt x="327" y="232"/>
                  <a:pt x="327" y="232"/>
                </a:cubicBezTo>
                <a:cubicBezTo>
                  <a:pt x="327" y="232"/>
                  <a:pt x="327" y="232"/>
                  <a:pt x="327" y="232"/>
                </a:cubicBezTo>
                <a:cubicBezTo>
                  <a:pt x="327" y="232"/>
                  <a:pt x="328" y="232"/>
                  <a:pt x="328" y="232"/>
                </a:cubicBezTo>
                <a:cubicBezTo>
                  <a:pt x="328" y="230"/>
                  <a:pt x="330" y="230"/>
                  <a:pt x="332" y="230"/>
                </a:cubicBezTo>
                <a:cubicBezTo>
                  <a:pt x="332" y="230"/>
                  <a:pt x="331" y="231"/>
                  <a:pt x="332" y="231"/>
                </a:cubicBezTo>
                <a:cubicBezTo>
                  <a:pt x="330" y="231"/>
                  <a:pt x="329" y="231"/>
                  <a:pt x="328" y="231"/>
                </a:cubicBezTo>
                <a:cubicBezTo>
                  <a:pt x="328" y="232"/>
                  <a:pt x="329" y="232"/>
                  <a:pt x="329" y="231"/>
                </a:cubicBezTo>
                <a:cubicBezTo>
                  <a:pt x="329" y="232"/>
                  <a:pt x="329" y="231"/>
                  <a:pt x="329" y="232"/>
                </a:cubicBezTo>
                <a:cubicBezTo>
                  <a:pt x="329" y="232"/>
                  <a:pt x="330" y="232"/>
                  <a:pt x="330" y="232"/>
                </a:cubicBezTo>
                <a:cubicBezTo>
                  <a:pt x="330" y="232"/>
                  <a:pt x="330" y="232"/>
                  <a:pt x="330" y="232"/>
                </a:cubicBezTo>
                <a:cubicBezTo>
                  <a:pt x="330" y="232"/>
                  <a:pt x="330" y="233"/>
                  <a:pt x="330" y="233"/>
                </a:cubicBezTo>
                <a:cubicBezTo>
                  <a:pt x="330" y="233"/>
                  <a:pt x="330" y="233"/>
                  <a:pt x="331" y="233"/>
                </a:cubicBezTo>
                <a:cubicBezTo>
                  <a:pt x="331" y="233"/>
                  <a:pt x="331" y="233"/>
                  <a:pt x="331" y="232"/>
                </a:cubicBezTo>
                <a:cubicBezTo>
                  <a:pt x="331" y="232"/>
                  <a:pt x="331" y="232"/>
                  <a:pt x="331" y="233"/>
                </a:cubicBezTo>
                <a:cubicBezTo>
                  <a:pt x="331" y="232"/>
                  <a:pt x="331" y="232"/>
                  <a:pt x="331" y="232"/>
                </a:cubicBezTo>
                <a:cubicBezTo>
                  <a:pt x="331" y="232"/>
                  <a:pt x="331" y="232"/>
                  <a:pt x="331" y="232"/>
                </a:cubicBezTo>
                <a:cubicBezTo>
                  <a:pt x="331" y="233"/>
                  <a:pt x="331" y="233"/>
                  <a:pt x="331" y="233"/>
                </a:cubicBezTo>
                <a:cubicBezTo>
                  <a:pt x="331" y="233"/>
                  <a:pt x="331" y="232"/>
                  <a:pt x="331" y="232"/>
                </a:cubicBezTo>
                <a:cubicBezTo>
                  <a:pt x="331" y="232"/>
                  <a:pt x="331" y="232"/>
                  <a:pt x="331" y="232"/>
                </a:cubicBezTo>
                <a:cubicBezTo>
                  <a:pt x="332" y="232"/>
                  <a:pt x="332" y="232"/>
                  <a:pt x="332" y="232"/>
                </a:cubicBezTo>
                <a:cubicBezTo>
                  <a:pt x="331" y="232"/>
                  <a:pt x="331" y="232"/>
                  <a:pt x="331" y="233"/>
                </a:cubicBezTo>
                <a:cubicBezTo>
                  <a:pt x="332" y="233"/>
                  <a:pt x="332" y="233"/>
                  <a:pt x="332" y="233"/>
                </a:cubicBezTo>
                <a:cubicBezTo>
                  <a:pt x="332" y="233"/>
                  <a:pt x="332" y="233"/>
                  <a:pt x="332" y="233"/>
                </a:cubicBezTo>
                <a:cubicBezTo>
                  <a:pt x="332" y="233"/>
                  <a:pt x="333" y="232"/>
                  <a:pt x="333" y="232"/>
                </a:cubicBezTo>
                <a:cubicBezTo>
                  <a:pt x="333" y="232"/>
                  <a:pt x="333" y="232"/>
                  <a:pt x="334" y="232"/>
                </a:cubicBezTo>
                <a:cubicBezTo>
                  <a:pt x="334" y="232"/>
                  <a:pt x="333" y="232"/>
                  <a:pt x="333" y="232"/>
                </a:cubicBezTo>
                <a:cubicBezTo>
                  <a:pt x="333" y="232"/>
                  <a:pt x="334" y="231"/>
                  <a:pt x="334" y="231"/>
                </a:cubicBezTo>
                <a:cubicBezTo>
                  <a:pt x="334" y="231"/>
                  <a:pt x="334" y="232"/>
                  <a:pt x="334" y="232"/>
                </a:cubicBezTo>
                <a:cubicBezTo>
                  <a:pt x="334" y="232"/>
                  <a:pt x="334" y="231"/>
                  <a:pt x="334" y="232"/>
                </a:cubicBezTo>
                <a:cubicBezTo>
                  <a:pt x="334" y="232"/>
                  <a:pt x="335" y="232"/>
                  <a:pt x="336" y="232"/>
                </a:cubicBezTo>
                <a:cubicBezTo>
                  <a:pt x="336" y="231"/>
                  <a:pt x="336" y="231"/>
                  <a:pt x="336" y="231"/>
                </a:cubicBezTo>
                <a:cubicBezTo>
                  <a:pt x="336" y="231"/>
                  <a:pt x="336" y="231"/>
                  <a:pt x="337" y="232"/>
                </a:cubicBezTo>
                <a:cubicBezTo>
                  <a:pt x="337" y="231"/>
                  <a:pt x="336" y="231"/>
                  <a:pt x="336" y="231"/>
                </a:cubicBezTo>
                <a:cubicBezTo>
                  <a:pt x="336" y="230"/>
                  <a:pt x="337" y="231"/>
                  <a:pt x="337" y="230"/>
                </a:cubicBezTo>
                <a:cubicBezTo>
                  <a:pt x="338" y="231"/>
                  <a:pt x="337" y="231"/>
                  <a:pt x="338" y="232"/>
                </a:cubicBezTo>
                <a:cubicBezTo>
                  <a:pt x="338" y="232"/>
                  <a:pt x="338" y="232"/>
                  <a:pt x="338" y="231"/>
                </a:cubicBezTo>
                <a:cubicBezTo>
                  <a:pt x="338" y="231"/>
                  <a:pt x="339" y="231"/>
                  <a:pt x="340" y="231"/>
                </a:cubicBezTo>
                <a:cubicBezTo>
                  <a:pt x="340" y="230"/>
                  <a:pt x="339" y="230"/>
                  <a:pt x="339" y="230"/>
                </a:cubicBezTo>
                <a:cubicBezTo>
                  <a:pt x="339" y="230"/>
                  <a:pt x="339" y="228"/>
                  <a:pt x="340" y="229"/>
                </a:cubicBezTo>
                <a:cubicBezTo>
                  <a:pt x="340" y="229"/>
                  <a:pt x="340" y="229"/>
                  <a:pt x="340" y="230"/>
                </a:cubicBezTo>
                <a:cubicBezTo>
                  <a:pt x="340" y="230"/>
                  <a:pt x="340" y="229"/>
                  <a:pt x="341" y="230"/>
                </a:cubicBezTo>
                <a:cubicBezTo>
                  <a:pt x="341" y="229"/>
                  <a:pt x="340" y="229"/>
                  <a:pt x="341" y="229"/>
                </a:cubicBezTo>
                <a:cubicBezTo>
                  <a:pt x="341" y="229"/>
                  <a:pt x="341" y="229"/>
                  <a:pt x="341" y="229"/>
                </a:cubicBezTo>
                <a:cubicBezTo>
                  <a:pt x="342" y="230"/>
                  <a:pt x="341" y="228"/>
                  <a:pt x="342" y="228"/>
                </a:cubicBezTo>
                <a:cubicBezTo>
                  <a:pt x="342" y="229"/>
                  <a:pt x="342" y="229"/>
                  <a:pt x="342" y="230"/>
                </a:cubicBezTo>
                <a:cubicBezTo>
                  <a:pt x="342" y="229"/>
                  <a:pt x="342" y="229"/>
                  <a:pt x="342" y="229"/>
                </a:cubicBezTo>
                <a:cubicBezTo>
                  <a:pt x="342" y="228"/>
                  <a:pt x="342" y="228"/>
                  <a:pt x="343" y="228"/>
                </a:cubicBezTo>
                <a:cubicBezTo>
                  <a:pt x="343" y="229"/>
                  <a:pt x="342" y="229"/>
                  <a:pt x="343" y="230"/>
                </a:cubicBezTo>
                <a:cubicBezTo>
                  <a:pt x="343" y="229"/>
                  <a:pt x="343" y="230"/>
                  <a:pt x="344" y="230"/>
                </a:cubicBezTo>
                <a:cubicBezTo>
                  <a:pt x="345" y="230"/>
                  <a:pt x="346" y="229"/>
                  <a:pt x="346" y="229"/>
                </a:cubicBezTo>
                <a:cubicBezTo>
                  <a:pt x="346" y="230"/>
                  <a:pt x="348" y="229"/>
                  <a:pt x="349" y="229"/>
                </a:cubicBezTo>
                <a:cubicBezTo>
                  <a:pt x="349" y="230"/>
                  <a:pt x="348" y="230"/>
                  <a:pt x="348" y="230"/>
                </a:cubicBezTo>
                <a:cubicBezTo>
                  <a:pt x="349" y="231"/>
                  <a:pt x="349" y="229"/>
                  <a:pt x="350" y="230"/>
                </a:cubicBezTo>
                <a:cubicBezTo>
                  <a:pt x="350" y="230"/>
                  <a:pt x="350" y="230"/>
                  <a:pt x="350" y="229"/>
                </a:cubicBezTo>
                <a:cubicBezTo>
                  <a:pt x="350" y="229"/>
                  <a:pt x="350" y="229"/>
                  <a:pt x="350" y="229"/>
                </a:cubicBezTo>
                <a:cubicBezTo>
                  <a:pt x="351" y="230"/>
                  <a:pt x="352" y="228"/>
                  <a:pt x="353" y="229"/>
                </a:cubicBezTo>
                <a:cubicBezTo>
                  <a:pt x="353" y="228"/>
                  <a:pt x="354" y="229"/>
                  <a:pt x="355" y="227"/>
                </a:cubicBezTo>
                <a:cubicBezTo>
                  <a:pt x="354" y="228"/>
                  <a:pt x="355" y="227"/>
                  <a:pt x="354" y="227"/>
                </a:cubicBezTo>
                <a:cubicBezTo>
                  <a:pt x="355" y="226"/>
                  <a:pt x="356" y="227"/>
                  <a:pt x="356" y="228"/>
                </a:cubicBezTo>
                <a:cubicBezTo>
                  <a:pt x="356" y="228"/>
                  <a:pt x="356" y="227"/>
                  <a:pt x="356" y="227"/>
                </a:cubicBezTo>
                <a:cubicBezTo>
                  <a:pt x="356" y="227"/>
                  <a:pt x="357" y="226"/>
                  <a:pt x="357" y="227"/>
                </a:cubicBezTo>
                <a:cubicBezTo>
                  <a:pt x="358" y="227"/>
                  <a:pt x="357" y="227"/>
                  <a:pt x="357" y="227"/>
                </a:cubicBezTo>
                <a:cubicBezTo>
                  <a:pt x="357" y="227"/>
                  <a:pt x="359" y="227"/>
                  <a:pt x="359" y="227"/>
                </a:cubicBezTo>
                <a:cubicBezTo>
                  <a:pt x="359" y="227"/>
                  <a:pt x="359" y="228"/>
                  <a:pt x="359" y="228"/>
                </a:cubicBezTo>
                <a:cubicBezTo>
                  <a:pt x="359" y="228"/>
                  <a:pt x="359" y="227"/>
                  <a:pt x="359" y="227"/>
                </a:cubicBezTo>
                <a:cubicBezTo>
                  <a:pt x="360" y="227"/>
                  <a:pt x="359" y="227"/>
                  <a:pt x="359" y="227"/>
                </a:cubicBezTo>
                <a:cubicBezTo>
                  <a:pt x="360" y="227"/>
                  <a:pt x="362" y="228"/>
                  <a:pt x="363" y="227"/>
                </a:cubicBezTo>
                <a:cubicBezTo>
                  <a:pt x="363" y="227"/>
                  <a:pt x="363" y="227"/>
                  <a:pt x="363" y="227"/>
                </a:cubicBezTo>
                <a:cubicBezTo>
                  <a:pt x="363" y="227"/>
                  <a:pt x="364" y="227"/>
                  <a:pt x="364" y="227"/>
                </a:cubicBezTo>
                <a:cubicBezTo>
                  <a:pt x="365" y="228"/>
                  <a:pt x="366" y="226"/>
                  <a:pt x="367" y="227"/>
                </a:cubicBezTo>
                <a:cubicBezTo>
                  <a:pt x="368" y="226"/>
                  <a:pt x="369" y="226"/>
                  <a:pt x="370" y="227"/>
                </a:cubicBezTo>
                <a:cubicBezTo>
                  <a:pt x="369" y="227"/>
                  <a:pt x="369" y="228"/>
                  <a:pt x="369" y="228"/>
                </a:cubicBezTo>
                <a:cubicBezTo>
                  <a:pt x="370" y="228"/>
                  <a:pt x="371" y="227"/>
                  <a:pt x="372" y="227"/>
                </a:cubicBezTo>
                <a:cubicBezTo>
                  <a:pt x="371" y="226"/>
                  <a:pt x="372" y="225"/>
                  <a:pt x="371" y="224"/>
                </a:cubicBezTo>
                <a:cubicBezTo>
                  <a:pt x="371" y="224"/>
                  <a:pt x="372" y="224"/>
                  <a:pt x="373" y="224"/>
                </a:cubicBezTo>
                <a:cubicBezTo>
                  <a:pt x="372" y="223"/>
                  <a:pt x="371" y="225"/>
                  <a:pt x="370" y="223"/>
                </a:cubicBezTo>
                <a:cubicBezTo>
                  <a:pt x="370" y="223"/>
                  <a:pt x="371" y="223"/>
                  <a:pt x="371" y="224"/>
                </a:cubicBezTo>
                <a:cubicBezTo>
                  <a:pt x="371" y="223"/>
                  <a:pt x="372" y="223"/>
                  <a:pt x="372" y="222"/>
                </a:cubicBezTo>
                <a:cubicBezTo>
                  <a:pt x="372" y="223"/>
                  <a:pt x="372" y="223"/>
                  <a:pt x="373" y="223"/>
                </a:cubicBezTo>
                <a:cubicBezTo>
                  <a:pt x="373" y="223"/>
                  <a:pt x="373" y="223"/>
                  <a:pt x="373" y="222"/>
                </a:cubicBezTo>
                <a:cubicBezTo>
                  <a:pt x="374" y="222"/>
                  <a:pt x="374" y="223"/>
                  <a:pt x="374" y="222"/>
                </a:cubicBezTo>
                <a:cubicBezTo>
                  <a:pt x="375" y="222"/>
                  <a:pt x="375" y="223"/>
                  <a:pt x="375" y="223"/>
                </a:cubicBezTo>
                <a:cubicBezTo>
                  <a:pt x="375" y="223"/>
                  <a:pt x="375" y="223"/>
                  <a:pt x="375" y="223"/>
                </a:cubicBezTo>
                <a:cubicBezTo>
                  <a:pt x="375" y="223"/>
                  <a:pt x="376" y="223"/>
                  <a:pt x="376" y="223"/>
                </a:cubicBezTo>
                <a:cubicBezTo>
                  <a:pt x="377" y="223"/>
                  <a:pt x="376" y="224"/>
                  <a:pt x="377" y="224"/>
                </a:cubicBezTo>
                <a:cubicBezTo>
                  <a:pt x="377" y="224"/>
                  <a:pt x="376" y="223"/>
                  <a:pt x="377" y="223"/>
                </a:cubicBezTo>
                <a:cubicBezTo>
                  <a:pt x="377" y="223"/>
                  <a:pt x="377" y="223"/>
                  <a:pt x="377" y="222"/>
                </a:cubicBezTo>
                <a:cubicBezTo>
                  <a:pt x="377" y="222"/>
                  <a:pt x="377" y="222"/>
                  <a:pt x="377" y="221"/>
                </a:cubicBezTo>
                <a:cubicBezTo>
                  <a:pt x="377" y="221"/>
                  <a:pt x="378" y="222"/>
                  <a:pt x="378" y="221"/>
                </a:cubicBezTo>
                <a:cubicBezTo>
                  <a:pt x="378" y="221"/>
                  <a:pt x="377" y="221"/>
                  <a:pt x="377" y="221"/>
                </a:cubicBezTo>
                <a:cubicBezTo>
                  <a:pt x="377" y="221"/>
                  <a:pt x="378" y="221"/>
                  <a:pt x="378" y="220"/>
                </a:cubicBezTo>
                <a:cubicBezTo>
                  <a:pt x="378" y="221"/>
                  <a:pt x="378" y="221"/>
                  <a:pt x="378" y="221"/>
                </a:cubicBezTo>
                <a:cubicBezTo>
                  <a:pt x="378" y="221"/>
                  <a:pt x="379" y="221"/>
                  <a:pt x="379" y="221"/>
                </a:cubicBezTo>
                <a:cubicBezTo>
                  <a:pt x="379" y="220"/>
                  <a:pt x="380" y="220"/>
                  <a:pt x="381" y="221"/>
                </a:cubicBezTo>
                <a:cubicBezTo>
                  <a:pt x="381" y="221"/>
                  <a:pt x="381" y="220"/>
                  <a:pt x="381" y="220"/>
                </a:cubicBezTo>
                <a:cubicBezTo>
                  <a:pt x="381" y="220"/>
                  <a:pt x="381" y="220"/>
                  <a:pt x="380" y="219"/>
                </a:cubicBezTo>
                <a:cubicBezTo>
                  <a:pt x="380" y="220"/>
                  <a:pt x="381" y="220"/>
                  <a:pt x="381" y="220"/>
                </a:cubicBezTo>
                <a:cubicBezTo>
                  <a:pt x="380" y="220"/>
                  <a:pt x="379" y="220"/>
                  <a:pt x="378" y="220"/>
                </a:cubicBezTo>
                <a:cubicBezTo>
                  <a:pt x="378" y="219"/>
                  <a:pt x="380" y="220"/>
                  <a:pt x="380" y="219"/>
                </a:cubicBezTo>
                <a:cubicBezTo>
                  <a:pt x="380" y="219"/>
                  <a:pt x="379" y="219"/>
                  <a:pt x="379" y="219"/>
                </a:cubicBezTo>
                <a:cubicBezTo>
                  <a:pt x="379" y="219"/>
                  <a:pt x="380" y="219"/>
                  <a:pt x="380" y="218"/>
                </a:cubicBezTo>
                <a:cubicBezTo>
                  <a:pt x="380" y="218"/>
                  <a:pt x="380" y="219"/>
                  <a:pt x="380" y="219"/>
                </a:cubicBezTo>
                <a:cubicBezTo>
                  <a:pt x="380" y="219"/>
                  <a:pt x="381" y="219"/>
                  <a:pt x="381" y="219"/>
                </a:cubicBezTo>
                <a:cubicBezTo>
                  <a:pt x="381" y="219"/>
                  <a:pt x="381" y="219"/>
                  <a:pt x="381" y="219"/>
                </a:cubicBezTo>
                <a:cubicBezTo>
                  <a:pt x="381" y="219"/>
                  <a:pt x="381" y="219"/>
                  <a:pt x="382" y="219"/>
                </a:cubicBezTo>
                <a:cubicBezTo>
                  <a:pt x="381" y="218"/>
                  <a:pt x="382" y="219"/>
                  <a:pt x="382" y="218"/>
                </a:cubicBezTo>
                <a:cubicBezTo>
                  <a:pt x="383" y="218"/>
                  <a:pt x="382" y="219"/>
                  <a:pt x="383" y="219"/>
                </a:cubicBezTo>
                <a:cubicBezTo>
                  <a:pt x="383" y="219"/>
                  <a:pt x="384" y="219"/>
                  <a:pt x="384" y="219"/>
                </a:cubicBezTo>
                <a:cubicBezTo>
                  <a:pt x="385" y="218"/>
                  <a:pt x="385" y="219"/>
                  <a:pt x="386" y="219"/>
                </a:cubicBezTo>
                <a:cubicBezTo>
                  <a:pt x="386" y="219"/>
                  <a:pt x="385" y="219"/>
                  <a:pt x="385" y="219"/>
                </a:cubicBezTo>
                <a:cubicBezTo>
                  <a:pt x="386" y="220"/>
                  <a:pt x="386" y="219"/>
                  <a:pt x="387" y="219"/>
                </a:cubicBezTo>
                <a:cubicBezTo>
                  <a:pt x="387" y="219"/>
                  <a:pt x="387" y="218"/>
                  <a:pt x="387" y="218"/>
                </a:cubicBezTo>
                <a:cubicBezTo>
                  <a:pt x="387" y="218"/>
                  <a:pt x="388" y="217"/>
                  <a:pt x="388" y="217"/>
                </a:cubicBezTo>
                <a:cubicBezTo>
                  <a:pt x="388" y="217"/>
                  <a:pt x="388" y="217"/>
                  <a:pt x="388" y="217"/>
                </a:cubicBezTo>
                <a:cubicBezTo>
                  <a:pt x="389" y="217"/>
                  <a:pt x="389" y="217"/>
                  <a:pt x="389" y="217"/>
                </a:cubicBezTo>
                <a:cubicBezTo>
                  <a:pt x="389" y="217"/>
                  <a:pt x="389" y="217"/>
                  <a:pt x="389" y="216"/>
                </a:cubicBezTo>
                <a:cubicBezTo>
                  <a:pt x="390" y="217"/>
                  <a:pt x="389" y="217"/>
                  <a:pt x="390" y="218"/>
                </a:cubicBezTo>
                <a:cubicBezTo>
                  <a:pt x="389" y="218"/>
                  <a:pt x="389" y="217"/>
                  <a:pt x="389" y="218"/>
                </a:cubicBezTo>
                <a:cubicBezTo>
                  <a:pt x="389" y="218"/>
                  <a:pt x="390" y="218"/>
                  <a:pt x="390" y="218"/>
                </a:cubicBezTo>
                <a:cubicBezTo>
                  <a:pt x="391" y="218"/>
                  <a:pt x="390" y="218"/>
                  <a:pt x="391" y="218"/>
                </a:cubicBezTo>
                <a:cubicBezTo>
                  <a:pt x="391" y="218"/>
                  <a:pt x="392" y="217"/>
                  <a:pt x="392" y="217"/>
                </a:cubicBezTo>
                <a:cubicBezTo>
                  <a:pt x="393" y="217"/>
                  <a:pt x="392" y="217"/>
                  <a:pt x="392" y="217"/>
                </a:cubicBezTo>
                <a:cubicBezTo>
                  <a:pt x="393" y="217"/>
                  <a:pt x="393" y="216"/>
                  <a:pt x="394" y="217"/>
                </a:cubicBezTo>
                <a:cubicBezTo>
                  <a:pt x="394" y="216"/>
                  <a:pt x="394" y="216"/>
                  <a:pt x="394" y="216"/>
                </a:cubicBezTo>
                <a:cubicBezTo>
                  <a:pt x="394" y="216"/>
                  <a:pt x="393" y="215"/>
                  <a:pt x="393" y="216"/>
                </a:cubicBezTo>
                <a:close/>
                <a:moveTo>
                  <a:pt x="384" y="211"/>
                </a:moveTo>
                <a:cubicBezTo>
                  <a:pt x="383" y="211"/>
                  <a:pt x="383" y="211"/>
                  <a:pt x="383" y="210"/>
                </a:cubicBezTo>
                <a:cubicBezTo>
                  <a:pt x="383" y="211"/>
                  <a:pt x="384" y="210"/>
                  <a:pt x="384" y="211"/>
                </a:cubicBezTo>
                <a:close/>
                <a:moveTo>
                  <a:pt x="382" y="210"/>
                </a:moveTo>
                <a:cubicBezTo>
                  <a:pt x="382" y="211"/>
                  <a:pt x="383" y="211"/>
                  <a:pt x="382" y="211"/>
                </a:cubicBezTo>
                <a:cubicBezTo>
                  <a:pt x="382" y="210"/>
                  <a:pt x="382" y="211"/>
                  <a:pt x="382" y="211"/>
                </a:cubicBezTo>
                <a:cubicBezTo>
                  <a:pt x="382" y="211"/>
                  <a:pt x="381" y="211"/>
                  <a:pt x="381" y="210"/>
                </a:cubicBezTo>
                <a:cubicBezTo>
                  <a:pt x="382" y="210"/>
                  <a:pt x="382" y="211"/>
                  <a:pt x="382" y="210"/>
                </a:cubicBezTo>
                <a:close/>
                <a:moveTo>
                  <a:pt x="382" y="208"/>
                </a:moveTo>
                <a:cubicBezTo>
                  <a:pt x="381" y="208"/>
                  <a:pt x="381" y="209"/>
                  <a:pt x="380" y="209"/>
                </a:cubicBezTo>
                <a:cubicBezTo>
                  <a:pt x="380" y="208"/>
                  <a:pt x="382" y="208"/>
                  <a:pt x="382" y="208"/>
                </a:cubicBezTo>
                <a:close/>
                <a:moveTo>
                  <a:pt x="381" y="210"/>
                </a:moveTo>
                <a:cubicBezTo>
                  <a:pt x="381" y="210"/>
                  <a:pt x="380" y="210"/>
                  <a:pt x="380" y="210"/>
                </a:cubicBezTo>
                <a:cubicBezTo>
                  <a:pt x="380" y="210"/>
                  <a:pt x="380" y="209"/>
                  <a:pt x="381" y="210"/>
                </a:cubicBezTo>
                <a:close/>
                <a:moveTo>
                  <a:pt x="377" y="211"/>
                </a:moveTo>
                <a:cubicBezTo>
                  <a:pt x="378" y="211"/>
                  <a:pt x="378" y="211"/>
                  <a:pt x="378" y="211"/>
                </a:cubicBezTo>
                <a:cubicBezTo>
                  <a:pt x="378" y="212"/>
                  <a:pt x="377" y="211"/>
                  <a:pt x="377" y="211"/>
                </a:cubicBezTo>
                <a:close/>
                <a:moveTo>
                  <a:pt x="365" y="203"/>
                </a:moveTo>
                <a:cubicBezTo>
                  <a:pt x="365" y="203"/>
                  <a:pt x="365" y="204"/>
                  <a:pt x="364" y="204"/>
                </a:cubicBezTo>
                <a:cubicBezTo>
                  <a:pt x="364" y="204"/>
                  <a:pt x="364" y="203"/>
                  <a:pt x="365" y="203"/>
                </a:cubicBezTo>
                <a:close/>
                <a:moveTo>
                  <a:pt x="363" y="203"/>
                </a:moveTo>
                <a:cubicBezTo>
                  <a:pt x="363" y="203"/>
                  <a:pt x="364" y="203"/>
                  <a:pt x="363" y="204"/>
                </a:cubicBezTo>
                <a:cubicBezTo>
                  <a:pt x="363" y="203"/>
                  <a:pt x="363" y="203"/>
                  <a:pt x="363" y="203"/>
                </a:cubicBezTo>
                <a:cubicBezTo>
                  <a:pt x="363" y="203"/>
                  <a:pt x="363" y="203"/>
                  <a:pt x="363" y="203"/>
                </a:cubicBezTo>
                <a:close/>
                <a:moveTo>
                  <a:pt x="384" y="185"/>
                </a:moveTo>
                <a:cubicBezTo>
                  <a:pt x="385" y="186"/>
                  <a:pt x="385" y="185"/>
                  <a:pt x="386" y="185"/>
                </a:cubicBezTo>
                <a:cubicBezTo>
                  <a:pt x="385" y="186"/>
                  <a:pt x="385" y="186"/>
                  <a:pt x="384" y="186"/>
                </a:cubicBezTo>
                <a:cubicBezTo>
                  <a:pt x="385" y="186"/>
                  <a:pt x="384" y="186"/>
                  <a:pt x="384" y="185"/>
                </a:cubicBezTo>
                <a:close/>
                <a:moveTo>
                  <a:pt x="370" y="187"/>
                </a:moveTo>
                <a:cubicBezTo>
                  <a:pt x="370" y="188"/>
                  <a:pt x="370" y="188"/>
                  <a:pt x="370" y="187"/>
                </a:cubicBezTo>
                <a:cubicBezTo>
                  <a:pt x="370" y="187"/>
                  <a:pt x="370" y="187"/>
                  <a:pt x="370" y="187"/>
                </a:cubicBezTo>
                <a:close/>
                <a:moveTo>
                  <a:pt x="361" y="196"/>
                </a:moveTo>
                <a:cubicBezTo>
                  <a:pt x="361" y="196"/>
                  <a:pt x="360" y="197"/>
                  <a:pt x="360" y="196"/>
                </a:cubicBezTo>
                <a:cubicBezTo>
                  <a:pt x="360" y="196"/>
                  <a:pt x="360" y="195"/>
                  <a:pt x="361" y="196"/>
                </a:cubicBezTo>
                <a:close/>
                <a:moveTo>
                  <a:pt x="354" y="206"/>
                </a:moveTo>
                <a:cubicBezTo>
                  <a:pt x="355" y="206"/>
                  <a:pt x="355" y="206"/>
                  <a:pt x="356" y="206"/>
                </a:cubicBezTo>
                <a:cubicBezTo>
                  <a:pt x="355" y="206"/>
                  <a:pt x="355" y="207"/>
                  <a:pt x="354" y="206"/>
                </a:cubicBezTo>
                <a:close/>
                <a:moveTo>
                  <a:pt x="362" y="201"/>
                </a:moveTo>
                <a:cubicBezTo>
                  <a:pt x="363" y="201"/>
                  <a:pt x="362" y="201"/>
                  <a:pt x="363" y="202"/>
                </a:cubicBezTo>
                <a:cubicBezTo>
                  <a:pt x="362" y="202"/>
                  <a:pt x="362" y="202"/>
                  <a:pt x="362" y="202"/>
                </a:cubicBezTo>
                <a:cubicBezTo>
                  <a:pt x="362" y="202"/>
                  <a:pt x="362" y="201"/>
                  <a:pt x="362" y="201"/>
                </a:cubicBezTo>
                <a:close/>
                <a:moveTo>
                  <a:pt x="359" y="201"/>
                </a:moveTo>
                <a:cubicBezTo>
                  <a:pt x="359" y="202"/>
                  <a:pt x="359" y="201"/>
                  <a:pt x="360" y="202"/>
                </a:cubicBezTo>
                <a:cubicBezTo>
                  <a:pt x="360" y="202"/>
                  <a:pt x="361" y="201"/>
                  <a:pt x="361" y="201"/>
                </a:cubicBezTo>
                <a:cubicBezTo>
                  <a:pt x="361" y="201"/>
                  <a:pt x="361" y="201"/>
                  <a:pt x="361" y="202"/>
                </a:cubicBezTo>
                <a:cubicBezTo>
                  <a:pt x="361" y="201"/>
                  <a:pt x="361" y="201"/>
                  <a:pt x="362" y="202"/>
                </a:cubicBezTo>
                <a:cubicBezTo>
                  <a:pt x="362" y="202"/>
                  <a:pt x="361" y="202"/>
                  <a:pt x="361" y="202"/>
                </a:cubicBezTo>
                <a:cubicBezTo>
                  <a:pt x="361" y="202"/>
                  <a:pt x="360" y="202"/>
                  <a:pt x="361" y="203"/>
                </a:cubicBezTo>
                <a:cubicBezTo>
                  <a:pt x="360" y="202"/>
                  <a:pt x="359" y="204"/>
                  <a:pt x="359" y="203"/>
                </a:cubicBezTo>
                <a:cubicBezTo>
                  <a:pt x="359" y="204"/>
                  <a:pt x="358" y="204"/>
                  <a:pt x="358" y="204"/>
                </a:cubicBezTo>
                <a:cubicBezTo>
                  <a:pt x="359" y="203"/>
                  <a:pt x="358" y="202"/>
                  <a:pt x="359" y="201"/>
                </a:cubicBezTo>
                <a:close/>
                <a:moveTo>
                  <a:pt x="356" y="188"/>
                </a:moveTo>
                <a:cubicBezTo>
                  <a:pt x="356" y="188"/>
                  <a:pt x="355" y="188"/>
                  <a:pt x="355" y="188"/>
                </a:cubicBezTo>
                <a:cubicBezTo>
                  <a:pt x="355" y="188"/>
                  <a:pt x="355" y="187"/>
                  <a:pt x="356" y="188"/>
                </a:cubicBezTo>
                <a:close/>
                <a:moveTo>
                  <a:pt x="354" y="203"/>
                </a:moveTo>
                <a:cubicBezTo>
                  <a:pt x="354" y="203"/>
                  <a:pt x="354" y="203"/>
                  <a:pt x="354" y="202"/>
                </a:cubicBezTo>
                <a:cubicBezTo>
                  <a:pt x="355" y="202"/>
                  <a:pt x="355" y="202"/>
                  <a:pt x="355" y="203"/>
                </a:cubicBezTo>
                <a:cubicBezTo>
                  <a:pt x="355" y="202"/>
                  <a:pt x="356" y="202"/>
                  <a:pt x="357" y="202"/>
                </a:cubicBezTo>
                <a:cubicBezTo>
                  <a:pt x="357" y="202"/>
                  <a:pt x="357" y="203"/>
                  <a:pt x="357" y="202"/>
                </a:cubicBezTo>
                <a:cubicBezTo>
                  <a:pt x="358" y="202"/>
                  <a:pt x="358" y="203"/>
                  <a:pt x="358" y="203"/>
                </a:cubicBezTo>
                <a:cubicBezTo>
                  <a:pt x="358" y="203"/>
                  <a:pt x="358" y="202"/>
                  <a:pt x="357" y="202"/>
                </a:cubicBezTo>
                <a:cubicBezTo>
                  <a:pt x="358" y="204"/>
                  <a:pt x="357" y="204"/>
                  <a:pt x="356" y="204"/>
                </a:cubicBezTo>
                <a:cubicBezTo>
                  <a:pt x="355" y="204"/>
                  <a:pt x="355" y="204"/>
                  <a:pt x="355" y="204"/>
                </a:cubicBezTo>
                <a:cubicBezTo>
                  <a:pt x="355" y="204"/>
                  <a:pt x="355" y="205"/>
                  <a:pt x="354" y="205"/>
                </a:cubicBezTo>
                <a:cubicBezTo>
                  <a:pt x="354" y="204"/>
                  <a:pt x="355" y="203"/>
                  <a:pt x="355" y="203"/>
                </a:cubicBezTo>
                <a:cubicBezTo>
                  <a:pt x="355" y="203"/>
                  <a:pt x="355" y="203"/>
                  <a:pt x="356" y="203"/>
                </a:cubicBezTo>
                <a:cubicBezTo>
                  <a:pt x="355" y="203"/>
                  <a:pt x="355" y="203"/>
                  <a:pt x="354" y="203"/>
                </a:cubicBezTo>
                <a:cubicBezTo>
                  <a:pt x="354" y="204"/>
                  <a:pt x="354" y="204"/>
                  <a:pt x="353" y="204"/>
                </a:cubicBezTo>
                <a:cubicBezTo>
                  <a:pt x="354" y="204"/>
                  <a:pt x="354" y="203"/>
                  <a:pt x="354" y="203"/>
                </a:cubicBezTo>
                <a:close/>
                <a:moveTo>
                  <a:pt x="353" y="189"/>
                </a:moveTo>
                <a:cubicBezTo>
                  <a:pt x="353" y="189"/>
                  <a:pt x="353" y="189"/>
                  <a:pt x="353" y="189"/>
                </a:cubicBezTo>
                <a:cubicBezTo>
                  <a:pt x="353" y="189"/>
                  <a:pt x="353" y="189"/>
                  <a:pt x="353" y="189"/>
                </a:cubicBezTo>
                <a:cubicBezTo>
                  <a:pt x="353" y="189"/>
                  <a:pt x="353" y="189"/>
                  <a:pt x="353" y="189"/>
                </a:cubicBezTo>
                <a:close/>
                <a:moveTo>
                  <a:pt x="353" y="189"/>
                </a:moveTo>
                <a:cubicBezTo>
                  <a:pt x="353" y="189"/>
                  <a:pt x="353" y="189"/>
                  <a:pt x="353" y="189"/>
                </a:cubicBezTo>
                <a:cubicBezTo>
                  <a:pt x="353" y="189"/>
                  <a:pt x="352" y="189"/>
                  <a:pt x="352" y="189"/>
                </a:cubicBezTo>
                <a:cubicBezTo>
                  <a:pt x="352" y="189"/>
                  <a:pt x="353" y="188"/>
                  <a:pt x="353" y="189"/>
                </a:cubicBezTo>
                <a:close/>
                <a:moveTo>
                  <a:pt x="352" y="204"/>
                </a:moveTo>
                <a:cubicBezTo>
                  <a:pt x="352" y="205"/>
                  <a:pt x="353" y="205"/>
                  <a:pt x="353" y="204"/>
                </a:cubicBezTo>
                <a:cubicBezTo>
                  <a:pt x="353" y="204"/>
                  <a:pt x="353" y="204"/>
                  <a:pt x="353" y="204"/>
                </a:cubicBezTo>
                <a:cubicBezTo>
                  <a:pt x="353" y="205"/>
                  <a:pt x="352" y="205"/>
                  <a:pt x="352" y="205"/>
                </a:cubicBezTo>
                <a:lnTo>
                  <a:pt x="352" y="204"/>
                </a:lnTo>
                <a:close/>
                <a:moveTo>
                  <a:pt x="358" y="185"/>
                </a:moveTo>
                <a:cubicBezTo>
                  <a:pt x="357" y="185"/>
                  <a:pt x="357" y="185"/>
                  <a:pt x="357" y="185"/>
                </a:cubicBezTo>
                <a:cubicBezTo>
                  <a:pt x="357" y="185"/>
                  <a:pt x="357" y="185"/>
                  <a:pt x="357" y="185"/>
                </a:cubicBezTo>
                <a:cubicBezTo>
                  <a:pt x="357" y="185"/>
                  <a:pt x="357" y="185"/>
                  <a:pt x="358" y="185"/>
                </a:cubicBezTo>
                <a:close/>
                <a:moveTo>
                  <a:pt x="377" y="179"/>
                </a:moveTo>
                <a:cubicBezTo>
                  <a:pt x="377" y="179"/>
                  <a:pt x="377" y="179"/>
                  <a:pt x="376" y="180"/>
                </a:cubicBezTo>
                <a:cubicBezTo>
                  <a:pt x="376" y="179"/>
                  <a:pt x="376" y="180"/>
                  <a:pt x="376" y="180"/>
                </a:cubicBezTo>
                <a:cubicBezTo>
                  <a:pt x="376" y="180"/>
                  <a:pt x="376" y="179"/>
                  <a:pt x="376" y="179"/>
                </a:cubicBezTo>
                <a:cubicBezTo>
                  <a:pt x="376" y="179"/>
                  <a:pt x="376" y="179"/>
                  <a:pt x="377" y="179"/>
                </a:cubicBezTo>
                <a:close/>
                <a:moveTo>
                  <a:pt x="369" y="181"/>
                </a:moveTo>
                <a:cubicBezTo>
                  <a:pt x="368" y="181"/>
                  <a:pt x="367" y="182"/>
                  <a:pt x="367" y="181"/>
                </a:cubicBezTo>
                <a:cubicBezTo>
                  <a:pt x="367" y="181"/>
                  <a:pt x="368" y="181"/>
                  <a:pt x="369" y="181"/>
                </a:cubicBezTo>
                <a:close/>
                <a:moveTo>
                  <a:pt x="397" y="164"/>
                </a:moveTo>
                <a:cubicBezTo>
                  <a:pt x="397" y="164"/>
                  <a:pt x="397" y="164"/>
                  <a:pt x="397" y="165"/>
                </a:cubicBezTo>
                <a:cubicBezTo>
                  <a:pt x="397" y="165"/>
                  <a:pt x="397" y="165"/>
                  <a:pt x="396" y="165"/>
                </a:cubicBezTo>
                <a:cubicBezTo>
                  <a:pt x="397" y="164"/>
                  <a:pt x="397" y="164"/>
                  <a:pt x="397" y="164"/>
                </a:cubicBezTo>
                <a:close/>
                <a:moveTo>
                  <a:pt x="394" y="165"/>
                </a:moveTo>
                <a:cubicBezTo>
                  <a:pt x="395" y="166"/>
                  <a:pt x="395" y="164"/>
                  <a:pt x="395" y="165"/>
                </a:cubicBezTo>
                <a:cubicBezTo>
                  <a:pt x="396" y="165"/>
                  <a:pt x="394" y="166"/>
                  <a:pt x="394" y="165"/>
                </a:cubicBezTo>
                <a:close/>
                <a:moveTo>
                  <a:pt x="391" y="164"/>
                </a:moveTo>
                <a:cubicBezTo>
                  <a:pt x="391" y="165"/>
                  <a:pt x="391" y="165"/>
                  <a:pt x="391" y="165"/>
                </a:cubicBezTo>
                <a:cubicBezTo>
                  <a:pt x="391" y="166"/>
                  <a:pt x="390" y="165"/>
                  <a:pt x="389" y="165"/>
                </a:cubicBezTo>
                <a:cubicBezTo>
                  <a:pt x="390" y="164"/>
                  <a:pt x="390" y="165"/>
                  <a:pt x="391" y="164"/>
                </a:cubicBezTo>
                <a:close/>
                <a:moveTo>
                  <a:pt x="386" y="164"/>
                </a:moveTo>
                <a:cubicBezTo>
                  <a:pt x="386" y="164"/>
                  <a:pt x="386" y="164"/>
                  <a:pt x="386" y="163"/>
                </a:cubicBezTo>
                <a:cubicBezTo>
                  <a:pt x="387" y="164"/>
                  <a:pt x="386" y="165"/>
                  <a:pt x="385" y="165"/>
                </a:cubicBezTo>
                <a:cubicBezTo>
                  <a:pt x="385" y="164"/>
                  <a:pt x="385" y="164"/>
                  <a:pt x="386" y="164"/>
                </a:cubicBezTo>
                <a:close/>
                <a:moveTo>
                  <a:pt x="396" y="132"/>
                </a:moveTo>
                <a:cubicBezTo>
                  <a:pt x="397" y="133"/>
                  <a:pt x="397" y="131"/>
                  <a:pt x="398" y="132"/>
                </a:cubicBezTo>
                <a:cubicBezTo>
                  <a:pt x="398" y="133"/>
                  <a:pt x="396" y="133"/>
                  <a:pt x="396" y="132"/>
                </a:cubicBezTo>
                <a:cubicBezTo>
                  <a:pt x="397" y="133"/>
                  <a:pt x="396" y="132"/>
                  <a:pt x="396" y="132"/>
                </a:cubicBezTo>
                <a:close/>
                <a:moveTo>
                  <a:pt x="396" y="119"/>
                </a:moveTo>
                <a:cubicBezTo>
                  <a:pt x="397" y="120"/>
                  <a:pt x="396" y="121"/>
                  <a:pt x="396" y="121"/>
                </a:cubicBezTo>
                <a:cubicBezTo>
                  <a:pt x="396" y="120"/>
                  <a:pt x="396" y="119"/>
                  <a:pt x="396" y="119"/>
                </a:cubicBezTo>
                <a:close/>
                <a:moveTo>
                  <a:pt x="374" y="113"/>
                </a:moveTo>
                <a:cubicBezTo>
                  <a:pt x="375" y="113"/>
                  <a:pt x="375" y="113"/>
                  <a:pt x="375" y="113"/>
                </a:cubicBezTo>
                <a:cubicBezTo>
                  <a:pt x="375" y="113"/>
                  <a:pt x="374" y="114"/>
                  <a:pt x="374" y="113"/>
                </a:cubicBezTo>
                <a:close/>
                <a:moveTo>
                  <a:pt x="374" y="113"/>
                </a:moveTo>
                <a:cubicBezTo>
                  <a:pt x="374" y="113"/>
                  <a:pt x="374" y="113"/>
                  <a:pt x="374" y="114"/>
                </a:cubicBezTo>
                <a:cubicBezTo>
                  <a:pt x="373" y="113"/>
                  <a:pt x="373" y="114"/>
                  <a:pt x="373" y="114"/>
                </a:cubicBezTo>
                <a:cubicBezTo>
                  <a:pt x="373" y="113"/>
                  <a:pt x="372" y="113"/>
                  <a:pt x="372" y="113"/>
                </a:cubicBezTo>
                <a:cubicBezTo>
                  <a:pt x="373" y="113"/>
                  <a:pt x="373" y="113"/>
                  <a:pt x="373" y="113"/>
                </a:cubicBezTo>
                <a:lnTo>
                  <a:pt x="374" y="113"/>
                </a:lnTo>
                <a:close/>
                <a:moveTo>
                  <a:pt x="373" y="111"/>
                </a:moveTo>
                <a:cubicBezTo>
                  <a:pt x="373" y="111"/>
                  <a:pt x="372" y="112"/>
                  <a:pt x="371" y="112"/>
                </a:cubicBezTo>
                <a:cubicBezTo>
                  <a:pt x="372" y="111"/>
                  <a:pt x="373" y="110"/>
                  <a:pt x="373" y="111"/>
                </a:cubicBezTo>
                <a:close/>
                <a:moveTo>
                  <a:pt x="372" y="113"/>
                </a:moveTo>
                <a:cubicBezTo>
                  <a:pt x="372" y="113"/>
                  <a:pt x="371" y="113"/>
                  <a:pt x="371" y="113"/>
                </a:cubicBezTo>
                <a:cubicBezTo>
                  <a:pt x="371" y="113"/>
                  <a:pt x="371" y="112"/>
                  <a:pt x="372" y="113"/>
                </a:cubicBezTo>
                <a:close/>
                <a:moveTo>
                  <a:pt x="367" y="114"/>
                </a:moveTo>
                <a:cubicBezTo>
                  <a:pt x="368" y="114"/>
                  <a:pt x="368" y="114"/>
                  <a:pt x="368" y="114"/>
                </a:cubicBezTo>
                <a:cubicBezTo>
                  <a:pt x="368" y="115"/>
                  <a:pt x="367" y="115"/>
                  <a:pt x="367" y="115"/>
                </a:cubicBezTo>
                <a:lnTo>
                  <a:pt x="367" y="114"/>
                </a:lnTo>
                <a:close/>
                <a:moveTo>
                  <a:pt x="378" y="95"/>
                </a:moveTo>
                <a:cubicBezTo>
                  <a:pt x="378" y="96"/>
                  <a:pt x="378" y="96"/>
                  <a:pt x="378" y="96"/>
                </a:cubicBezTo>
                <a:cubicBezTo>
                  <a:pt x="378" y="96"/>
                  <a:pt x="377" y="97"/>
                  <a:pt x="377" y="96"/>
                </a:cubicBezTo>
                <a:cubicBezTo>
                  <a:pt x="377" y="96"/>
                  <a:pt x="378" y="96"/>
                  <a:pt x="378" y="95"/>
                </a:cubicBezTo>
                <a:close/>
                <a:moveTo>
                  <a:pt x="394" y="72"/>
                </a:moveTo>
                <a:cubicBezTo>
                  <a:pt x="394" y="73"/>
                  <a:pt x="393" y="73"/>
                  <a:pt x="393" y="73"/>
                </a:cubicBezTo>
                <a:cubicBezTo>
                  <a:pt x="393" y="73"/>
                  <a:pt x="394" y="72"/>
                  <a:pt x="394" y="72"/>
                </a:cubicBezTo>
                <a:close/>
                <a:moveTo>
                  <a:pt x="371" y="85"/>
                </a:moveTo>
                <a:cubicBezTo>
                  <a:pt x="372" y="85"/>
                  <a:pt x="372" y="84"/>
                  <a:pt x="372" y="84"/>
                </a:cubicBezTo>
                <a:cubicBezTo>
                  <a:pt x="372" y="84"/>
                  <a:pt x="372" y="84"/>
                  <a:pt x="372" y="85"/>
                </a:cubicBezTo>
                <a:cubicBezTo>
                  <a:pt x="372" y="84"/>
                  <a:pt x="372" y="85"/>
                  <a:pt x="373" y="85"/>
                </a:cubicBezTo>
                <a:cubicBezTo>
                  <a:pt x="372" y="85"/>
                  <a:pt x="371" y="85"/>
                  <a:pt x="372" y="86"/>
                </a:cubicBezTo>
                <a:cubicBezTo>
                  <a:pt x="371" y="86"/>
                  <a:pt x="371" y="85"/>
                  <a:pt x="371" y="85"/>
                </a:cubicBezTo>
                <a:close/>
                <a:moveTo>
                  <a:pt x="372" y="94"/>
                </a:moveTo>
                <a:cubicBezTo>
                  <a:pt x="372" y="94"/>
                  <a:pt x="372" y="94"/>
                  <a:pt x="372" y="94"/>
                </a:cubicBezTo>
                <a:cubicBezTo>
                  <a:pt x="372" y="94"/>
                  <a:pt x="372" y="93"/>
                  <a:pt x="373" y="93"/>
                </a:cubicBezTo>
                <a:cubicBezTo>
                  <a:pt x="373" y="94"/>
                  <a:pt x="372" y="94"/>
                  <a:pt x="372" y="94"/>
                </a:cubicBezTo>
                <a:close/>
                <a:moveTo>
                  <a:pt x="373" y="85"/>
                </a:moveTo>
                <a:cubicBezTo>
                  <a:pt x="374" y="86"/>
                  <a:pt x="373" y="86"/>
                  <a:pt x="373" y="86"/>
                </a:cubicBezTo>
                <a:cubicBezTo>
                  <a:pt x="373" y="85"/>
                  <a:pt x="373" y="85"/>
                  <a:pt x="373" y="85"/>
                </a:cubicBezTo>
                <a:close/>
                <a:moveTo>
                  <a:pt x="371" y="70"/>
                </a:moveTo>
                <a:cubicBezTo>
                  <a:pt x="371" y="70"/>
                  <a:pt x="371" y="70"/>
                  <a:pt x="371" y="70"/>
                </a:cubicBezTo>
                <a:cubicBezTo>
                  <a:pt x="372" y="70"/>
                  <a:pt x="372" y="70"/>
                  <a:pt x="372" y="70"/>
                </a:cubicBezTo>
                <a:cubicBezTo>
                  <a:pt x="373" y="70"/>
                  <a:pt x="373" y="70"/>
                  <a:pt x="373" y="71"/>
                </a:cubicBezTo>
                <a:cubicBezTo>
                  <a:pt x="374" y="70"/>
                  <a:pt x="373" y="70"/>
                  <a:pt x="373" y="69"/>
                </a:cubicBezTo>
                <a:cubicBezTo>
                  <a:pt x="374" y="69"/>
                  <a:pt x="374" y="71"/>
                  <a:pt x="373" y="72"/>
                </a:cubicBezTo>
                <a:cubicBezTo>
                  <a:pt x="372" y="71"/>
                  <a:pt x="372" y="73"/>
                  <a:pt x="371" y="72"/>
                </a:cubicBezTo>
                <a:cubicBezTo>
                  <a:pt x="370" y="72"/>
                  <a:pt x="371" y="72"/>
                  <a:pt x="371" y="71"/>
                </a:cubicBezTo>
                <a:cubicBezTo>
                  <a:pt x="371" y="72"/>
                  <a:pt x="370" y="72"/>
                  <a:pt x="370" y="71"/>
                </a:cubicBezTo>
                <a:cubicBezTo>
                  <a:pt x="370" y="71"/>
                  <a:pt x="370" y="71"/>
                  <a:pt x="371" y="70"/>
                </a:cubicBezTo>
                <a:close/>
                <a:moveTo>
                  <a:pt x="370" y="72"/>
                </a:moveTo>
                <a:cubicBezTo>
                  <a:pt x="370" y="73"/>
                  <a:pt x="370" y="73"/>
                  <a:pt x="369" y="72"/>
                </a:cubicBezTo>
                <a:cubicBezTo>
                  <a:pt x="370" y="72"/>
                  <a:pt x="370" y="72"/>
                  <a:pt x="370" y="72"/>
                </a:cubicBezTo>
                <a:close/>
                <a:moveTo>
                  <a:pt x="367" y="72"/>
                </a:moveTo>
                <a:cubicBezTo>
                  <a:pt x="367" y="72"/>
                  <a:pt x="367" y="72"/>
                  <a:pt x="368" y="72"/>
                </a:cubicBezTo>
                <a:cubicBezTo>
                  <a:pt x="368" y="72"/>
                  <a:pt x="368" y="72"/>
                  <a:pt x="368" y="72"/>
                </a:cubicBezTo>
                <a:cubicBezTo>
                  <a:pt x="367" y="73"/>
                  <a:pt x="367" y="73"/>
                  <a:pt x="366" y="73"/>
                </a:cubicBezTo>
                <a:cubicBezTo>
                  <a:pt x="367" y="73"/>
                  <a:pt x="367" y="73"/>
                  <a:pt x="367" y="72"/>
                </a:cubicBezTo>
                <a:close/>
                <a:moveTo>
                  <a:pt x="368" y="96"/>
                </a:moveTo>
                <a:cubicBezTo>
                  <a:pt x="367" y="97"/>
                  <a:pt x="367" y="97"/>
                  <a:pt x="366" y="99"/>
                </a:cubicBezTo>
                <a:cubicBezTo>
                  <a:pt x="366" y="98"/>
                  <a:pt x="366" y="98"/>
                  <a:pt x="366" y="98"/>
                </a:cubicBezTo>
                <a:cubicBezTo>
                  <a:pt x="366" y="98"/>
                  <a:pt x="367" y="96"/>
                  <a:pt x="368" y="96"/>
                </a:cubicBezTo>
                <a:close/>
                <a:moveTo>
                  <a:pt x="365" y="67"/>
                </a:moveTo>
                <a:cubicBezTo>
                  <a:pt x="365" y="67"/>
                  <a:pt x="365" y="67"/>
                  <a:pt x="365" y="67"/>
                </a:cubicBezTo>
                <a:cubicBezTo>
                  <a:pt x="365" y="67"/>
                  <a:pt x="365" y="67"/>
                  <a:pt x="365" y="67"/>
                </a:cubicBezTo>
                <a:cubicBezTo>
                  <a:pt x="365" y="67"/>
                  <a:pt x="365" y="67"/>
                  <a:pt x="365" y="67"/>
                </a:cubicBezTo>
                <a:cubicBezTo>
                  <a:pt x="365" y="67"/>
                  <a:pt x="364" y="67"/>
                  <a:pt x="364" y="67"/>
                </a:cubicBezTo>
                <a:cubicBezTo>
                  <a:pt x="364" y="67"/>
                  <a:pt x="365" y="67"/>
                  <a:pt x="365" y="67"/>
                </a:cubicBezTo>
                <a:close/>
                <a:moveTo>
                  <a:pt x="365" y="98"/>
                </a:moveTo>
                <a:cubicBezTo>
                  <a:pt x="365" y="98"/>
                  <a:pt x="365" y="98"/>
                  <a:pt x="365" y="99"/>
                </a:cubicBezTo>
                <a:cubicBezTo>
                  <a:pt x="365" y="99"/>
                  <a:pt x="364" y="99"/>
                  <a:pt x="364" y="99"/>
                </a:cubicBezTo>
                <a:cubicBezTo>
                  <a:pt x="364" y="99"/>
                  <a:pt x="364" y="99"/>
                  <a:pt x="364" y="99"/>
                </a:cubicBezTo>
                <a:cubicBezTo>
                  <a:pt x="364" y="98"/>
                  <a:pt x="365" y="98"/>
                  <a:pt x="365" y="98"/>
                </a:cubicBezTo>
                <a:close/>
                <a:moveTo>
                  <a:pt x="363" y="99"/>
                </a:moveTo>
                <a:cubicBezTo>
                  <a:pt x="363" y="99"/>
                  <a:pt x="364" y="99"/>
                  <a:pt x="364" y="99"/>
                </a:cubicBezTo>
                <a:cubicBezTo>
                  <a:pt x="364" y="99"/>
                  <a:pt x="364" y="99"/>
                  <a:pt x="364" y="99"/>
                </a:cubicBezTo>
                <a:cubicBezTo>
                  <a:pt x="364" y="99"/>
                  <a:pt x="363" y="100"/>
                  <a:pt x="363" y="100"/>
                </a:cubicBezTo>
                <a:cubicBezTo>
                  <a:pt x="363" y="99"/>
                  <a:pt x="363" y="99"/>
                  <a:pt x="363" y="99"/>
                </a:cubicBezTo>
                <a:close/>
                <a:moveTo>
                  <a:pt x="363" y="100"/>
                </a:moveTo>
                <a:cubicBezTo>
                  <a:pt x="363" y="100"/>
                  <a:pt x="363" y="100"/>
                  <a:pt x="363" y="100"/>
                </a:cubicBezTo>
                <a:cubicBezTo>
                  <a:pt x="363" y="100"/>
                  <a:pt x="363" y="100"/>
                  <a:pt x="363" y="100"/>
                </a:cubicBezTo>
                <a:cubicBezTo>
                  <a:pt x="363" y="100"/>
                  <a:pt x="363" y="100"/>
                  <a:pt x="363" y="100"/>
                </a:cubicBezTo>
                <a:close/>
                <a:moveTo>
                  <a:pt x="361" y="99"/>
                </a:moveTo>
                <a:cubicBezTo>
                  <a:pt x="362" y="99"/>
                  <a:pt x="362" y="99"/>
                  <a:pt x="361" y="100"/>
                </a:cubicBezTo>
                <a:cubicBezTo>
                  <a:pt x="361" y="100"/>
                  <a:pt x="361" y="100"/>
                  <a:pt x="360" y="100"/>
                </a:cubicBezTo>
                <a:cubicBezTo>
                  <a:pt x="360" y="100"/>
                  <a:pt x="360" y="100"/>
                  <a:pt x="360" y="101"/>
                </a:cubicBezTo>
                <a:cubicBezTo>
                  <a:pt x="360" y="101"/>
                  <a:pt x="360" y="101"/>
                  <a:pt x="360" y="101"/>
                </a:cubicBezTo>
                <a:cubicBezTo>
                  <a:pt x="360" y="101"/>
                  <a:pt x="359" y="100"/>
                  <a:pt x="359" y="100"/>
                </a:cubicBezTo>
                <a:cubicBezTo>
                  <a:pt x="360" y="100"/>
                  <a:pt x="361" y="99"/>
                  <a:pt x="361" y="99"/>
                </a:cubicBezTo>
                <a:close/>
                <a:moveTo>
                  <a:pt x="382" y="44"/>
                </a:moveTo>
                <a:cubicBezTo>
                  <a:pt x="382" y="45"/>
                  <a:pt x="382" y="45"/>
                  <a:pt x="381" y="45"/>
                </a:cubicBezTo>
                <a:cubicBezTo>
                  <a:pt x="381" y="45"/>
                  <a:pt x="382" y="44"/>
                  <a:pt x="382" y="44"/>
                </a:cubicBezTo>
                <a:close/>
                <a:moveTo>
                  <a:pt x="359" y="57"/>
                </a:moveTo>
                <a:cubicBezTo>
                  <a:pt x="359" y="57"/>
                  <a:pt x="359" y="56"/>
                  <a:pt x="359" y="56"/>
                </a:cubicBezTo>
                <a:cubicBezTo>
                  <a:pt x="359" y="56"/>
                  <a:pt x="359" y="55"/>
                  <a:pt x="359" y="55"/>
                </a:cubicBezTo>
                <a:cubicBezTo>
                  <a:pt x="360" y="55"/>
                  <a:pt x="360" y="55"/>
                  <a:pt x="360" y="56"/>
                </a:cubicBezTo>
                <a:cubicBezTo>
                  <a:pt x="360" y="56"/>
                  <a:pt x="360" y="56"/>
                  <a:pt x="360" y="56"/>
                </a:cubicBezTo>
                <a:cubicBezTo>
                  <a:pt x="360" y="56"/>
                  <a:pt x="359" y="56"/>
                  <a:pt x="359" y="57"/>
                </a:cubicBezTo>
                <a:close/>
                <a:moveTo>
                  <a:pt x="361" y="57"/>
                </a:moveTo>
                <a:cubicBezTo>
                  <a:pt x="361" y="57"/>
                  <a:pt x="361" y="57"/>
                  <a:pt x="360" y="57"/>
                </a:cubicBezTo>
                <a:cubicBezTo>
                  <a:pt x="361" y="57"/>
                  <a:pt x="360" y="56"/>
                  <a:pt x="361" y="57"/>
                </a:cubicBezTo>
                <a:close/>
                <a:moveTo>
                  <a:pt x="358" y="41"/>
                </a:moveTo>
                <a:cubicBezTo>
                  <a:pt x="359" y="41"/>
                  <a:pt x="359" y="41"/>
                  <a:pt x="359" y="41"/>
                </a:cubicBezTo>
                <a:cubicBezTo>
                  <a:pt x="359" y="41"/>
                  <a:pt x="358" y="42"/>
                  <a:pt x="358" y="41"/>
                </a:cubicBezTo>
                <a:cubicBezTo>
                  <a:pt x="358" y="41"/>
                  <a:pt x="358" y="41"/>
                  <a:pt x="358" y="41"/>
                </a:cubicBezTo>
                <a:close/>
                <a:moveTo>
                  <a:pt x="359" y="41"/>
                </a:moveTo>
                <a:cubicBezTo>
                  <a:pt x="360" y="42"/>
                  <a:pt x="360" y="41"/>
                  <a:pt x="360" y="41"/>
                </a:cubicBezTo>
                <a:cubicBezTo>
                  <a:pt x="361" y="41"/>
                  <a:pt x="361" y="41"/>
                  <a:pt x="361" y="42"/>
                </a:cubicBezTo>
                <a:cubicBezTo>
                  <a:pt x="362" y="42"/>
                  <a:pt x="361" y="41"/>
                  <a:pt x="361" y="41"/>
                </a:cubicBezTo>
                <a:cubicBezTo>
                  <a:pt x="362" y="41"/>
                  <a:pt x="362" y="42"/>
                  <a:pt x="362" y="43"/>
                </a:cubicBezTo>
                <a:cubicBezTo>
                  <a:pt x="361" y="42"/>
                  <a:pt x="360" y="44"/>
                  <a:pt x="359" y="43"/>
                </a:cubicBezTo>
                <a:cubicBezTo>
                  <a:pt x="358" y="43"/>
                  <a:pt x="359" y="43"/>
                  <a:pt x="359" y="43"/>
                </a:cubicBezTo>
                <a:cubicBezTo>
                  <a:pt x="359" y="43"/>
                  <a:pt x="358" y="43"/>
                  <a:pt x="358" y="43"/>
                </a:cubicBezTo>
                <a:cubicBezTo>
                  <a:pt x="359" y="42"/>
                  <a:pt x="359" y="42"/>
                  <a:pt x="359" y="41"/>
                </a:cubicBezTo>
                <a:close/>
                <a:moveTo>
                  <a:pt x="359" y="43"/>
                </a:moveTo>
                <a:cubicBezTo>
                  <a:pt x="358" y="44"/>
                  <a:pt x="358" y="44"/>
                  <a:pt x="358" y="44"/>
                </a:cubicBezTo>
                <a:cubicBezTo>
                  <a:pt x="358" y="43"/>
                  <a:pt x="358" y="43"/>
                  <a:pt x="359" y="43"/>
                </a:cubicBezTo>
                <a:close/>
                <a:moveTo>
                  <a:pt x="307" y="31"/>
                </a:moveTo>
                <a:cubicBezTo>
                  <a:pt x="307" y="31"/>
                  <a:pt x="307" y="32"/>
                  <a:pt x="307" y="32"/>
                </a:cubicBezTo>
                <a:cubicBezTo>
                  <a:pt x="307" y="32"/>
                  <a:pt x="307" y="32"/>
                  <a:pt x="306" y="32"/>
                </a:cubicBezTo>
                <a:cubicBezTo>
                  <a:pt x="306" y="31"/>
                  <a:pt x="307" y="32"/>
                  <a:pt x="307" y="31"/>
                </a:cubicBezTo>
                <a:close/>
                <a:moveTo>
                  <a:pt x="320" y="9"/>
                </a:moveTo>
                <a:cubicBezTo>
                  <a:pt x="320" y="9"/>
                  <a:pt x="319" y="9"/>
                  <a:pt x="319" y="9"/>
                </a:cubicBezTo>
                <a:cubicBezTo>
                  <a:pt x="319" y="9"/>
                  <a:pt x="320" y="8"/>
                  <a:pt x="320" y="9"/>
                </a:cubicBezTo>
                <a:close/>
                <a:moveTo>
                  <a:pt x="302" y="21"/>
                </a:moveTo>
                <a:cubicBezTo>
                  <a:pt x="302" y="21"/>
                  <a:pt x="302" y="21"/>
                  <a:pt x="302" y="20"/>
                </a:cubicBezTo>
                <a:cubicBezTo>
                  <a:pt x="302" y="20"/>
                  <a:pt x="302" y="20"/>
                  <a:pt x="302" y="19"/>
                </a:cubicBezTo>
                <a:cubicBezTo>
                  <a:pt x="303" y="19"/>
                  <a:pt x="302" y="20"/>
                  <a:pt x="302" y="20"/>
                </a:cubicBezTo>
                <a:cubicBezTo>
                  <a:pt x="303" y="20"/>
                  <a:pt x="303" y="20"/>
                  <a:pt x="303" y="20"/>
                </a:cubicBezTo>
                <a:cubicBezTo>
                  <a:pt x="302" y="20"/>
                  <a:pt x="302" y="20"/>
                  <a:pt x="302" y="21"/>
                </a:cubicBezTo>
                <a:close/>
                <a:moveTo>
                  <a:pt x="303" y="21"/>
                </a:moveTo>
                <a:cubicBezTo>
                  <a:pt x="303" y="21"/>
                  <a:pt x="303" y="22"/>
                  <a:pt x="303" y="21"/>
                </a:cubicBezTo>
                <a:cubicBezTo>
                  <a:pt x="303" y="21"/>
                  <a:pt x="303" y="20"/>
                  <a:pt x="303" y="21"/>
                </a:cubicBezTo>
                <a:close/>
                <a:moveTo>
                  <a:pt x="302" y="5"/>
                </a:moveTo>
                <a:cubicBezTo>
                  <a:pt x="302" y="6"/>
                  <a:pt x="302" y="6"/>
                  <a:pt x="302" y="5"/>
                </a:cubicBezTo>
                <a:cubicBezTo>
                  <a:pt x="303" y="6"/>
                  <a:pt x="303" y="6"/>
                  <a:pt x="303" y="7"/>
                </a:cubicBezTo>
                <a:cubicBezTo>
                  <a:pt x="304" y="6"/>
                  <a:pt x="303" y="5"/>
                  <a:pt x="303" y="5"/>
                </a:cubicBezTo>
                <a:cubicBezTo>
                  <a:pt x="304" y="5"/>
                  <a:pt x="304" y="6"/>
                  <a:pt x="303" y="7"/>
                </a:cubicBezTo>
                <a:cubicBezTo>
                  <a:pt x="303" y="6"/>
                  <a:pt x="302" y="8"/>
                  <a:pt x="301" y="8"/>
                </a:cubicBezTo>
                <a:cubicBezTo>
                  <a:pt x="301" y="7"/>
                  <a:pt x="302" y="7"/>
                  <a:pt x="301" y="7"/>
                </a:cubicBezTo>
                <a:cubicBezTo>
                  <a:pt x="301" y="7"/>
                  <a:pt x="301" y="7"/>
                  <a:pt x="300" y="7"/>
                </a:cubicBezTo>
                <a:cubicBezTo>
                  <a:pt x="301" y="6"/>
                  <a:pt x="301" y="6"/>
                  <a:pt x="302" y="5"/>
                </a:cubicBezTo>
                <a:close/>
                <a:moveTo>
                  <a:pt x="301" y="5"/>
                </a:moveTo>
                <a:cubicBezTo>
                  <a:pt x="301" y="5"/>
                  <a:pt x="301" y="5"/>
                  <a:pt x="301" y="5"/>
                </a:cubicBezTo>
                <a:cubicBezTo>
                  <a:pt x="302" y="5"/>
                  <a:pt x="301" y="6"/>
                  <a:pt x="300" y="6"/>
                </a:cubicBezTo>
                <a:cubicBezTo>
                  <a:pt x="301" y="5"/>
                  <a:pt x="301" y="5"/>
                  <a:pt x="301" y="5"/>
                </a:cubicBezTo>
                <a:close/>
                <a:moveTo>
                  <a:pt x="301" y="8"/>
                </a:moveTo>
                <a:cubicBezTo>
                  <a:pt x="301" y="8"/>
                  <a:pt x="301" y="8"/>
                  <a:pt x="300" y="8"/>
                </a:cubicBezTo>
                <a:cubicBezTo>
                  <a:pt x="301" y="7"/>
                  <a:pt x="301" y="7"/>
                  <a:pt x="301" y="8"/>
                </a:cubicBezTo>
                <a:close/>
                <a:moveTo>
                  <a:pt x="299" y="8"/>
                </a:moveTo>
                <a:cubicBezTo>
                  <a:pt x="298" y="8"/>
                  <a:pt x="298" y="9"/>
                  <a:pt x="297" y="8"/>
                </a:cubicBezTo>
                <a:cubicBezTo>
                  <a:pt x="298" y="8"/>
                  <a:pt x="298" y="7"/>
                  <a:pt x="299" y="8"/>
                </a:cubicBezTo>
                <a:close/>
                <a:moveTo>
                  <a:pt x="299" y="31"/>
                </a:moveTo>
                <a:cubicBezTo>
                  <a:pt x="298" y="32"/>
                  <a:pt x="298" y="32"/>
                  <a:pt x="297" y="34"/>
                </a:cubicBezTo>
                <a:cubicBezTo>
                  <a:pt x="297" y="33"/>
                  <a:pt x="297" y="33"/>
                  <a:pt x="297" y="33"/>
                </a:cubicBezTo>
                <a:cubicBezTo>
                  <a:pt x="298" y="33"/>
                  <a:pt x="298" y="31"/>
                  <a:pt x="299" y="31"/>
                </a:cubicBezTo>
                <a:close/>
                <a:moveTo>
                  <a:pt x="296" y="8"/>
                </a:moveTo>
                <a:cubicBezTo>
                  <a:pt x="296" y="7"/>
                  <a:pt x="296" y="8"/>
                  <a:pt x="295" y="8"/>
                </a:cubicBezTo>
                <a:cubicBezTo>
                  <a:pt x="295" y="7"/>
                  <a:pt x="296" y="7"/>
                  <a:pt x="296" y="8"/>
                </a:cubicBezTo>
                <a:close/>
                <a:moveTo>
                  <a:pt x="296" y="33"/>
                </a:moveTo>
                <a:cubicBezTo>
                  <a:pt x="297" y="33"/>
                  <a:pt x="297" y="33"/>
                  <a:pt x="297" y="34"/>
                </a:cubicBezTo>
                <a:cubicBezTo>
                  <a:pt x="296" y="34"/>
                  <a:pt x="295" y="34"/>
                  <a:pt x="295" y="34"/>
                </a:cubicBezTo>
                <a:cubicBezTo>
                  <a:pt x="295" y="34"/>
                  <a:pt x="296" y="33"/>
                  <a:pt x="296" y="33"/>
                </a:cubicBezTo>
                <a:close/>
                <a:moveTo>
                  <a:pt x="292" y="47"/>
                </a:moveTo>
                <a:cubicBezTo>
                  <a:pt x="291" y="47"/>
                  <a:pt x="291" y="47"/>
                  <a:pt x="291" y="47"/>
                </a:cubicBezTo>
                <a:cubicBezTo>
                  <a:pt x="291" y="47"/>
                  <a:pt x="291" y="47"/>
                  <a:pt x="292" y="47"/>
                </a:cubicBezTo>
                <a:cubicBezTo>
                  <a:pt x="292" y="47"/>
                  <a:pt x="292" y="47"/>
                  <a:pt x="292" y="47"/>
                </a:cubicBezTo>
                <a:close/>
                <a:moveTo>
                  <a:pt x="294" y="33"/>
                </a:moveTo>
                <a:cubicBezTo>
                  <a:pt x="294" y="33"/>
                  <a:pt x="294" y="34"/>
                  <a:pt x="294" y="34"/>
                </a:cubicBezTo>
                <a:cubicBezTo>
                  <a:pt x="293" y="34"/>
                  <a:pt x="293" y="34"/>
                  <a:pt x="293" y="34"/>
                </a:cubicBezTo>
                <a:cubicBezTo>
                  <a:pt x="293" y="34"/>
                  <a:pt x="293" y="33"/>
                  <a:pt x="294" y="33"/>
                </a:cubicBezTo>
                <a:close/>
                <a:moveTo>
                  <a:pt x="291" y="35"/>
                </a:moveTo>
                <a:cubicBezTo>
                  <a:pt x="292" y="35"/>
                  <a:pt x="292" y="34"/>
                  <a:pt x="292" y="34"/>
                </a:cubicBezTo>
                <a:cubicBezTo>
                  <a:pt x="293" y="34"/>
                  <a:pt x="293" y="34"/>
                  <a:pt x="293" y="34"/>
                </a:cubicBezTo>
                <a:cubicBezTo>
                  <a:pt x="293" y="35"/>
                  <a:pt x="293" y="35"/>
                  <a:pt x="293" y="35"/>
                </a:cubicBezTo>
                <a:cubicBezTo>
                  <a:pt x="293" y="35"/>
                  <a:pt x="293" y="35"/>
                  <a:pt x="293" y="35"/>
                </a:cubicBezTo>
                <a:cubicBezTo>
                  <a:pt x="292" y="35"/>
                  <a:pt x="292" y="35"/>
                  <a:pt x="292" y="35"/>
                </a:cubicBezTo>
                <a:cubicBezTo>
                  <a:pt x="292" y="35"/>
                  <a:pt x="292" y="36"/>
                  <a:pt x="292" y="36"/>
                </a:cubicBezTo>
                <a:cubicBezTo>
                  <a:pt x="292" y="36"/>
                  <a:pt x="291" y="35"/>
                  <a:pt x="291" y="35"/>
                </a:cubicBezTo>
                <a:close/>
                <a:moveTo>
                  <a:pt x="283" y="50"/>
                </a:moveTo>
                <a:cubicBezTo>
                  <a:pt x="283" y="50"/>
                  <a:pt x="283" y="50"/>
                  <a:pt x="283" y="50"/>
                </a:cubicBezTo>
                <a:cubicBezTo>
                  <a:pt x="283" y="50"/>
                  <a:pt x="283" y="50"/>
                  <a:pt x="284" y="50"/>
                </a:cubicBezTo>
                <a:cubicBezTo>
                  <a:pt x="284" y="50"/>
                  <a:pt x="284" y="50"/>
                  <a:pt x="284" y="50"/>
                </a:cubicBezTo>
                <a:cubicBezTo>
                  <a:pt x="283" y="50"/>
                  <a:pt x="283" y="50"/>
                  <a:pt x="283" y="50"/>
                </a:cubicBezTo>
                <a:close/>
                <a:moveTo>
                  <a:pt x="283" y="6"/>
                </a:moveTo>
                <a:cubicBezTo>
                  <a:pt x="283" y="6"/>
                  <a:pt x="283" y="5"/>
                  <a:pt x="283" y="5"/>
                </a:cubicBezTo>
                <a:cubicBezTo>
                  <a:pt x="284" y="6"/>
                  <a:pt x="283" y="7"/>
                  <a:pt x="284" y="7"/>
                </a:cubicBezTo>
                <a:cubicBezTo>
                  <a:pt x="284" y="7"/>
                  <a:pt x="283" y="8"/>
                  <a:pt x="283" y="7"/>
                </a:cubicBezTo>
                <a:cubicBezTo>
                  <a:pt x="284" y="7"/>
                  <a:pt x="284" y="6"/>
                  <a:pt x="283" y="6"/>
                </a:cubicBezTo>
                <a:close/>
                <a:moveTo>
                  <a:pt x="211" y="24"/>
                </a:moveTo>
                <a:cubicBezTo>
                  <a:pt x="211" y="25"/>
                  <a:pt x="210" y="25"/>
                  <a:pt x="210" y="25"/>
                </a:cubicBezTo>
                <a:cubicBezTo>
                  <a:pt x="210" y="25"/>
                  <a:pt x="210" y="24"/>
                  <a:pt x="210" y="24"/>
                </a:cubicBezTo>
                <a:cubicBezTo>
                  <a:pt x="210" y="24"/>
                  <a:pt x="210" y="24"/>
                  <a:pt x="211" y="24"/>
                </a:cubicBezTo>
                <a:close/>
                <a:moveTo>
                  <a:pt x="176" y="19"/>
                </a:moveTo>
                <a:cubicBezTo>
                  <a:pt x="175" y="18"/>
                  <a:pt x="177" y="17"/>
                  <a:pt x="177" y="17"/>
                </a:cubicBezTo>
                <a:cubicBezTo>
                  <a:pt x="177" y="17"/>
                  <a:pt x="177" y="18"/>
                  <a:pt x="177" y="18"/>
                </a:cubicBezTo>
                <a:cubicBezTo>
                  <a:pt x="178" y="18"/>
                  <a:pt x="177" y="18"/>
                  <a:pt x="178" y="18"/>
                </a:cubicBezTo>
                <a:cubicBezTo>
                  <a:pt x="177" y="18"/>
                  <a:pt x="177" y="18"/>
                  <a:pt x="176" y="19"/>
                </a:cubicBezTo>
                <a:close/>
                <a:moveTo>
                  <a:pt x="179" y="18"/>
                </a:moveTo>
                <a:cubicBezTo>
                  <a:pt x="180" y="17"/>
                  <a:pt x="181" y="16"/>
                  <a:pt x="181" y="16"/>
                </a:cubicBezTo>
                <a:cubicBezTo>
                  <a:pt x="181" y="18"/>
                  <a:pt x="180" y="18"/>
                  <a:pt x="179" y="18"/>
                </a:cubicBezTo>
                <a:close/>
                <a:moveTo>
                  <a:pt x="183" y="16"/>
                </a:moveTo>
                <a:cubicBezTo>
                  <a:pt x="182" y="15"/>
                  <a:pt x="183" y="15"/>
                  <a:pt x="183" y="15"/>
                </a:cubicBezTo>
                <a:cubicBezTo>
                  <a:pt x="183" y="16"/>
                  <a:pt x="183" y="16"/>
                  <a:pt x="183" y="16"/>
                </a:cubicBezTo>
                <a:close/>
                <a:moveTo>
                  <a:pt x="194" y="15"/>
                </a:moveTo>
                <a:cubicBezTo>
                  <a:pt x="193" y="14"/>
                  <a:pt x="194" y="15"/>
                  <a:pt x="195" y="15"/>
                </a:cubicBezTo>
                <a:cubicBezTo>
                  <a:pt x="195" y="15"/>
                  <a:pt x="194" y="15"/>
                  <a:pt x="194" y="15"/>
                </a:cubicBezTo>
                <a:close/>
                <a:moveTo>
                  <a:pt x="31" y="75"/>
                </a:moveTo>
                <a:cubicBezTo>
                  <a:pt x="31" y="74"/>
                  <a:pt x="31" y="74"/>
                  <a:pt x="31" y="74"/>
                </a:cubicBezTo>
                <a:cubicBezTo>
                  <a:pt x="31" y="75"/>
                  <a:pt x="32" y="74"/>
                  <a:pt x="31" y="74"/>
                </a:cubicBezTo>
                <a:cubicBezTo>
                  <a:pt x="32" y="74"/>
                  <a:pt x="32" y="74"/>
                  <a:pt x="32" y="75"/>
                </a:cubicBezTo>
                <a:cubicBezTo>
                  <a:pt x="31" y="75"/>
                  <a:pt x="31" y="75"/>
                  <a:pt x="31" y="75"/>
                </a:cubicBezTo>
                <a:close/>
                <a:moveTo>
                  <a:pt x="38" y="73"/>
                </a:moveTo>
                <a:cubicBezTo>
                  <a:pt x="38" y="73"/>
                  <a:pt x="39" y="72"/>
                  <a:pt x="39" y="73"/>
                </a:cubicBezTo>
                <a:cubicBezTo>
                  <a:pt x="39" y="73"/>
                  <a:pt x="38" y="73"/>
                  <a:pt x="38" y="73"/>
                </a:cubicBezTo>
                <a:close/>
                <a:moveTo>
                  <a:pt x="40" y="73"/>
                </a:moveTo>
                <a:cubicBezTo>
                  <a:pt x="40" y="72"/>
                  <a:pt x="41" y="73"/>
                  <a:pt x="41" y="73"/>
                </a:cubicBezTo>
                <a:cubicBezTo>
                  <a:pt x="40" y="73"/>
                  <a:pt x="40" y="73"/>
                  <a:pt x="40" y="73"/>
                </a:cubicBezTo>
                <a:close/>
                <a:moveTo>
                  <a:pt x="47" y="73"/>
                </a:moveTo>
                <a:cubicBezTo>
                  <a:pt x="48" y="72"/>
                  <a:pt x="48" y="71"/>
                  <a:pt x="48" y="72"/>
                </a:cubicBezTo>
                <a:cubicBezTo>
                  <a:pt x="48" y="72"/>
                  <a:pt x="48" y="73"/>
                  <a:pt x="47" y="73"/>
                </a:cubicBezTo>
                <a:close/>
                <a:moveTo>
                  <a:pt x="49" y="71"/>
                </a:moveTo>
                <a:cubicBezTo>
                  <a:pt x="48" y="70"/>
                  <a:pt x="48" y="71"/>
                  <a:pt x="48" y="70"/>
                </a:cubicBezTo>
                <a:cubicBezTo>
                  <a:pt x="48" y="70"/>
                  <a:pt x="48" y="68"/>
                  <a:pt x="49" y="69"/>
                </a:cubicBezTo>
                <a:cubicBezTo>
                  <a:pt x="49" y="70"/>
                  <a:pt x="49" y="70"/>
                  <a:pt x="49" y="71"/>
                </a:cubicBezTo>
                <a:close/>
                <a:moveTo>
                  <a:pt x="49" y="69"/>
                </a:moveTo>
                <a:cubicBezTo>
                  <a:pt x="50" y="69"/>
                  <a:pt x="50" y="70"/>
                  <a:pt x="50" y="70"/>
                </a:cubicBezTo>
                <a:cubicBezTo>
                  <a:pt x="50" y="70"/>
                  <a:pt x="50" y="70"/>
                  <a:pt x="49" y="70"/>
                </a:cubicBezTo>
                <a:cubicBezTo>
                  <a:pt x="50" y="70"/>
                  <a:pt x="49" y="69"/>
                  <a:pt x="49" y="69"/>
                </a:cubicBezTo>
                <a:close/>
                <a:moveTo>
                  <a:pt x="50" y="72"/>
                </a:moveTo>
                <a:cubicBezTo>
                  <a:pt x="50" y="72"/>
                  <a:pt x="51" y="71"/>
                  <a:pt x="51" y="71"/>
                </a:cubicBezTo>
                <a:cubicBezTo>
                  <a:pt x="50" y="70"/>
                  <a:pt x="50" y="71"/>
                  <a:pt x="50" y="71"/>
                </a:cubicBezTo>
                <a:cubicBezTo>
                  <a:pt x="50" y="71"/>
                  <a:pt x="50" y="70"/>
                  <a:pt x="51" y="71"/>
                </a:cubicBezTo>
                <a:cubicBezTo>
                  <a:pt x="51" y="71"/>
                  <a:pt x="51" y="71"/>
                  <a:pt x="51" y="71"/>
                </a:cubicBezTo>
                <a:cubicBezTo>
                  <a:pt x="51" y="72"/>
                  <a:pt x="51" y="72"/>
                  <a:pt x="50" y="72"/>
                </a:cubicBezTo>
                <a:close/>
                <a:moveTo>
                  <a:pt x="50" y="70"/>
                </a:moveTo>
                <a:cubicBezTo>
                  <a:pt x="50" y="69"/>
                  <a:pt x="51" y="70"/>
                  <a:pt x="51" y="70"/>
                </a:cubicBezTo>
                <a:cubicBezTo>
                  <a:pt x="51" y="70"/>
                  <a:pt x="51" y="70"/>
                  <a:pt x="50" y="70"/>
                </a:cubicBezTo>
                <a:close/>
                <a:moveTo>
                  <a:pt x="55" y="70"/>
                </a:moveTo>
                <a:cubicBezTo>
                  <a:pt x="55" y="70"/>
                  <a:pt x="55" y="69"/>
                  <a:pt x="54" y="70"/>
                </a:cubicBezTo>
                <a:cubicBezTo>
                  <a:pt x="54" y="71"/>
                  <a:pt x="55" y="70"/>
                  <a:pt x="55" y="71"/>
                </a:cubicBezTo>
                <a:cubicBezTo>
                  <a:pt x="55" y="71"/>
                  <a:pt x="54" y="71"/>
                  <a:pt x="54" y="70"/>
                </a:cubicBezTo>
                <a:cubicBezTo>
                  <a:pt x="54" y="70"/>
                  <a:pt x="55" y="69"/>
                  <a:pt x="56" y="70"/>
                </a:cubicBezTo>
                <a:cubicBezTo>
                  <a:pt x="55" y="70"/>
                  <a:pt x="56" y="70"/>
                  <a:pt x="55" y="70"/>
                </a:cubicBezTo>
                <a:close/>
                <a:moveTo>
                  <a:pt x="57" y="70"/>
                </a:moveTo>
                <a:cubicBezTo>
                  <a:pt x="57" y="70"/>
                  <a:pt x="57" y="70"/>
                  <a:pt x="56" y="70"/>
                </a:cubicBezTo>
                <a:cubicBezTo>
                  <a:pt x="57" y="69"/>
                  <a:pt x="57" y="69"/>
                  <a:pt x="57" y="69"/>
                </a:cubicBezTo>
                <a:cubicBezTo>
                  <a:pt x="57" y="69"/>
                  <a:pt x="57" y="70"/>
                  <a:pt x="57" y="70"/>
                </a:cubicBezTo>
                <a:close/>
                <a:moveTo>
                  <a:pt x="56" y="67"/>
                </a:moveTo>
                <a:cubicBezTo>
                  <a:pt x="56" y="66"/>
                  <a:pt x="57" y="66"/>
                  <a:pt x="57" y="66"/>
                </a:cubicBezTo>
                <a:cubicBezTo>
                  <a:pt x="57" y="67"/>
                  <a:pt x="56" y="67"/>
                  <a:pt x="56" y="67"/>
                </a:cubicBezTo>
                <a:close/>
                <a:moveTo>
                  <a:pt x="58" y="70"/>
                </a:moveTo>
                <a:cubicBezTo>
                  <a:pt x="58" y="70"/>
                  <a:pt x="59" y="70"/>
                  <a:pt x="59" y="70"/>
                </a:cubicBezTo>
                <a:cubicBezTo>
                  <a:pt x="59" y="71"/>
                  <a:pt x="59" y="71"/>
                  <a:pt x="58" y="70"/>
                </a:cubicBezTo>
                <a:close/>
                <a:moveTo>
                  <a:pt x="60" y="68"/>
                </a:moveTo>
                <a:cubicBezTo>
                  <a:pt x="59" y="67"/>
                  <a:pt x="60" y="68"/>
                  <a:pt x="60" y="67"/>
                </a:cubicBezTo>
                <a:cubicBezTo>
                  <a:pt x="61" y="67"/>
                  <a:pt x="60" y="67"/>
                  <a:pt x="60" y="68"/>
                </a:cubicBezTo>
                <a:cubicBezTo>
                  <a:pt x="61" y="68"/>
                  <a:pt x="61" y="67"/>
                  <a:pt x="61" y="67"/>
                </a:cubicBezTo>
                <a:cubicBezTo>
                  <a:pt x="61" y="68"/>
                  <a:pt x="60" y="68"/>
                  <a:pt x="60" y="68"/>
                </a:cubicBezTo>
                <a:close/>
                <a:moveTo>
                  <a:pt x="61" y="70"/>
                </a:moveTo>
                <a:cubicBezTo>
                  <a:pt x="61" y="70"/>
                  <a:pt x="61" y="69"/>
                  <a:pt x="62" y="69"/>
                </a:cubicBezTo>
                <a:cubicBezTo>
                  <a:pt x="62" y="70"/>
                  <a:pt x="62" y="70"/>
                  <a:pt x="61" y="70"/>
                </a:cubicBezTo>
                <a:close/>
                <a:moveTo>
                  <a:pt x="63" y="69"/>
                </a:moveTo>
                <a:cubicBezTo>
                  <a:pt x="63" y="68"/>
                  <a:pt x="63" y="67"/>
                  <a:pt x="63" y="67"/>
                </a:cubicBezTo>
                <a:cubicBezTo>
                  <a:pt x="63" y="68"/>
                  <a:pt x="64" y="68"/>
                  <a:pt x="63" y="69"/>
                </a:cubicBezTo>
                <a:close/>
                <a:moveTo>
                  <a:pt x="65" y="68"/>
                </a:moveTo>
                <a:cubicBezTo>
                  <a:pt x="64" y="67"/>
                  <a:pt x="64" y="68"/>
                  <a:pt x="64" y="67"/>
                </a:cubicBezTo>
                <a:cubicBezTo>
                  <a:pt x="64" y="67"/>
                  <a:pt x="64" y="67"/>
                  <a:pt x="65" y="66"/>
                </a:cubicBezTo>
                <a:cubicBezTo>
                  <a:pt x="65" y="67"/>
                  <a:pt x="65" y="67"/>
                  <a:pt x="65" y="67"/>
                </a:cubicBezTo>
                <a:cubicBezTo>
                  <a:pt x="65" y="67"/>
                  <a:pt x="65" y="67"/>
                  <a:pt x="65" y="68"/>
                </a:cubicBezTo>
                <a:close/>
                <a:moveTo>
                  <a:pt x="66" y="70"/>
                </a:moveTo>
                <a:cubicBezTo>
                  <a:pt x="66" y="70"/>
                  <a:pt x="66" y="71"/>
                  <a:pt x="66" y="70"/>
                </a:cubicBezTo>
                <a:cubicBezTo>
                  <a:pt x="66" y="70"/>
                  <a:pt x="66" y="70"/>
                  <a:pt x="66" y="70"/>
                </a:cubicBezTo>
                <a:cubicBezTo>
                  <a:pt x="66" y="70"/>
                  <a:pt x="66" y="70"/>
                  <a:pt x="66" y="70"/>
                </a:cubicBezTo>
                <a:close/>
                <a:moveTo>
                  <a:pt x="67" y="68"/>
                </a:moveTo>
                <a:cubicBezTo>
                  <a:pt x="67" y="68"/>
                  <a:pt x="67" y="68"/>
                  <a:pt x="67" y="68"/>
                </a:cubicBezTo>
                <a:cubicBezTo>
                  <a:pt x="67" y="67"/>
                  <a:pt x="67" y="67"/>
                  <a:pt x="67" y="67"/>
                </a:cubicBezTo>
                <a:cubicBezTo>
                  <a:pt x="67" y="67"/>
                  <a:pt x="68" y="68"/>
                  <a:pt x="67" y="68"/>
                </a:cubicBezTo>
                <a:close/>
                <a:moveTo>
                  <a:pt x="66" y="67"/>
                </a:moveTo>
                <a:cubicBezTo>
                  <a:pt x="66" y="67"/>
                  <a:pt x="68" y="65"/>
                  <a:pt x="68" y="67"/>
                </a:cubicBezTo>
                <a:cubicBezTo>
                  <a:pt x="67" y="66"/>
                  <a:pt x="66" y="68"/>
                  <a:pt x="66" y="67"/>
                </a:cubicBezTo>
                <a:close/>
                <a:moveTo>
                  <a:pt x="71" y="66"/>
                </a:moveTo>
                <a:cubicBezTo>
                  <a:pt x="71" y="66"/>
                  <a:pt x="71" y="66"/>
                  <a:pt x="71" y="66"/>
                </a:cubicBezTo>
                <a:cubicBezTo>
                  <a:pt x="71" y="66"/>
                  <a:pt x="71" y="65"/>
                  <a:pt x="72" y="66"/>
                </a:cubicBezTo>
                <a:cubicBezTo>
                  <a:pt x="71" y="66"/>
                  <a:pt x="71" y="66"/>
                  <a:pt x="71" y="66"/>
                </a:cubicBezTo>
                <a:close/>
                <a:moveTo>
                  <a:pt x="76" y="66"/>
                </a:moveTo>
                <a:cubicBezTo>
                  <a:pt x="76" y="65"/>
                  <a:pt x="76" y="65"/>
                  <a:pt x="76" y="65"/>
                </a:cubicBezTo>
                <a:cubicBezTo>
                  <a:pt x="76" y="65"/>
                  <a:pt x="76" y="65"/>
                  <a:pt x="76" y="65"/>
                </a:cubicBezTo>
                <a:cubicBezTo>
                  <a:pt x="76" y="65"/>
                  <a:pt x="76" y="65"/>
                  <a:pt x="76" y="65"/>
                </a:cubicBezTo>
                <a:cubicBezTo>
                  <a:pt x="76" y="65"/>
                  <a:pt x="76" y="65"/>
                  <a:pt x="76" y="65"/>
                </a:cubicBezTo>
                <a:cubicBezTo>
                  <a:pt x="77" y="65"/>
                  <a:pt x="77" y="65"/>
                  <a:pt x="77" y="65"/>
                </a:cubicBezTo>
                <a:cubicBezTo>
                  <a:pt x="77" y="65"/>
                  <a:pt x="77" y="65"/>
                  <a:pt x="77" y="65"/>
                </a:cubicBezTo>
                <a:cubicBezTo>
                  <a:pt x="77" y="65"/>
                  <a:pt x="76" y="66"/>
                  <a:pt x="76" y="66"/>
                </a:cubicBezTo>
                <a:close/>
                <a:moveTo>
                  <a:pt x="15" y="89"/>
                </a:moveTo>
                <a:cubicBezTo>
                  <a:pt x="15" y="88"/>
                  <a:pt x="15" y="88"/>
                  <a:pt x="15" y="88"/>
                </a:cubicBezTo>
                <a:cubicBezTo>
                  <a:pt x="15" y="88"/>
                  <a:pt x="15" y="88"/>
                  <a:pt x="16" y="88"/>
                </a:cubicBezTo>
                <a:cubicBezTo>
                  <a:pt x="16" y="89"/>
                  <a:pt x="15" y="89"/>
                  <a:pt x="15" y="89"/>
                </a:cubicBezTo>
                <a:close/>
                <a:moveTo>
                  <a:pt x="18" y="88"/>
                </a:moveTo>
                <a:cubicBezTo>
                  <a:pt x="17" y="87"/>
                  <a:pt x="17" y="88"/>
                  <a:pt x="17" y="88"/>
                </a:cubicBezTo>
                <a:cubicBezTo>
                  <a:pt x="16" y="87"/>
                  <a:pt x="18" y="87"/>
                  <a:pt x="18" y="88"/>
                </a:cubicBezTo>
                <a:close/>
                <a:moveTo>
                  <a:pt x="21" y="88"/>
                </a:moveTo>
                <a:cubicBezTo>
                  <a:pt x="20" y="88"/>
                  <a:pt x="20" y="87"/>
                  <a:pt x="20" y="88"/>
                </a:cubicBezTo>
                <a:cubicBezTo>
                  <a:pt x="20" y="86"/>
                  <a:pt x="21" y="88"/>
                  <a:pt x="22" y="88"/>
                </a:cubicBezTo>
                <a:cubicBezTo>
                  <a:pt x="21" y="89"/>
                  <a:pt x="21" y="88"/>
                  <a:pt x="21" y="88"/>
                </a:cubicBezTo>
                <a:close/>
                <a:moveTo>
                  <a:pt x="25" y="89"/>
                </a:moveTo>
                <a:cubicBezTo>
                  <a:pt x="25" y="89"/>
                  <a:pt x="24" y="89"/>
                  <a:pt x="24" y="90"/>
                </a:cubicBezTo>
                <a:cubicBezTo>
                  <a:pt x="24" y="89"/>
                  <a:pt x="24" y="88"/>
                  <a:pt x="25" y="88"/>
                </a:cubicBezTo>
                <a:cubicBezTo>
                  <a:pt x="25" y="89"/>
                  <a:pt x="25" y="89"/>
                  <a:pt x="25" y="89"/>
                </a:cubicBezTo>
                <a:close/>
                <a:moveTo>
                  <a:pt x="20" y="94"/>
                </a:moveTo>
                <a:cubicBezTo>
                  <a:pt x="20" y="94"/>
                  <a:pt x="21" y="94"/>
                  <a:pt x="21" y="95"/>
                </a:cubicBezTo>
                <a:cubicBezTo>
                  <a:pt x="20" y="94"/>
                  <a:pt x="20" y="95"/>
                  <a:pt x="20" y="94"/>
                </a:cubicBezTo>
                <a:close/>
                <a:moveTo>
                  <a:pt x="21" y="95"/>
                </a:moveTo>
                <a:cubicBezTo>
                  <a:pt x="21" y="95"/>
                  <a:pt x="21" y="94"/>
                  <a:pt x="21" y="94"/>
                </a:cubicBezTo>
                <a:cubicBezTo>
                  <a:pt x="22" y="95"/>
                  <a:pt x="22" y="94"/>
                  <a:pt x="22" y="94"/>
                </a:cubicBezTo>
                <a:cubicBezTo>
                  <a:pt x="22" y="94"/>
                  <a:pt x="22" y="95"/>
                  <a:pt x="22" y="95"/>
                </a:cubicBezTo>
                <a:cubicBezTo>
                  <a:pt x="22" y="95"/>
                  <a:pt x="22" y="94"/>
                  <a:pt x="22" y="95"/>
                </a:cubicBezTo>
                <a:lnTo>
                  <a:pt x="21" y="95"/>
                </a:lnTo>
                <a:close/>
                <a:moveTo>
                  <a:pt x="22" y="97"/>
                </a:moveTo>
                <a:cubicBezTo>
                  <a:pt x="22" y="97"/>
                  <a:pt x="23" y="96"/>
                  <a:pt x="24" y="96"/>
                </a:cubicBezTo>
                <a:cubicBezTo>
                  <a:pt x="23" y="97"/>
                  <a:pt x="22" y="97"/>
                  <a:pt x="22" y="97"/>
                </a:cubicBezTo>
                <a:close/>
                <a:moveTo>
                  <a:pt x="23" y="95"/>
                </a:moveTo>
                <a:cubicBezTo>
                  <a:pt x="23" y="95"/>
                  <a:pt x="23" y="95"/>
                  <a:pt x="24" y="95"/>
                </a:cubicBezTo>
                <a:cubicBezTo>
                  <a:pt x="23" y="95"/>
                  <a:pt x="23" y="96"/>
                  <a:pt x="23" y="95"/>
                </a:cubicBezTo>
                <a:close/>
                <a:moveTo>
                  <a:pt x="26" y="94"/>
                </a:moveTo>
                <a:cubicBezTo>
                  <a:pt x="26" y="94"/>
                  <a:pt x="26" y="94"/>
                  <a:pt x="26" y="94"/>
                </a:cubicBezTo>
                <a:cubicBezTo>
                  <a:pt x="26" y="93"/>
                  <a:pt x="26" y="94"/>
                  <a:pt x="27" y="94"/>
                </a:cubicBezTo>
                <a:lnTo>
                  <a:pt x="26" y="94"/>
                </a:lnTo>
                <a:close/>
                <a:moveTo>
                  <a:pt x="33" y="79"/>
                </a:moveTo>
                <a:cubicBezTo>
                  <a:pt x="33" y="80"/>
                  <a:pt x="34" y="80"/>
                  <a:pt x="34" y="80"/>
                </a:cubicBezTo>
                <a:cubicBezTo>
                  <a:pt x="33" y="80"/>
                  <a:pt x="33" y="79"/>
                  <a:pt x="33" y="79"/>
                </a:cubicBezTo>
                <a:close/>
                <a:moveTo>
                  <a:pt x="33" y="84"/>
                </a:moveTo>
                <a:cubicBezTo>
                  <a:pt x="33" y="84"/>
                  <a:pt x="32" y="84"/>
                  <a:pt x="33" y="83"/>
                </a:cubicBezTo>
                <a:cubicBezTo>
                  <a:pt x="33" y="83"/>
                  <a:pt x="33" y="84"/>
                  <a:pt x="34" y="84"/>
                </a:cubicBezTo>
                <a:cubicBezTo>
                  <a:pt x="33" y="85"/>
                  <a:pt x="33" y="85"/>
                  <a:pt x="33" y="85"/>
                </a:cubicBezTo>
                <a:cubicBezTo>
                  <a:pt x="33" y="85"/>
                  <a:pt x="33" y="85"/>
                  <a:pt x="33" y="84"/>
                </a:cubicBezTo>
                <a:cubicBezTo>
                  <a:pt x="33" y="84"/>
                  <a:pt x="33" y="84"/>
                  <a:pt x="33" y="84"/>
                </a:cubicBezTo>
                <a:close/>
                <a:moveTo>
                  <a:pt x="33" y="86"/>
                </a:moveTo>
                <a:cubicBezTo>
                  <a:pt x="33" y="86"/>
                  <a:pt x="32" y="86"/>
                  <a:pt x="32" y="86"/>
                </a:cubicBezTo>
                <a:cubicBezTo>
                  <a:pt x="32" y="85"/>
                  <a:pt x="32" y="85"/>
                  <a:pt x="32" y="85"/>
                </a:cubicBezTo>
                <a:cubicBezTo>
                  <a:pt x="33" y="85"/>
                  <a:pt x="33" y="85"/>
                  <a:pt x="33" y="86"/>
                </a:cubicBezTo>
                <a:close/>
                <a:moveTo>
                  <a:pt x="28" y="89"/>
                </a:moveTo>
                <a:cubicBezTo>
                  <a:pt x="27" y="89"/>
                  <a:pt x="27" y="89"/>
                  <a:pt x="27" y="88"/>
                </a:cubicBezTo>
                <a:cubicBezTo>
                  <a:pt x="27" y="88"/>
                  <a:pt x="27" y="88"/>
                  <a:pt x="28" y="88"/>
                </a:cubicBezTo>
                <a:lnTo>
                  <a:pt x="28" y="89"/>
                </a:lnTo>
                <a:close/>
                <a:moveTo>
                  <a:pt x="28" y="88"/>
                </a:moveTo>
                <a:cubicBezTo>
                  <a:pt x="28" y="88"/>
                  <a:pt x="28" y="88"/>
                  <a:pt x="28" y="88"/>
                </a:cubicBezTo>
                <a:cubicBezTo>
                  <a:pt x="28" y="87"/>
                  <a:pt x="28" y="87"/>
                  <a:pt x="28" y="87"/>
                </a:cubicBezTo>
                <a:cubicBezTo>
                  <a:pt x="28" y="87"/>
                  <a:pt x="28" y="86"/>
                  <a:pt x="28" y="87"/>
                </a:cubicBezTo>
                <a:cubicBezTo>
                  <a:pt x="28" y="88"/>
                  <a:pt x="29" y="87"/>
                  <a:pt x="29" y="88"/>
                </a:cubicBezTo>
                <a:cubicBezTo>
                  <a:pt x="29" y="87"/>
                  <a:pt x="28" y="89"/>
                  <a:pt x="28" y="88"/>
                </a:cubicBezTo>
                <a:close/>
                <a:moveTo>
                  <a:pt x="28" y="85"/>
                </a:moveTo>
                <a:cubicBezTo>
                  <a:pt x="28" y="85"/>
                  <a:pt x="28" y="85"/>
                  <a:pt x="28" y="85"/>
                </a:cubicBezTo>
                <a:cubicBezTo>
                  <a:pt x="28" y="84"/>
                  <a:pt x="28" y="84"/>
                  <a:pt x="28" y="84"/>
                </a:cubicBezTo>
                <a:cubicBezTo>
                  <a:pt x="29" y="83"/>
                  <a:pt x="29" y="83"/>
                  <a:pt x="29" y="83"/>
                </a:cubicBezTo>
                <a:cubicBezTo>
                  <a:pt x="29" y="84"/>
                  <a:pt x="29" y="84"/>
                  <a:pt x="29" y="85"/>
                </a:cubicBezTo>
                <a:cubicBezTo>
                  <a:pt x="30" y="83"/>
                  <a:pt x="30" y="84"/>
                  <a:pt x="31" y="83"/>
                </a:cubicBezTo>
                <a:cubicBezTo>
                  <a:pt x="31" y="84"/>
                  <a:pt x="32" y="84"/>
                  <a:pt x="32" y="84"/>
                </a:cubicBezTo>
                <a:cubicBezTo>
                  <a:pt x="32" y="85"/>
                  <a:pt x="31" y="85"/>
                  <a:pt x="30" y="85"/>
                </a:cubicBezTo>
                <a:cubicBezTo>
                  <a:pt x="31" y="85"/>
                  <a:pt x="31" y="85"/>
                  <a:pt x="31" y="85"/>
                </a:cubicBezTo>
                <a:cubicBezTo>
                  <a:pt x="30" y="85"/>
                  <a:pt x="30" y="85"/>
                  <a:pt x="30" y="85"/>
                </a:cubicBezTo>
                <a:cubicBezTo>
                  <a:pt x="30" y="85"/>
                  <a:pt x="28" y="86"/>
                  <a:pt x="28" y="85"/>
                </a:cubicBezTo>
                <a:close/>
                <a:moveTo>
                  <a:pt x="31" y="86"/>
                </a:moveTo>
                <a:cubicBezTo>
                  <a:pt x="31" y="86"/>
                  <a:pt x="30" y="86"/>
                  <a:pt x="30" y="86"/>
                </a:cubicBezTo>
                <a:cubicBezTo>
                  <a:pt x="31" y="86"/>
                  <a:pt x="31" y="86"/>
                  <a:pt x="31" y="86"/>
                </a:cubicBezTo>
                <a:close/>
                <a:moveTo>
                  <a:pt x="30" y="88"/>
                </a:moveTo>
                <a:cubicBezTo>
                  <a:pt x="30" y="87"/>
                  <a:pt x="30" y="87"/>
                  <a:pt x="29" y="87"/>
                </a:cubicBezTo>
                <a:cubicBezTo>
                  <a:pt x="30" y="87"/>
                  <a:pt x="31" y="87"/>
                  <a:pt x="31" y="87"/>
                </a:cubicBezTo>
                <a:cubicBezTo>
                  <a:pt x="31" y="87"/>
                  <a:pt x="30" y="87"/>
                  <a:pt x="30" y="88"/>
                </a:cubicBezTo>
                <a:close/>
                <a:moveTo>
                  <a:pt x="31" y="87"/>
                </a:moveTo>
                <a:cubicBezTo>
                  <a:pt x="31" y="87"/>
                  <a:pt x="32" y="87"/>
                  <a:pt x="32" y="87"/>
                </a:cubicBezTo>
                <a:cubicBezTo>
                  <a:pt x="31" y="87"/>
                  <a:pt x="31" y="88"/>
                  <a:pt x="31" y="87"/>
                </a:cubicBezTo>
                <a:close/>
                <a:moveTo>
                  <a:pt x="29" y="94"/>
                </a:moveTo>
                <a:cubicBezTo>
                  <a:pt x="30" y="94"/>
                  <a:pt x="30" y="93"/>
                  <a:pt x="30" y="93"/>
                </a:cubicBezTo>
                <a:cubicBezTo>
                  <a:pt x="30" y="94"/>
                  <a:pt x="30" y="94"/>
                  <a:pt x="29" y="94"/>
                </a:cubicBezTo>
                <a:close/>
                <a:moveTo>
                  <a:pt x="31" y="93"/>
                </a:moveTo>
                <a:cubicBezTo>
                  <a:pt x="31" y="93"/>
                  <a:pt x="31" y="93"/>
                  <a:pt x="31" y="93"/>
                </a:cubicBezTo>
                <a:cubicBezTo>
                  <a:pt x="31" y="92"/>
                  <a:pt x="31" y="92"/>
                  <a:pt x="31" y="92"/>
                </a:cubicBezTo>
                <a:cubicBezTo>
                  <a:pt x="31" y="92"/>
                  <a:pt x="30" y="92"/>
                  <a:pt x="30" y="92"/>
                </a:cubicBezTo>
                <a:cubicBezTo>
                  <a:pt x="31" y="92"/>
                  <a:pt x="31" y="91"/>
                  <a:pt x="31" y="92"/>
                </a:cubicBezTo>
                <a:cubicBezTo>
                  <a:pt x="31" y="92"/>
                  <a:pt x="31" y="93"/>
                  <a:pt x="31" y="93"/>
                </a:cubicBezTo>
                <a:close/>
                <a:moveTo>
                  <a:pt x="33" y="91"/>
                </a:moveTo>
                <a:cubicBezTo>
                  <a:pt x="32" y="91"/>
                  <a:pt x="32" y="91"/>
                  <a:pt x="32" y="91"/>
                </a:cubicBezTo>
                <a:cubicBezTo>
                  <a:pt x="32" y="90"/>
                  <a:pt x="32" y="90"/>
                  <a:pt x="33" y="90"/>
                </a:cubicBezTo>
                <a:cubicBezTo>
                  <a:pt x="32" y="90"/>
                  <a:pt x="33" y="90"/>
                  <a:pt x="33" y="90"/>
                </a:cubicBezTo>
                <a:lnTo>
                  <a:pt x="33" y="91"/>
                </a:lnTo>
                <a:close/>
                <a:moveTo>
                  <a:pt x="33" y="87"/>
                </a:moveTo>
                <a:cubicBezTo>
                  <a:pt x="33" y="86"/>
                  <a:pt x="33" y="86"/>
                  <a:pt x="33" y="86"/>
                </a:cubicBezTo>
                <a:cubicBezTo>
                  <a:pt x="34" y="86"/>
                  <a:pt x="33" y="86"/>
                  <a:pt x="34" y="86"/>
                </a:cubicBezTo>
                <a:cubicBezTo>
                  <a:pt x="34" y="87"/>
                  <a:pt x="33" y="87"/>
                  <a:pt x="33" y="87"/>
                </a:cubicBezTo>
                <a:close/>
                <a:moveTo>
                  <a:pt x="34" y="91"/>
                </a:moveTo>
                <a:cubicBezTo>
                  <a:pt x="34" y="90"/>
                  <a:pt x="35" y="90"/>
                  <a:pt x="35" y="91"/>
                </a:cubicBezTo>
                <a:cubicBezTo>
                  <a:pt x="35" y="90"/>
                  <a:pt x="34" y="91"/>
                  <a:pt x="34" y="91"/>
                </a:cubicBezTo>
                <a:close/>
                <a:moveTo>
                  <a:pt x="34" y="86"/>
                </a:moveTo>
                <a:cubicBezTo>
                  <a:pt x="35" y="86"/>
                  <a:pt x="35" y="85"/>
                  <a:pt x="36" y="85"/>
                </a:cubicBezTo>
                <a:cubicBezTo>
                  <a:pt x="36" y="85"/>
                  <a:pt x="35" y="86"/>
                  <a:pt x="35" y="86"/>
                </a:cubicBezTo>
                <a:cubicBezTo>
                  <a:pt x="35" y="86"/>
                  <a:pt x="34" y="86"/>
                  <a:pt x="34" y="86"/>
                </a:cubicBezTo>
                <a:close/>
                <a:moveTo>
                  <a:pt x="35" y="90"/>
                </a:moveTo>
                <a:cubicBezTo>
                  <a:pt x="36" y="90"/>
                  <a:pt x="35" y="89"/>
                  <a:pt x="36" y="89"/>
                </a:cubicBezTo>
                <a:cubicBezTo>
                  <a:pt x="36" y="89"/>
                  <a:pt x="36" y="90"/>
                  <a:pt x="35" y="90"/>
                </a:cubicBezTo>
                <a:close/>
                <a:moveTo>
                  <a:pt x="36" y="92"/>
                </a:moveTo>
                <a:cubicBezTo>
                  <a:pt x="37" y="92"/>
                  <a:pt x="37" y="91"/>
                  <a:pt x="36" y="91"/>
                </a:cubicBezTo>
                <a:cubicBezTo>
                  <a:pt x="36" y="92"/>
                  <a:pt x="36" y="92"/>
                  <a:pt x="36" y="92"/>
                </a:cubicBezTo>
                <a:cubicBezTo>
                  <a:pt x="36" y="92"/>
                  <a:pt x="36" y="91"/>
                  <a:pt x="36" y="91"/>
                </a:cubicBezTo>
                <a:cubicBezTo>
                  <a:pt x="36" y="91"/>
                  <a:pt x="36" y="92"/>
                  <a:pt x="37" y="91"/>
                </a:cubicBezTo>
                <a:cubicBezTo>
                  <a:pt x="37" y="91"/>
                  <a:pt x="36" y="91"/>
                  <a:pt x="36" y="90"/>
                </a:cubicBezTo>
                <a:cubicBezTo>
                  <a:pt x="37" y="91"/>
                  <a:pt x="37" y="91"/>
                  <a:pt x="37" y="91"/>
                </a:cubicBezTo>
                <a:cubicBezTo>
                  <a:pt x="37" y="91"/>
                  <a:pt x="37" y="91"/>
                  <a:pt x="37" y="91"/>
                </a:cubicBezTo>
                <a:cubicBezTo>
                  <a:pt x="37" y="92"/>
                  <a:pt x="37" y="92"/>
                  <a:pt x="36" y="92"/>
                </a:cubicBezTo>
                <a:close/>
                <a:moveTo>
                  <a:pt x="37" y="82"/>
                </a:moveTo>
                <a:cubicBezTo>
                  <a:pt x="37" y="81"/>
                  <a:pt x="37" y="82"/>
                  <a:pt x="37" y="81"/>
                </a:cubicBezTo>
                <a:cubicBezTo>
                  <a:pt x="36" y="82"/>
                  <a:pt x="36" y="82"/>
                  <a:pt x="35" y="82"/>
                </a:cubicBezTo>
                <a:cubicBezTo>
                  <a:pt x="35" y="82"/>
                  <a:pt x="35" y="82"/>
                  <a:pt x="34" y="82"/>
                </a:cubicBezTo>
                <a:cubicBezTo>
                  <a:pt x="34" y="82"/>
                  <a:pt x="35" y="82"/>
                  <a:pt x="35" y="82"/>
                </a:cubicBezTo>
                <a:cubicBezTo>
                  <a:pt x="33" y="82"/>
                  <a:pt x="34" y="81"/>
                  <a:pt x="34" y="80"/>
                </a:cubicBezTo>
                <a:cubicBezTo>
                  <a:pt x="34" y="80"/>
                  <a:pt x="34" y="80"/>
                  <a:pt x="34" y="81"/>
                </a:cubicBezTo>
                <a:cubicBezTo>
                  <a:pt x="34" y="80"/>
                  <a:pt x="34" y="81"/>
                  <a:pt x="35" y="81"/>
                </a:cubicBezTo>
                <a:cubicBezTo>
                  <a:pt x="34" y="80"/>
                  <a:pt x="34" y="80"/>
                  <a:pt x="34" y="80"/>
                </a:cubicBezTo>
                <a:cubicBezTo>
                  <a:pt x="34" y="80"/>
                  <a:pt x="35" y="80"/>
                  <a:pt x="34" y="79"/>
                </a:cubicBezTo>
                <a:cubicBezTo>
                  <a:pt x="35" y="79"/>
                  <a:pt x="35" y="79"/>
                  <a:pt x="35" y="79"/>
                </a:cubicBezTo>
                <a:cubicBezTo>
                  <a:pt x="35" y="80"/>
                  <a:pt x="35" y="80"/>
                  <a:pt x="35" y="80"/>
                </a:cubicBezTo>
                <a:cubicBezTo>
                  <a:pt x="35" y="80"/>
                  <a:pt x="36" y="80"/>
                  <a:pt x="36" y="80"/>
                </a:cubicBezTo>
                <a:cubicBezTo>
                  <a:pt x="36" y="80"/>
                  <a:pt x="36" y="80"/>
                  <a:pt x="36" y="80"/>
                </a:cubicBezTo>
                <a:cubicBezTo>
                  <a:pt x="36" y="81"/>
                  <a:pt x="36" y="80"/>
                  <a:pt x="36" y="81"/>
                </a:cubicBezTo>
                <a:cubicBezTo>
                  <a:pt x="36" y="81"/>
                  <a:pt x="37" y="81"/>
                  <a:pt x="37" y="81"/>
                </a:cubicBezTo>
                <a:cubicBezTo>
                  <a:pt x="37" y="81"/>
                  <a:pt x="38" y="82"/>
                  <a:pt x="37" y="82"/>
                </a:cubicBezTo>
                <a:close/>
                <a:moveTo>
                  <a:pt x="37" y="81"/>
                </a:moveTo>
                <a:cubicBezTo>
                  <a:pt x="37" y="80"/>
                  <a:pt x="38" y="81"/>
                  <a:pt x="38" y="81"/>
                </a:cubicBezTo>
                <a:cubicBezTo>
                  <a:pt x="37" y="81"/>
                  <a:pt x="37" y="81"/>
                  <a:pt x="37" y="81"/>
                </a:cubicBezTo>
                <a:close/>
                <a:moveTo>
                  <a:pt x="38" y="88"/>
                </a:moveTo>
                <a:cubicBezTo>
                  <a:pt x="38" y="87"/>
                  <a:pt x="38" y="87"/>
                  <a:pt x="38" y="87"/>
                </a:cubicBezTo>
                <a:cubicBezTo>
                  <a:pt x="38" y="87"/>
                  <a:pt x="39" y="87"/>
                  <a:pt x="39" y="88"/>
                </a:cubicBezTo>
                <a:cubicBezTo>
                  <a:pt x="38" y="87"/>
                  <a:pt x="38" y="88"/>
                  <a:pt x="38" y="88"/>
                </a:cubicBezTo>
                <a:close/>
                <a:moveTo>
                  <a:pt x="39" y="93"/>
                </a:moveTo>
                <a:cubicBezTo>
                  <a:pt x="39" y="93"/>
                  <a:pt x="39" y="93"/>
                  <a:pt x="40" y="93"/>
                </a:cubicBezTo>
                <a:cubicBezTo>
                  <a:pt x="40" y="94"/>
                  <a:pt x="39" y="94"/>
                  <a:pt x="39" y="93"/>
                </a:cubicBezTo>
                <a:close/>
                <a:moveTo>
                  <a:pt x="40" y="87"/>
                </a:moveTo>
                <a:cubicBezTo>
                  <a:pt x="40" y="87"/>
                  <a:pt x="40" y="87"/>
                  <a:pt x="41" y="87"/>
                </a:cubicBezTo>
                <a:cubicBezTo>
                  <a:pt x="40" y="87"/>
                  <a:pt x="40" y="88"/>
                  <a:pt x="40" y="87"/>
                </a:cubicBezTo>
                <a:close/>
                <a:moveTo>
                  <a:pt x="43" y="85"/>
                </a:moveTo>
                <a:cubicBezTo>
                  <a:pt x="43" y="85"/>
                  <a:pt x="42" y="86"/>
                  <a:pt x="42" y="85"/>
                </a:cubicBezTo>
                <a:cubicBezTo>
                  <a:pt x="42" y="85"/>
                  <a:pt x="43" y="84"/>
                  <a:pt x="43" y="84"/>
                </a:cubicBezTo>
                <a:lnTo>
                  <a:pt x="43" y="85"/>
                </a:lnTo>
                <a:close/>
                <a:moveTo>
                  <a:pt x="42" y="83"/>
                </a:moveTo>
                <a:cubicBezTo>
                  <a:pt x="41" y="84"/>
                  <a:pt x="42" y="86"/>
                  <a:pt x="41" y="86"/>
                </a:cubicBezTo>
                <a:cubicBezTo>
                  <a:pt x="42" y="85"/>
                  <a:pt x="42" y="83"/>
                  <a:pt x="41" y="83"/>
                </a:cubicBezTo>
                <a:cubicBezTo>
                  <a:pt x="40" y="83"/>
                  <a:pt x="41" y="83"/>
                  <a:pt x="41" y="82"/>
                </a:cubicBezTo>
                <a:cubicBezTo>
                  <a:pt x="42" y="83"/>
                  <a:pt x="42" y="82"/>
                  <a:pt x="42" y="83"/>
                </a:cubicBezTo>
                <a:cubicBezTo>
                  <a:pt x="42" y="83"/>
                  <a:pt x="43" y="82"/>
                  <a:pt x="43" y="83"/>
                </a:cubicBezTo>
                <a:cubicBezTo>
                  <a:pt x="43" y="84"/>
                  <a:pt x="42" y="83"/>
                  <a:pt x="42" y="83"/>
                </a:cubicBezTo>
                <a:close/>
                <a:moveTo>
                  <a:pt x="43" y="89"/>
                </a:moveTo>
                <a:cubicBezTo>
                  <a:pt x="43" y="88"/>
                  <a:pt x="44" y="88"/>
                  <a:pt x="45" y="89"/>
                </a:cubicBezTo>
                <a:cubicBezTo>
                  <a:pt x="44" y="88"/>
                  <a:pt x="44" y="89"/>
                  <a:pt x="43" y="89"/>
                </a:cubicBezTo>
                <a:close/>
                <a:moveTo>
                  <a:pt x="44" y="92"/>
                </a:moveTo>
                <a:cubicBezTo>
                  <a:pt x="44" y="92"/>
                  <a:pt x="45" y="92"/>
                  <a:pt x="45" y="92"/>
                </a:cubicBezTo>
                <a:cubicBezTo>
                  <a:pt x="45" y="92"/>
                  <a:pt x="45" y="92"/>
                  <a:pt x="45" y="92"/>
                </a:cubicBezTo>
                <a:cubicBezTo>
                  <a:pt x="45" y="92"/>
                  <a:pt x="44" y="93"/>
                  <a:pt x="44" y="92"/>
                </a:cubicBezTo>
                <a:close/>
                <a:moveTo>
                  <a:pt x="49" y="79"/>
                </a:moveTo>
                <a:cubicBezTo>
                  <a:pt x="50" y="79"/>
                  <a:pt x="50" y="78"/>
                  <a:pt x="50" y="78"/>
                </a:cubicBezTo>
                <a:cubicBezTo>
                  <a:pt x="51" y="79"/>
                  <a:pt x="49" y="79"/>
                  <a:pt x="49" y="79"/>
                </a:cubicBezTo>
                <a:close/>
                <a:moveTo>
                  <a:pt x="51" y="90"/>
                </a:moveTo>
                <a:cubicBezTo>
                  <a:pt x="52" y="90"/>
                  <a:pt x="52" y="90"/>
                  <a:pt x="52" y="90"/>
                </a:cubicBezTo>
                <a:cubicBezTo>
                  <a:pt x="53" y="90"/>
                  <a:pt x="52" y="91"/>
                  <a:pt x="51" y="90"/>
                </a:cubicBezTo>
                <a:close/>
                <a:moveTo>
                  <a:pt x="52" y="79"/>
                </a:moveTo>
                <a:cubicBezTo>
                  <a:pt x="52" y="79"/>
                  <a:pt x="52" y="79"/>
                  <a:pt x="51" y="79"/>
                </a:cubicBezTo>
                <a:cubicBezTo>
                  <a:pt x="52" y="78"/>
                  <a:pt x="52" y="78"/>
                  <a:pt x="52" y="77"/>
                </a:cubicBezTo>
                <a:cubicBezTo>
                  <a:pt x="52" y="78"/>
                  <a:pt x="52" y="78"/>
                  <a:pt x="53" y="78"/>
                </a:cubicBezTo>
                <a:cubicBezTo>
                  <a:pt x="53" y="78"/>
                  <a:pt x="52" y="78"/>
                  <a:pt x="52" y="79"/>
                </a:cubicBezTo>
                <a:close/>
                <a:moveTo>
                  <a:pt x="55" y="77"/>
                </a:moveTo>
                <a:cubicBezTo>
                  <a:pt x="56" y="77"/>
                  <a:pt x="56" y="77"/>
                  <a:pt x="56" y="77"/>
                </a:cubicBezTo>
                <a:cubicBezTo>
                  <a:pt x="56" y="77"/>
                  <a:pt x="56" y="78"/>
                  <a:pt x="55" y="77"/>
                </a:cubicBezTo>
                <a:close/>
                <a:moveTo>
                  <a:pt x="57" y="88"/>
                </a:moveTo>
                <a:cubicBezTo>
                  <a:pt x="58" y="87"/>
                  <a:pt x="58" y="87"/>
                  <a:pt x="58" y="88"/>
                </a:cubicBezTo>
                <a:cubicBezTo>
                  <a:pt x="58" y="88"/>
                  <a:pt x="58" y="88"/>
                  <a:pt x="57" y="88"/>
                </a:cubicBezTo>
                <a:close/>
                <a:moveTo>
                  <a:pt x="59" y="76"/>
                </a:moveTo>
                <a:cubicBezTo>
                  <a:pt x="59" y="76"/>
                  <a:pt x="59" y="76"/>
                  <a:pt x="59" y="76"/>
                </a:cubicBezTo>
                <a:cubicBezTo>
                  <a:pt x="59" y="76"/>
                  <a:pt x="60" y="77"/>
                  <a:pt x="59" y="76"/>
                </a:cubicBezTo>
                <a:close/>
                <a:moveTo>
                  <a:pt x="60" y="76"/>
                </a:moveTo>
                <a:cubicBezTo>
                  <a:pt x="60" y="76"/>
                  <a:pt x="60" y="76"/>
                  <a:pt x="59" y="76"/>
                </a:cubicBezTo>
                <a:cubicBezTo>
                  <a:pt x="59" y="76"/>
                  <a:pt x="60" y="76"/>
                  <a:pt x="60" y="76"/>
                </a:cubicBezTo>
                <a:close/>
                <a:moveTo>
                  <a:pt x="60" y="79"/>
                </a:moveTo>
                <a:cubicBezTo>
                  <a:pt x="60" y="79"/>
                  <a:pt x="60" y="79"/>
                  <a:pt x="60" y="78"/>
                </a:cubicBezTo>
                <a:cubicBezTo>
                  <a:pt x="60" y="79"/>
                  <a:pt x="61" y="78"/>
                  <a:pt x="61" y="78"/>
                </a:cubicBezTo>
                <a:cubicBezTo>
                  <a:pt x="61" y="79"/>
                  <a:pt x="61" y="79"/>
                  <a:pt x="60" y="79"/>
                </a:cubicBezTo>
                <a:cubicBezTo>
                  <a:pt x="60" y="79"/>
                  <a:pt x="60" y="79"/>
                  <a:pt x="60" y="79"/>
                </a:cubicBezTo>
                <a:close/>
                <a:moveTo>
                  <a:pt x="61" y="81"/>
                </a:moveTo>
                <a:cubicBezTo>
                  <a:pt x="61" y="81"/>
                  <a:pt x="61" y="81"/>
                  <a:pt x="60" y="81"/>
                </a:cubicBezTo>
                <a:cubicBezTo>
                  <a:pt x="60" y="80"/>
                  <a:pt x="61" y="80"/>
                  <a:pt x="61" y="81"/>
                </a:cubicBezTo>
                <a:close/>
                <a:moveTo>
                  <a:pt x="61" y="88"/>
                </a:moveTo>
                <a:cubicBezTo>
                  <a:pt x="61" y="88"/>
                  <a:pt x="61" y="88"/>
                  <a:pt x="60" y="88"/>
                </a:cubicBezTo>
                <a:cubicBezTo>
                  <a:pt x="60" y="88"/>
                  <a:pt x="60" y="88"/>
                  <a:pt x="60" y="88"/>
                </a:cubicBezTo>
                <a:cubicBezTo>
                  <a:pt x="60" y="88"/>
                  <a:pt x="60" y="88"/>
                  <a:pt x="60" y="88"/>
                </a:cubicBezTo>
                <a:cubicBezTo>
                  <a:pt x="60" y="87"/>
                  <a:pt x="61" y="87"/>
                  <a:pt x="62" y="88"/>
                </a:cubicBezTo>
                <a:cubicBezTo>
                  <a:pt x="61" y="87"/>
                  <a:pt x="61" y="88"/>
                  <a:pt x="61" y="88"/>
                </a:cubicBezTo>
                <a:close/>
                <a:moveTo>
                  <a:pt x="63" y="89"/>
                </a:moveTo>
                <a:cubicBezTo>
                  <a:pt x="63" y="89"/>
                  <a:pt x="63" y="89"/>
                  <a:pt x="63" y="89"/>
                </a:cubicBezTo>
                <a:cubicBezTo>
                  <a:pt x="63" y="89"/>
                  <a:pt x="63" y="89"/>
                  <a:pt x="63" y="89"/>
                </a:cubicBezTo>
                <a:cubicBezTo>
                  <a:pt x="63" y="89"/>
                  <a:pt x="63" y="89"/>
                  <a:pt x="63" y="89"/>
                </a:cubicBezTo>
                <a:close/>
                <a:moveTo>
                  <a:pt x="63" y="88"/>
                </a:moveTo>
                <a:cubicBezTo>
                  <a:pt x="63" y="88"/>
                  <a:pt x="63" y="88"/>
                  <a:pt x="63" y="88"/>
                </a:cubicBezTo>
                <a:cubicBezTo>
                  <a:pt x="63" y="88"/>
                  <a:pt x="63" y="88"/>
                  <a:pt x="63" y="88"/>
                </a:cubicBezTo>
                <a:cubicBezTo>
                  <a:pt x="63" y="88"/>
                  <a:pt x="63" y="88"/>
                  <a:pt x="63" y="88"/>
                </a:cubicBezTo>
                <a:close/>
                <a:moveTo>
                  <a:pt x="64" y="79"/>
                </a:moveTo>
                <a:cubicBezTo>
                  <a:pt x="63" y="78"/>
                  <a:pt x="63" y="78"/>
                  <a:pt x="63" y="79"/>
                </a:cubicBezTo>
                <a:cubicBezTo>
                  <a:pt x="63" y="79"/>
                  <a:pt x="62" y="78"/>
                  <a:pt x="62" y="78"/>
                </a:cubicBezTo>
                <a:cubicBezTo>
                  <a:pt x="62" y="78"/>
                  <a:pt x="63" y="78"/>
                  <a:pt x="63" y="77"/>
                </a:cubicBezTo>
                <a:cubicBezTo>
                  <a:pt x="63" y="78"/>
                  <a:pt x="64" y="78"/>
                  <a:pt x="64" y="78"/>
                </a:cubicBezTo>
                <a:cubicBezTo>
                  <a:pt x="64" y="78"/>
                  <a:pt x="64" y="78"/>
                  <a:pt x="64" y="79"/>
                </a:cubicBezTo>
                <a:close/>
                <a:moveTo>
                  <a:pt x="65" y="76"/>
                </a:moveTo>
                <a:cubicBezTo>
                  <a:pt x="65" y="76"/>
                  <a:pt x="65" y="76"/>
                  <a:pt x="65" y="76"/>
                </a:cubicBezTo>
                <a:cubicBezTo>
                  <a:pt x="65" y="77"/>
                  <a:pt x="64" y="76"/>
                  <a:pt x="65" y="76"/>
                </a:cubicBezTo>
                <a:close/>
                <a:moveTo>
                  <a:pt x="66" y="76"/>
                </a:moveTo>
                <a:cubicBezTo>
                  <a:pt x="66" y="75"/>
                  <a:pt x="66" y="75"/>
                  <a:pt x="67" y="75"/>
                </a:cubicBezTo>
                <a:cubicBezTo>
                  <a:pt x="66" y="75"/>
                  <a:pt x="66" y="76"/>
                  <a:pt x="66" y="76"/>
                </a:cubicBezTo>
                <a:close/>
                <a:moveTo>
                  <a:pt x="72" y="73"/>
                </a:moveTo>
                <a:cubicBezTo>
                  <a:pt x="72" y="73"/>
                  <a:pt x="72" y="73"/>
                  <a:pt x="72" y="73"/>
                </a:cubicBezTo>
                <a:cubicBezTo>
                  <a:pt x="72" y="73"/>
                  <a:pt x="72" y="73"/>
                  <a:pt x="72" y="73"/>
                </a:cubicBezTo>
                <a:cubicBezTo>
                  <a:pt x="72" y="73"/>
                  <a:pt x="72" y="73"/>
                  <a:pt x="72" y="73"/>
                </a:cubicBezTo>
                <a:cubicBezTo>
                  <a:pt x="72" y="74"/>
                  <a:pt x="71" y="74"/>
                  <a:pt x="71" y="73"/>
                </a:cubicBezTo>
                <a:cubicBezTo>
                  <a:pt x="71" y="73"/>
                  <a:pt x="71" y="73"/>
                  <a:pt x="71" y="73"/>
                </a:cubicBezTo>
                <a:cubicBezTo>
                  <a:pt x="71" y="73"/>
                  <a:pt x="71" y="73"/>
                  <a:pt x="71" y="73"/>
                </a:cubicBezTo>
                <a:cubicBezTo>
                  <a:pt x="71" y="73"/>
                  <a:pt x="71" y="73"/>
                  <a:pt x="72" y="73"/>
                </a:cubicBezTo>
                <a:close/>
                <a:moveTo>
                  <a:pt x="71" y="75"/>
                </a:moveTo>
                <a:cubicBezTo>
                  <a:pt x="71" y="76"/>
                  <a:pt x="70" y="76"/>
                  <a:pt x="69" y="76"/>
                </a:cubicBezTo>
                <a:cubicBezTo>
                  <a:pt x="69" y="75"/>
                  <a:pt x="70" y="75"/>
                  <a:pt x="71" y="75"/>
                </a:cubicBezTo>
                <a:close/>
                <a:moveTo>
                  <a:pt x="69" y="74"/>
                </a:moveTo>
                <a:cubicBezTo>
                  <a:pt x="68" y="74"/>
                  <a:pt x="68" y="74"/>
                  <a:pt x="68" y="74"/>
                </a:cubicBezTo>
                <a:cubicBezTo>
                  <a:pt x="69" y="73"/>
                  <a:pt x="69" y="74"/>
                  <a:pt x="70" y="74"/>
                </a:cubicBezTo>
                <a:cubicBezTo>
                  <a:pt x="70" y="74"/>
                  <a:pt x="70" y="74"/>
                  <a:pt x="70" y="75"/>
                </a:cubicBezTo>
                <a:cubicBezTo>
                  <a:pt x="69" y="75"/>
                  <a:pt x="69" y="74"/>
                  <a:pt x="69" y="74"/>
                </a:cubicBezTo>
                <a:cubicBezTo>
                  <a:pt x="69" y="75"/>
                  <a:pt x="69" y="75"/>
                  <a:pt x="69" y="75"/>
                </a:cubicBezTo>
                <a:cubicBezTo>
                  <a:pt x="68" y="76"/>
                  <a:pt x="68" y="75"/>
                  <a:pt x="68" y="75"/>
                </a:cubicBezTo>
                <a:cubicBezTo>
                  <a:pt x="68" y="74"/>
                  <a:pt x="68" y="74"/>
                  <a:pt x="69" y="74"/>
                </a:cubicBezTo>
                <a:close/>
                <a:moveTo>
                  <a:pt x="68" y="75"/>
                </a:moveTo>
                <a:cubicBezTo>
                  <a:pt x="68" y="76"/>
                  <a:pt x="68" y="76"/>
                  <a:pt x="68" y="76"/>
                </a:cubicBezTo>
                <a:cubicBezTo>
                  <a:pt x="67" y="75"/>
                  <a:pt x="68" y="75"/>
                  <a:pt x="68" y="75"/>
                </a:cubicBezTo>
                <a:close/>
                <a:moveTo>
                  <a:pt x="70" y="77"/>
                </a:moveTo>
                <a:cubicBezTo>
                  <a:pt x="70" y="77"/>
                  <a:pt x="69" y="77"/>
                  <a:pt x="69" y="77"/>
                </a:cubicBezTo>
                <a:cubicBezTo>
                  <a:pt x="69" y="78"/>
                  <a:pt x="68" y="78"/>
                  <a:pt x="68" y="77"/>
                </a:cubicBezTo>
                <a:cubicBezTo>
                  <a:pt x="69" y="77"/>
                  <a:pt x="69" y="76"/>
                  <a:pt x="69" y="77"/>
                </a:cubicBezTo>
                <a:cubicBezTo>
                  <a:pt x="69" y="76"/>
                  <a:pt x="70" y="76"/>
                  <a:pt x="70" y="77"/>
                </a:cubicBezTo>
                <a:cubicBezTo>
                  <a:pt x="70" y="77"/>
                  <a:pt x="70" y="77"/>
                  <a:pt x="70" y="77"/>
                </a:cubicBezTo>
                <a:close/>
                <a:moveTo>
                  <a:pt x="70" y="86"/>
                </a:moveTo>
                <a:cubicBezTo>
                  <a:pt x="70" y="86"/>
                  <a:pt x="70" y="86"/>
                  <a:pt x="70" y="86"/>
                </a:cubicBezTo>
                <a:cubicBezTo>
                  <a:pt x="70" y="86"/>
                  <a:pt x="70" y="86"/>
                  <a:pt x="70" y="86"/>
                </a:cubicBezTo>
                <a:cubicBezTo>
                  <a:pt x="70" y="85"/>
                  <a:pt x="70" y="85"/>
                  <a:pt x="70" y="85"/>
                </a:cubicBezTo>
                <a:cubicBezTo>
                  <a:pt x="71" y="85"/>
                  <a:pt x="71" y="85"/>
                  <a:pt x="71" y="85"/>
                </a:cubicBezTo>
                <a:cubicBezTo>
                  <a:pt x="71" y="86"/>
                  <a:pt x="71" y="86"/>
                  <a:pt x="70" y="86"/>
                </a:cubicBezTo>
                <a:close/>
                <a:moveTo>
                  <a:pt x="71" y="75"/>
                </a:moveTo>
                <a:cubicBezTo>
                  <a:pt x="72" y="75"/>
                  <a:pt x="71" y="74"/>
                  <a:pt x="72" y="74"/>
                </a:cubicBezTo>
                <a:cubicBezTo>
                  <a:pt x="72" y="75"/>
                  <a:pt x="72" y="75"/>
                  <a:pt x="72" y="75"/>
                </a:cubicBezTo>
                <a:cubicBezTo>
                  <a:pt x="71" y="75"/>
                  <a:pt x="71" y="75"/>
                  <a:pt x="71" y="75"/>
                </a:cubicBezTo>
                <a:close/>
                <a:moveTo>
                  <a:pt x="72" y="86"/>
                </a:moveTo>
                <a:cubicBezTo>
                  <a:pt x="72" y="86"/>
                  <a:pt x="72" y="86"/>
                  <a:pt x="72" y="86"/>
                </a:cubicBezTo>
                <a:cubicBezTo>
                  <a:pt x="72" y="85"/>
                  <a:pt x="72" y="85"/>
                  <a:pt x="72" y="85"/>
                </a:cubicBezTo>
                <a:cubicBezTo>
                  <a:pt x="72" y="85"/>
                  <a:pt x="72" y="85"/>
                  <a:pt x="72" y="85"/>
                </a:cubicBezTo>
                <a:cubicBezTo>
                  <a:pt x="72" y="85"/>
                  <a:pt x="72" y="85"/>
                  <a:pt x="72" y="85"/>
                </a:cubicBezTo>
                <a:cubicBezTo>
                  <a:pt x="72" y="85"/>
                  <a:pt x="72" y="85"/>
                  <a:pt x="72" y="85"/>
                </a:cubicBezTo>
                <a:cubicBezTo>
                  <a:pt x="72" y="85"/>
                  <a:pt x="72" y="85"/>
                  <a:pt x="72" y="86"/>
                </a:cubicBezTo>
                <a:cubicBezTo>
                  <a:pt x="72" y="86"/>
                  <a:pt x="72" y="86"/>
                  <a:pt x="72" y="86"/>
                </a:cubicBezTo>
                <a:close/>
                <a:moveTo>
                  <a:pt x="73" y="86"/>
                </a:moveTo>
                <a:cubicBezTo>
                  <a:pt x="73" y="86"/>
                  <a:pt x="73" y="86"/>
                  <a:pt x="73" y="86"/>
                </a:cubicBezTo>
                <a:cubicBezTo>
                  <a:pt x="72" y="86"/>
                  <a:pt x="72" y="86"/>
                  <a:pt x="72" y="86"/>
                </a:cubicBezTo>
                <a:cubicBezTo>
                  <a:pt x="72" y="86"/>
                  <a:pt x="72" y="86"/>
                  <a:pt x="73" y="86"/>
                </a:cubicBezTo>
                <a:cubicBezTo>
                  <a:pt x="73" y="86"/>
                  <a:pt x="73" y="86"/>
                  <a:pt x="73" y="86"/>
                </a:cubicBezTo>
                <a:close/>
                <a:moveTo>
                  <a:pt x="72" y="76"/>
                </a:moveTo>
                <a:cubicBezTo>
                  <a:pt x="73" y="75"/>
                  <a:pt x="74" y="76"/>
                  <a:pt x="74" y="77"/>
                </a:cubicBezTo>
                <a:cubicBezTo>
                  <a:pt x="73" y="77"/>
                  <a:pt x="73" y="76"/>
                  <a:pt x="72" y="76"/>
                </a:cubicBezTo>
                <a:close/>
                <a:moveTo>
                  <a:pt x="78" y="72"/>
                </a:moveTo>
                <a:cubicBezTo>
                  <a:pt x="78" y="73"/>
                  <a:pt x="77" y="72"/>
                  <a:pt x="77" y="72"/>
                </a:cubicBezTo>
                <a:cubicBezTo>
                  <a:pt x="77" y="72"/>
                  <a:pt x="78" y="72"/>
                  <a:pt x="78" y="72"/>
                </a:cubicBezTo>
                <a:close/>
                <a:moveTo>
                  <a:pt x="77" y="85"/>
                </a:moveTo>
                <a:cubicBezTo>
                  <a:pt x="77" y="85"/>
                  <a:pt x="77" y="85"/>
                  <a:pt x="77" y="85"/>
                </a:cubicBezTo>
                <a:cubicBezTo>
                  <a:pt x="77" y="85"/>
                  <a:pt x="77" y="85"/>
                  <a:pt x="77" y="85"/>
                </a:cubicBezTo>
                <a:cubicBezTo>
                  <a:pt x="76" y="85"/>
                  <a:pt x="76" y="85"/>
                  <a:pt x="76" y="85"/>
                </a:cubicBezTo>
                <a:cubicBezTo>
                  <a:pt x="77" y="85"/>
                  <a:pt x="77" y="84"/>
                  <a:pt x="78" y="84"/>
                </a:cubicBezTo>
                <a:cubicBezTo>
                  <a:pt x="78" y="85"/>
                  <a:pt x="78" y="85"/>
                  <a:pt x="77" y="85"/>
                </a:cubicBezTo>
                <a:close/>
                <a:moveTo>
                  <a:pt x="78" y="73"/>
                </a:moveTo>
                <a:cubicBezTo>
                  <a:pt x="78" y="73"/>
                  <a:pt x="78" y="73"/>
                  <a:pt x="78" y="73"/>
                </a:cubicBezTo>
                <a:cubicBezTo>
                  <a:pt x="78" y="73"/>
                  <a:pt x="78" y="73"/>
                  <a:pt x="78" y="73"/>
                </a:cubicBezTo>
                <a:cubicBezTo>
                  <a:pt x="78" y="73"/>
                  <a:pt x="78" y="73"/>
                  <a:pt x="78" y="73"/>
                </a:cubicBezTo>
                <a:cubicBezTo>
                  <a:pt x="77" y="74"/>
                  <a:pt x="77" y="74"/>
                  <a:pt x="77" y="74"/>
                </a:cubicBezTo>
                <a:cubicBezTo>
                  <a:pt x="77" y="74"/>
                  <a:pt x="76" y="74"/>
                  <a:pt x="76" y="74"/>
                </a:cubicBezTo>
                <a:cubicBezTo>
                  <a:pt x="76" y="74"/>
                  <a:pt x="77" y="73"/>
                  <a:pt x="77" y="73"/>
                </a:cubicBezTo>
                <a:cubicBezTo>
                  <a:pt x="77" y="73"/>
                  <a:pt x="77" y="73"/>
                  <a:pt x="77" y="73"/>
                </a:cubicBezTo>
                <a:cubicBezTo>
                  <a:pt x="77" y="73"/>
                  <a:pt x="77" y="73"/>
                  <a:pt x="77" y="73"/>
                </a:cubicBezTo>
                <a:cubicBezTo>
                  <a:pt x="77" y="73"/>
                  <a:pt x="78" y="73"/>
                  <a:pt x="78" y="73"/>
                </a:cubicBezTo>
                <a:cubicBezTo>
                  <a:pt x="78" y="73"/>
                  <a:pt x="78" y="73"/>
                  <a:pt x="78" y="73"/>
                </a:cubicBezTo>
                <a:cubicBezTo>
                  <a:pt x="78" y="73"/>
                  <a:pt x="78" y="73"/>
                  <a:pt x="78" y="73"/>
                </a:cubicBezTo>
                <a:close/>
                <a:moveTo>
                  <a:pt x="80" y="71"/>
                </a:moveTo>
                <a:cubicBezTo>
                  <a:pt x="80" y="71"/>
                  <a:pt x="80" y="71"/>
                  <a:pt x="80" y="71"/>
                </a:cubicBezTo>
                <a:cubicBezTo>
                  <a:pt x="80" y="71"/>
                  <a:pt x="80" y="71"/>
                  <a:pt x="81" y="71"/>
                </a:cubicBezTo>
                <a:cubicBezTo>
                  <a:pt x="80" y="71"/>
                  <a:pt x="80" y="71"/>
                  <a:pt x="80" y="71"/>
                </a:cubicBezTo>
                <a:close/>
                <a:moveTo>
                  <a:pt x="82" y="70"/>
                </a:moveTo>
                <a:cubicBezTo>
                  <a:pt x="82" y="70"/>
                  <a:pt x="82" y="70"/>
                  <a:pt x="82" y="70"/>
                </a:cubicBezTo>
                <a:cubicBezTo>
                  <a:pt x="82" y="70"/>
                  <a:pt x="82" y="70"/>
                  <a:pt x="82" y="70"/>
                </a:cubicBezTo>
                <a:cubicBezTo>
                  <a:pt x="82" y="70"/>
                  <a:pt x="82" y="70"/>
                  <a:pt x="82" y="70"/>
                </a:cubicBezTo>
                <a:close/>
                <a:moveTo>
                  <a:pt x="78" y="65"/>
                </a:moveTo>
                <a:cubicBezTo>
                  <a:pt x="78" y="65"/>
                  <a:pt x="78" y="64"/>
                  <a:pt x="78" y="64"/>
                </a:cubicBezTo>
                <a:cubicBezTo>
                  <a:pt x="78" y="65"/>
                  <a:pt x="78" y="66"/>
                  <a:pt x="78" y="65"/>
                </a:cubicBezTo>
                <a:close/>
                <a:moveTo>
                  <a:pt x="78" y="65"/>
                </a:moveTo>
                <a:cubicBezTo>
                  <a:pt x="79" y="64"/>
                  <a:pt x="79" y="64"/>
                  <a:pt x="80" y="64"/>
                </a:cubicBezTo>
                <a:cubicBezTo>
                  <a:pt x="80" y="65"/>
                  <a:pt x="79" y="65"/>
                  <a:pt x="78" y="65"/>
                </a:cubicBezTo>
                <a:close/>
                <a:moveTo>
                  <a:pt x="80" y="64"/>
                </a:moveTo>
                <a:cubicBezTo>
                  <a:pt x="80" y="64"/>
                  <a:pt x="81" y="64"/>
                  <a:pt x="81" y="64"/>
                </a:cubicBezTo>
                <a:cubicBezTo>
                  <a:pt x="81" y="64"/>
                  <a:pt x="81" y="65"/>
                  <a:pt x="80" y="64"/>
                </a:cubicBezTo>
                <a:close/>
                <a:moveTo>
                  <a:pt x="81" y="69"/>
                </a:moveTo>
                <a:cubicBezTo>
                  <a:pt x="81" y="68"/>
                  <a:pt x="81" y="69"/>
                  <a:pt x="82" y="69"/>
                </a:cubicBezTo>
                <a:cubicBezTo>
                  <a:pt x="81" y="69"/>
                  <a:pt x="81" y="69"/>
                  <a:pt x="81" y="69"/>
                </a:cubicBezTo>
                <a:close/>
                <a:moveTo>
                  <a:pt x="82" y="70"/>
                </a:moveTo>
                <a:cubicBezTo>
                  <a:pt x="82" y="70"/>
                  <a:pt x="81" y="70"/>
                  <a:pt x="81" y="70"/>
                </a:cubicBezTo>
                <a:cubicBezTo>
                  <a:pt x="81" y="70"/>
                  <a:pt x="81" y="70"/>
                  <a:pt x="82" y="70"/>
                </a:cubicBezTo>
                <a:cubicBezTo>
                  <a:pt x="82" y="70"/>
                  <a:pt x="82" y="70"/>
                  <a:pt x="82" y="70"/>
                </a:cubicBezTo>
                <a:close/>
                <a:moveTo>
                  <a:pt x="82" y="72"/>
                </a:moveTo>
                <a:cubicBezTo>
                  <a:pt x="82" y="72"/>
                  <a:pt x="81" y="72"/>
                  <a:pt x="81" y="71"/>
                </a:cubicBezTo>
                <a:cubicBezTo>
                  <a:pt x="81" y="71"/>
                  <a:pt x="82" y="71"/>
                  <a:pt x="82" y="71"/>
                </a:cubicBezTo>
                <a:cubicBezTo>
                  <a:pt x="82" y="72"/>
                  <a:pt x="82" y="72"/>
                  <a:pt x="82" y="72"/>
                </a:cubicBezTo>
                <a:cubicBezTo>
                  <a:pt x="82" y="72"/>
                  <a:pt x="82" y="71"/>
                  <a:pt x="82" y="71"/>
                </a:cubicBezTo>
                <a:cubicBezTo>
                  <a:pt x="82" y="71"/>
                  <a:pt x="82" y="71"/>
                  <a:pt x="83" y="71"/>
                </a:cubicBezTo>
                <a:cubicBezTo>
                  <a:pt x="82" y="71"/>
                  <a:pt x="82" y="71"/>
                  <a:pt x="82" y="72"/>
                </a:cubicBezTo>
                <a:close/>
                <a:moveTo>
                  <a:pt x="84" y="69"/>
                </a:moveTo>
                <a:cubicBezTo>
                  <a:pt x="84" y="69"/>
                  <a:pt x="84" y="69"/>
                  <a:pt x="84" y="69"/>
                </a:cubicBezTo>
                <a:cubicBezTo>
                  <a:pt x="84" y="69"/>
                  <a:pt x="84" y="69"/>
                  <a:pt x="84" y="69"/>
                </a:cubicBezTo>
                <a:cubicBezTo>
                  <a:pt x="84" y="69"/>
                  <a:pt x="84" y="69"/>
                  <a:pt x="84" y="69"/>
                </a:cubicBezTo>
                <a:cubicBezTo>
                  <a:pt x="84" y="69"/>
                  <a:pt x="84" y="69"/>
                  <a:pt x="84" y="69"/>
                </a:cubicBezTo>
                <a:close/>
                <a:moveTo>
                  <a:pt x="84" y="68"/>
                </a:moveTo>
                <a:cubicBezTo>
                  <a:pt x="84" y="68"/>
                  <a:pt x="84" y="68"/>
                  <a:pt x="83" y="68"/>
                </a:cubicBezTo>
                <a:cubicBezTo>
                  <a:pt x="83" y="67"/>
                  <a:pt x="84" y="68"/>
                  <a:pt x="84" y="68"/>
                </a:cubicBezTo>
                <a:close/>
                <a:moveTo>
                  <a:pt x="87" y="70"/>
                </a:moveTo>
                <a:cubicBezTo>
                  <a:pt x="87" y="70"/>
                  <a:pt x="87" y="70"/>
                  <a:pt x="87" y="71"/>
                </a:cubicBezTo>
                <a:cubicBezTo>
                  <a:pt x="87" y="71"/>
                  <a:pt x="87" y="71"/>
                  <a:pt x="87" y="71"/>
                </a:cubicBezTo>
                <a:cubicBezTo>
                  <a:pt x="87" y="70"/>
                  <a:pt x="87" y="70"/>
                  <a:pt x="87" y="70"/>
                </a:cubicBezTo>
                <a:close/>
                <a:moveTo>
                  <a:pt x="87" y="68"/>
                </a:moveTo>
                <a:cubicBezTo>
                  <a:pt x="87" y="68"/>
                  <a:pt x="87" y="68"/>
                  <a:pt x="87" y="68"/>
                </a:cubicBezTo>
                <a:cubicBezTo>
                  <a:pt x="87" y="68"/>
                  <a:pt x="87" y="68"/>
                  <a:pt x="87" y="68"/>
                </a:cubicBezTo>
                <a:close/>
                <a:moveTo>
                  <a:pt x="87" y="69"/>
                </a:moveTo>
                <a:cubicBezTo>
                  <a:pt x="87" y="69"/>
                  <a:pt x="87" y="69"/>
                  <a:pt x="87" y="69"/>
                </a:cubicBezTo>
                <a:cubicBezTo>
                  <a:pt x="87" y="69"/>
                  <a:pt x="87" y="69"/>
                  <a:pt x="87" y="69"/>
                </a:cubicBezTo>
                <a:cubicBezTo>
                  <a:pt x="87" y="69"/>
                  <a:pt x="87" y="69"/>
                  <a:pt x="87" y="69"/>
                </a:cubicBezTo>
                <a:close/>
                <a:moveTo>
                  <a:pt x="86" y="64"/>
                </a:moveTo>
                <a:cubicBezTo>
                  <a:pt x="85" y="64"/>
                  <a:pt x="85" y="64"/>
                  <a:pt x="85" y="64"/>
                </a:cubicBezTo>
                <a:cubicBezTo>
                  <a:pt x="85" y="64"/>
                  <a:pt x="85" y="63"/>
                  <a:pt x="86" y="64"/>
                </a:cubicBezTo>
                <a:close/>
                <a:moveTo>
                  <a:pt x="85" y="69"/>
                </a:moveTo>
                <a:cubicBezTo>
                  <a:pt x="85" y="69"/>
                  <a:pt x="85" y="69"/>
                  <a:pt x="85" y="69"/>
                </a:cubicBezTo>
                <a:cubicBezTo>
                  <a:pt x="85" y="69"/>
                  <a:pt x="85" y="69"/>
                  <a:pt x="85" y="69"/>
                </a:cubicBezTo>
                <a:cubicBezTo>
                  <a:pt x="85" y="69"/>
                  <a:pt x="85" y="69"/>
                  <a:pt x="85" y="69"/>
                </a:cubicBezTo>
                <a:close/>
                <a:moveTo>
                  <a:pt x="85" y="70"/>
                </a:moveTo>
                <a:cubicBezTo>
                  <a:pt x="85" y="70"/>
                  <a:pt x="85" y="70"/>
                  <a:pt x="85" y="70"/>
                </a:cubicBezTo>
                <a:cubicBezTo>
                  <a:pt x="85" y="70"/>
                  <a:pt x="85" y="70"/>
                  <a:pt x="85" y="70"/>
                </a:cubicBezTo>
                <a:cubicBezTo>
                  <a:pt x="85" y="70"/>
                  <a:pt x="85" y="70"/>
                  <a:pt x="85" y="70"/>
                </a:cubicBezTo>
                <a:close/>
                <a:moveTo>
                  <a:pt x="85" y="71"/>
                </a:moveTo>
                <a:cubicBezTo>
                  <a:pt x="85" y="71"/>
                  <a:pt x="84" y="71"/>
                  <a:pt x="84" y="71"/>
                </a:cubicBezTo>
                <a:cubicBezTo>
                  <a:pt x="84" y="71"/>
                  <a:pt x="84" y="71"/>
                  <a:pt x="84" y="71"/>
                </a:cubicBezTo>
                <a:cubicBezTo>
                  <a:pt x="84" y="70"/>
                  <a:pt x="85" y="70"/>
                  <a:pt x="85" y="70"/>
                </a:cubicBezTo>
                <a:cubicBezTo>
                  <a:pt x="85" y="70"/>
                  <a:pt x="85" y="71"/>
                  <a:pt x="85" y="71"/>
                </a:cubicBezTo>
                <a:cubicBezTo>
                  <a:pt x="85" y="71"/>
                  <a:pt x="85" y="71"/>
                  <a:pt x="85" y="71"/>
                </a:cubicBezTo>
                <a:cubicBezTo>
                  <a:pt x="85" y="71"/>
                  <a:pt x="85" y="71"/>
                  <a:pt x="85" y="71"/>
                </a:cubicBezTo>
                <a:close/>
                <a:moveTo>
                  <a:pt x="85" y="84"/>
                </a:moveTo>
                <a:cubicBezTo>
                  <a:pt x="85" y="84"/>
                  <a:pt x="85" y="84"/>
                  <a:pt x="85" y="84"/>
                </a:cubicBezTo>
                <a:cubicBezTo>
                  <a:pt x="85" y="84"/>
                  <a:pt x="85" y="84"/>
                  <a:pt x="85" y="84"/>
                </a:cubicBezTo>
                <a:cubicBezTo>
                  <a:pt x="85" y="84"/>
                  <a:pt x="85" y="83"/>
                  <a:pt x="85" y="83"/>
                </a:cubicBezTo>
                <a:cubicBezTo>
                  <a:pt x="86" y="83"/>
                  <a:pt x="85" y="83"/>
                  <a:pt x="85" y="84"/>
                </a:cubicBezTo>
                <a:close/>
                <a:moveTo>
                  <a:pt x="85" y="68"/>
                </a:moveTo>
                <a:cubicBezTo>
                  <a:pt x="85" y="68"/>
                  <a:pt x="86" y="68"/>
                  <a:pt x="86" y="68"/>
                </a:cubicBezTo>
                <a:cubicBezTo>
                  <a:pt x="86" y="68"/>
                  <a:pt x="85" y="69"/>
                  <a:pt x="85" y="68"/>
                </a:cubicBezTo>
                <a:close/>
                <a:moveTo>
                  <a:pt x="86" y="71"/>
                </a:moveTo>
                <a:cubicBezTo>
                  <a:pt x="86" y="71"/>
                  <a:pt x="86" y="71"/>
                  <a:pt x="86" y="71"/>
                </a:cubicBezTo>
                <a:cubicBezTo>
                  <a:pt x="86" y="71"/>
                  <a:pt x="86" y="71"/>
                  <a:pt x="86" y="71"/>
                </a:cubicBezTo>
                <a:cubicBezTo>
                  <a:pt x="86" y="71"/>
                  <a:pt x="86" y="71"/>
                  <a:pt x="86" y="71"/>
                </a:cubicBezTo>
                <a:close/>
                <a:moveTo>
                  <a:pt x="86" y="71"/>
                </a:moveTo>
                <a:cubicBezTo>
                  <a:pt x="86" y="71"/>
                  <a:pt x="86" y="71"/>
                  <a:pt x="86" y="71"/>
                </a:cubicBezTo>
                <a:cubicBezTo>
                  <a:pt x="86" y="70"/>
                  <a:pt x="86" y="70"/>
                  <a:pt x="86" y="70"/>
                </a:cubicBezTo>
                <a:cubicBezTo>
                  <a:pt x="86" y="70"/>
                  <a:pt x="86" y="70"/>
                  <a:pt x="86" y="70"/>
                </a:cubicBezTo>
                <a:cubicBezTo>
                  <a:pt x="87" y="70"/>
                  <a:pt x="86" y="70"/>
                  <a:pt x="86" y="71"/>
                </a:cubicBezTo>
                <a:close/>
                <a:moveTo>
                  <a:pt x="87" y="84"/>
                </a:moveTo>
                <a:cubicBezTo>
                  <a:pt x="87" y="83"/>
                  <a:pt x="87" y="83"/>
                  <a:pt x="87" y="83"/>
                </a:cubicBezTo>
                <a:cubicBezTo>
                  <a:pt x="87" y="83"/>
                  <a:pt x="87" y="83"/>
                  <a:pt x="87" y="83"/>
                </a:cubicBezTo>
                <a:cubicBezTo>
                  <a:pt x="87" y="83"/>
                  <a:pt x="87" y="83"/>
                  <a:pt x="87" y="84"/>
                </a:cubicBezTo>
                <a:close/>
                <a:moveTo>
                  <a:pt x="87" y="83"/>
                </a:moveTo>
                <a:cubicBezTo>
                  <a:pt x="87" y="83"/>
                  <a:pt x="87" y="83"/>
                  <a:pt x="87" y="83"/>
                </a:cubicBezTo>
                <a:cubicBezTo>
                  <a:pt x="87" y="83"/>
                  <a:pt x="87" y="83"/>
                  <a:pt x="88" y="83"/>
                </a:cubicBezTo>
                <a:cubicBezTo>
                  <a:pt x="87" y="83"/>
                  <a:pt x="87" y="83"/>
                  <a:pt x="87" y="83"/>
                </a:cubicBezTo>
                <a:close/>
                <a:moveTo>
                  <a:pt x="88" y="59"/>
                </a:moveTo>
                <a:cubicBezTo>
                  <a:pt x="87" y="59"/>
                  <a:pt x="87" y="59"/>
                  <a:pt x="87" y="59"/>
                </a:cubicBezTo>
                <a:cubicBezTo>
                  <a:pt x="88" y="59"/>
                  <a:pt x="88" y="58"/>
                  <a:pt x="88" y="58"/>
                </a:cubicBezTo>
                <a:cubicBezTo>
                  <a:pt x="89" y="58"/>
                  <a:pt x="88" y="58"/>
                  <a:pt x="88" y="59"/>
                </a:cubicBezTo>
                <a:cubicBezTo>
                  <a:pt x="88" y="59"/>
                  <a:pt x="88" y="59"/>
                  <a:pt x="88" y="59"/>
                </a:cubicBezTo>
                <a:close/>
                <a:moveTo>
                  <a:pt x="88" y="67"/>
                </a:moveTo>
                <a:cubicBezTo>
                  <a:pt x="88" y="67"/>
                  <a:pt x="88" y="68"/>
                  <a:pt x="88" y="68"/>
                </a:cubicBezTo>
                <a:cubicBezTo>
                  <a:pt x="88" y="68"/>
                  <a:pt x="88" y="67"/>
                  <a:pt x="88" y="67"/>
                </a:cubicBezTo>
                <a:cubicBezTo>
                  <a:pt x="88" y="67"/>
                  <a:pt x="88" y="67"/>
                  <a:pt x="89" y="67"/>
                </a:cubicBezTo>
                <a:cubicBezTo>
                  <a:pt x="89" y="67"/>
                  <a:pt x="89" y="67"/>
                  <a:pt x="89" y="67"/>
                </a:cubicBezTo>
                <a:cubicBezTo>
                  <a:pt x="89" y="67"/>
                  <a:pt x="89" y="67"/>
                  <a:pt x="88" y="67"/>
                </a:cubicBezTo>
                <a:close/>
                <a:moveTo>
                  <a:pt x="89" y="73"/>
                </a:moveTo>
                <a:cubicBezTo>
                  <a:pt x="89" y="73"/>
                  <a:pt x="89" y="73"/>
                  <a:pt x="89" y="73"/>
                </a:cubicBezTo>
                <a:cubicBezTo>
                  <a:pt x="89" y="73"/>
                  <a:pt x="89" y="73"/>
                  <a:pt x="89" y="73"/>
                </a:cubicBezTo>
                <a:cubicBezTo>
                  <a:pt x="89" y="73"/>
                  <a:pt x="89" y="72"/>
                  <a:pt x="89" y="73"/>
                </a:cubicBezTo>
                <a:close/>
                <a:moveTo>
                  <a:pt x="89" y="68"/>
                </a:moveTo>
                <a:cubicBezTo>
                  <a:pt x="89" y="68"/>
                  <a:pt x="89" y="68"/>
                  <a:pt x="89" y="67"/>
                </a:cubicBezTo>
                <a:cubicBezTo>
                  <a:pt x="89" y="68"/>
                  <a:pt x="89" y="68"/>
                  <a:pt x="89" y="68"/>
                </a:cubicBezTo>
                <a:cubicBezTo>
                  <a:pt x="89" y="68"/>
                  <a:pt x="89" y="68"/>
                  <a:pt x="89" y="68"/>
                </a:cubicBezTo>
                <a:close/>
                <a:moveTo>
                  <a:pt x="89" y="67"/>
                </a:moveTo>
                <a:cubicBezTo>
                  <a:pt x="89" y="67"/>
                  <a:pt x="89" y="67"/>
                  <a:pt x="89" y="67"/>
                </a:cubicBezTo>
                <a:cubicBezTo>
                  <a:pt x="89" y="67"/>
                  <a:pt x="89" y="67"/>
                  <a:pt x="90" y="67"/>
                </a:cubicBezTo>
                <a:cubicBezTo>
                  <a:pt x="90" y="67"/>
                  <a:pt x="89" y="67"/>
                  <a:pt x="89" y="67"/>
                </a:cubicBezTo>
                <a:close/>
                <a:moveTo>
                  <a:pt x="89" y="58"/>
                </a:moveTo>
                <a:cubicBezTo>
                  <a:pt x="89" y="58"/>
                  <a:pt x="89" y="57"/>
                  <a:pt x="90" y="57"/>
                </a:cubicBezTo>
                <a:cubicBezTo>
                  <a:pt x="90" y="58"/>
                  <a:pt x="90" y="58"/>
                  <a:pt x="89" y="58"/>
                </a:cubicBezTo>
                <a:cubicBezTo>
                  <a:pt x="90" y="58"/>
                  <a:pt x="90" y="58"/>
                  <a:pt x="90" y="59"/>
                </a:cubicBezTo>
                <a:cubicBezTo>
                  <a:pt x="90" y="59"/>
                  <a:pt x="89" y="59"/>
                  <a:pt x="89" y="58"/>
                </a:cubicBezTo>
                <a:close/>
                <a:moveTo>
                  <a:pt x="90" y="68"/>
                </a:moveTo>
                <a:cubicBezTo>
                  <a:pt x="90" y="68"/>
                  <a:pt x="90" y="68"/>
                  <a:pt x="90" y="68"/>
                </a:cubicBezTo>
                <a:cubicBezTo>
                  <a:pt x="90" y="68"/>
                  <a:pt x="90" y="68"/>
                  <a:pt x="90" y="67"/>
                </a:cubicBezTo>
                <a:cubicBezTo>
                  <a:pt x="90" y="68"/>
                  <a:pt x="90" y="68"/>
                  <a:pt x="90" y="68"/>
                </a:cubicBezTo>
                <a:close/>
                <a:moveTo>
                  <a:pt x="90" y="67"/>
                </a:moveTo>
                <a:cubicBezTo>
                  <a:pt x="90" y="67"/>
                  <a:pt x="90" y="67"/>
                  <a:pt x="90" y="67"/>
                </a:cubicBezTo>
                <a:cubicBezTo>
                  <a:pt x="90" y="67"/>
                  <a:pt x="90" y="67"/>
                  <a:pt x="90" y="67"/>
                </a:cubicBezTo>
                <a:cubicBezTo>
                  <a:pt x="90" y="67"/>
                  <a:pt x="90" y="67"/>
                  <a:pt x="90" y="67"/>
                </a:cubicBezTo>
                <a:close/>
                <a:moveTo>
                  <a:pt x="90" y="67"/>
                </a:moveTo>
                <a:cubicBezTo>
                  <a:pt x="90" y="67"/>
                  <a:pt x="90" y="67"/>
                  <a:pt x="90" y="67"/>
                </a:cubicBezTo>
                <a:cubicBezTo>
                  <a:pt x="90" y="67"/>
                  <a:pt x="91" y="67"/>
                  <a:pt x="91" y="67"/>
                </a:cubicBezTo>
                <a:cubicBezTo>
                  <a:pt x="91" y="67"/>
                  <a:pt x="91" y="67"/>
                  <a:pt x="90" y="67"/>
                </a:cubicBezTo>
                <a:close/>
                <a:moveTo>
                  <a:pt x="90" y="58"/>
                </a:moveTo>
                <a:cubicBezTo>
                  <a:pt x="91" y="59"/>
                  <a:pt x="91" y="58"/>
                  <a:pt x="91" y="58"/>
                </a:cubicBezTo>
                <a:cubicBezTo>
                  <a:pt x="91" y="58"/>
                  <a:pt x="91" y="59"/>
                  <a:pt x="91" y="59"/>
                </a:cubicBezTo>
                <a:cubicBezTo>
                  <a:pt x="91" y="59"/>
                  <a:pt x="90" y="59"/>
                  <a:pt x="90" y="58"/>
                </a:cubicBezTo>
                <a:close/>
                <a:moveTo>
                  <a:pt x="91" y="60"/>
                </a:moveTo>
                <a:cubicBezTo>
                  <a:pt x="92" y="60"/>
                  <a:pt x="91" y="61"/>
                  <a:pt x="91" y="61"/>
                </a:cubicBezTo>
                <a:cubicBezTo>
                  <a:pt x="91" y="60"/>
                  <a:pt x="91" y="60"/>
                  <a:pt x="91" y="60"/>
                </a:cubicBezTo>
                <a:close/>
                <a:moveTo>
                  <a:pt x="91" y="67"/>
                </a:moveTo>
                <a:cubicBezTo>
                  <a:pt x="91" y="67"/>
                  <a:pt x="91" y="67"/>
                  <a:pt x="91" y="67"/>
                </a:cubicBezTo>
                <a:cubicBezTo>
                  <a:pt x="91" y="67"/>
                  <a:pt x="91" y="67"/>
                  <a:pt x="91" y="66"/>
                </a:cubicBezTo>
                <a:cubicBezTo>
                  <a:pt x="91" y="67"/>
                  <a:pt x="91" y="67"/>
                  <a:pt x="91" y="67"/>
                </a:cubicBezTo>
                <a:cubicBezTo>
                  <a:pt x="91" y="67"/>
                  <a:pt x="91" y="67"/>
                  <a:pt x="91" y="67"/>
                </a:cubicBezTo>
                <a:close/>
                <a:moveTo>
                  <a:pt x="91" y="68"/>
                </a:moveTo>
                <a:cubicBezTo>
                  <a:pt x="91" y="68"/>
                  <a:pt x="91" y="68"/>
                  <a:pt x="91" y="68"/>
                </a:cubicBezTo>
                <a:cubicBezTo>
                  <a:pt x="91" y="68"/>
                  <a:pt x="91" y="68"/>
                  <a:pt x="91" y="68"/>
                </a:cubicBezTo>
                <a:cubicBezTo>
                  <a:pt x="91" y="68"/>
                  <a:pt x="91" y="68"/>
                  <a:pt x="91" y="68"/>
                </a:cubicBezTo>
                <a:close/>
                <a:moveTo>
                  <a:pt x="91" y="67"/>
                </a:moveTo>
                <a:cubicBezTo>
                  <a:pt x="91" y="67"/>
                  <a:pt x="91" y="67"/>
                  <a:pt x="91" y="67"/>
                </a:cubicBezTo>
                <a:cubicBezTo>
                  <a:pt x="91" y="67"/>
                  <a:pt x="91" y="67"/>
                  <a:pt x="92" y="66"/>
                </a:cubicBezTo>
                <a:cubicBezTo>
                  <a:pt x="92" y="67"/>
                  <a:pt x="92" y="67"/>
                  <a:pt x="92" y="67"/>
                </a:cubicBezTo>
                <a:cubicBezTo>
                  <a:pt x="92" y="67"/>
                  <a:pt x="91" y="67"/>
                  <a:pt x="91" y="67"/>
                </a:cubicBezTo>
                <a:close/>
                <a:moveTo>
                  <a:pt x="93" y="67"/>
                </a:moveTo>
                <a:cubicBezTo>
                  <a:pt x="93" y="66"/>
                  <a:pt x="93" y="66"/>
                  <a:pt x="93" y="66"/>
                </a:cubicBezTo>
                <a:cubicBezTo>
                  <a:pt x="93" y="67"/>
                  <a:pt x="93" y="67"/>
                  <a:pt x="93" y="67"/>
                </a:cubicBezTo>
                <a:close/>
                <a:moveTo>
                  <a:pt x="92" y="58"/>
                </a:moveTo>
                <a:cubicBezTo>
                  <a:pt x="92" y="58"/>
                  <a:pt x="92" y="58"/>
                  <a:pt x="92" y="58"/>
                </a:cubicBezTo>
                <a:cubicBezTo>
                  <a:pt x="92" y="58"/>
                  <a:pt x="93" y="58"/>
                  <a:pt x="93" y="58"/>
                </a:cubicBezTo>
                <a:cubicBezTo>
                  <a:pt x="93" y="58"/>
                  <a:pt x="92" y="58"/>
                  <a:pt x="92" y="58"/>
                </a:cubicBezTo>
                <a:close/>
                <a:moveTo>
                  <a:pt x="39" y="102"/>
                </a:moveTo>
                <a:cubicBezTo>
                  <a:pt x="39" y="102"/>
                  <a:pt x="39" y="101"/>
                  <a:pt x="39" y="101"/>
                </a:cubicBezTo>
                <a:cubicBezTo>
                  <a:pt x="39" y="101"/>
                  <a:pt x="39" y="102"/>
                  <a:pt x="39" y="102"/>
                </a:cubicBezTo>
                <a:close/>
                <a:moveTo>
                  <a:pt x="40" y="102"/>
                </a:moveTo>
                <a:cubicBezTo>
                  <a:pt x="41" y="102"/>
                  <a:pt x="40" y="102"/>
                  <a:pt x="40" y="101"/>
                </a:cubicBezTo>
                <a:cubicBezTo>
                  <a:pt x="41" y="102"/>
                  <a:pt x="41" y="102"/>
                  <a:pt x="41" y="102"/>
                </a:cubicBezTo>
                <a:cubicBezTo>
                  <a:pt x="41" y="102"/>
                  <a:pt x="41" y="102"/>
                  <a:pt x="40" y="102"/>
                </a:cubicBezTo>
                <a:close/>
                <a:moveTo>
                  <a:pt x="19" y="120"/>
                </a:moveTo>
                <a:cubicBezTo>
                  <a:pt x="19" y="119"/>
                  <a:pt x="19" y="120"/>
                  <a:pt x="18" y="120"/>
                </a:cubicBezTo>
                <a:cubicBezTo>
                  <a:pt x="18" y="119"/>
                  <a:pt x="19" y="119"/>
                  <a:pt x="19" y="119"/>
                </a:cubicBezTo>
                <a:cubicBezTo>
                  <a:pt x="19" y="119"/>
                  <a:pt x="19" y="120"/>
                  <a:pt x="19" y="120"/>
                </a:cubicBezTo>
                <a:close/>
                <a:moveTo>
                  <a:pt x="33" y="118"/>
                </a:moveTo>
                <a:cubicBezTo>
                  <a:pt x="33" y="117"/>
                  <a:pt x="34" y="118"/>
                  <a:pt x="34" y="118"/>
                </a:cubicBezTo>
                <a:cubicBezTo>
                  <a:pt x="34" y="118"/>
                  <a:pt x="34" y="118"/>
                  <a:pt x="33" y="118"/>
                </a:cubicBezTo>
                <a:close/>
                <a:moveTo>
                  <a:pt x="43" y="110"/>
                </a:moveTo>
                <a:cubicBezTo>
                  <a:pt x="43" y="109"/>
                  <a:pt x="44" y="109"/>
                  <a:pt x="44" y="109"/>
                </a:cubicBezTo>
                <a:cubicBezTo>
                  <a:pt x="44" y="109"/>
                  <a:pt x="44" y="110"/>
                  <a:pt x="43" y="110"/>
                </a:cubicBezTo>
                <a:close/>
                <a:moveTo>
                  <a:pt x="49" y="99"/>
                </a:moveTo>
                <a:cubicBezTo>
                  <a:pt x="49" y="99"/>
                  <a:pt x="48" y="99"/>
                  <a:pt x="48" y="99"/>
                </a:cubicBezTo>
                <a:cubicBezTo>
                  <a:pt x="48" y="99"/>
                  <a:pt x="49" y="98"/>
                  <a:pt x="49" y="99"/>
                </a:cubicBezTo>
                <a:close/>
                <a:moveTo>
                  <a:pt x="41" y="104"/>
                </a:moveTo>
                <a:cubicBezTo>
                  <a:pt x="41" y="104"/>
                  <a:pt x="42" y="104"/>
                  <a:pt x="41" y="103"/>
                </a:cubicBezTo>
                <a:cubicBezTo>
                  <a:pt x="41" y="103"/>
                  <a:pt x="41" y="103"/>
                  <a:pt x="42" y="103"/>
                </a:cubicBezTo>
                <a:cubicBezTo>
                  <a:pt x="41" y="103"/>
                  <a:pt x="42" y="105"/>
                  <a:pt x="41" y="104"/>
                </a:cubicBezTo>
                <a:close/>
                <a:moveTo>
                  <a:pt x="45" y="104"/>
                </a:moveTo>
                <a:cubicBezTo>
                  <a:pt x="44" y="103"/>
                  <a:pt x="45" y="104"/>
                  <a:pt x="44" y="103"/>
                </a:cubicBezTo>
                <a:cubicBezTo>
                  <a:pt x="44" y="104"/>
                  <a:pt x="43" y="104"/>
                  <a:pt x="43" y="104"/>
                </a:cubicBezTo>
                <a:cubicBezTo>
                  <a:pt x="43" y="104"/>
                  <a:pt x="43" y="104"/>
                  <a:pt x="43" y="103"/>
                </a:cubicBezTo>
                <a:cubicBezTo>
                  <a:pt x="43" y="104"/>
                  <a:pt x="42" y="104"/>
                  <a:pt x="42" y="104"/>
                </a:cubicBezTo>
                <a:cubicBezTo>
                  <a:pt x="42" y="103"/>
                  <a:pt x="42" y="103"/>
                  <a:pt x="43" y="104"/>
                </a:cubicBezTo>
                <a:cubicBezTo>
                  <a:pt x="43" y="103"/>
                  <a:pt x="43" y="103"/>
                  <a:pt x="43" y="102"/>
                </a:cubicBezTo>
                <a:cubicBezTo>
                  <a:pt x="44" y="103"/>
                  <a:pt x="44" y="101"/>
                  <a:pt x="45" y="102"/>
                </a:cubicBezTo>
                <a:cubicBezTo>
                  <a:pt x="45" y="101"/>
                  <a:pt x="46" y="101"/>
                  <a:pt x="46" y="102"/>
                </a:cubicBezTo>
                <a:cubicBezTo>
                  <a:pt x="45" y="102"/>
                  <a:pt x="46" y="103"/>
                  <a:pt x="45" y="104"/>
                </a:cubicBezTo>
                <a:close/>
                <a:moveTo>
                  <a:pt x="48" y="117"/>
                </a:moveTo>
                <a:cubicBezTo>
                  <a:pt x="48" y="117"/>
                  <a:pt x="48" y="117"/>
                  <a:pt x="49" y="117"/>
                </a:cubicBezTo>
                <a:cubicBezTo>
                  <a:pt x="49" y="118"/>
                  <a:pt x="48" y="118"/>
                  <a:pt x="48" y="117"/>
                </a:cubicBezTo>
                <a:close/>
                <a:moveTo>
                  <a:pt x="50" y="102"/>
                </a:moveTo>
                <a:cubicBezTo>
                  <a:pt x="50" y="102"/>
                  <a:pt x="49" y="102"/>
                  <a:pt x="49" y="103"/>
                </a:cubicBezTo>
                <a:cubicBezTo>
                  <a:pt x="49" y="103"/>
                  <a:pt x="49" y="103"/>
                  <a:pt x="49" y="102"/>
                </a:cubicBezTo>
                <a:cubicBezTo>
                  <a:pt x="48" y="103"/>
                  <a:pt x="47" y="103"/>
                  <a:pt x="47" y="103"/>
                </a:cubicBezTo>
                <a:cubicBezTo>
                  <a:pt x="47" y="103"/>
                  <a:pt x="47" y="102"/>
                  <a:pt x="46" y="103"/>
                </a:cubicBezTo>
                <a:cubicBezTo>
                  <a:pt x="46" y="103"/>
                  <a:pt x="45" y="102"/>
                  <a:pt x="46" y="102"/>
                </a:cubicBezTo>
                <a:cubicBezTo>
                  <a:pt x="46" y="102"/>
                  <a:pt x="46" y="103"/>
                  <a:pt x="46" y="103"/>
                </a:cubicBezTo>
                <a:cubicBezTo>
                  <a:pt x="46" y="101"/>
                  <a:pt x="47" y="101"/>
                  <a:pt x="48" y="101"/>
                </a:cubicBezTo>
                <a:cubicBezTo>
                  <a:pt x="48" y="101"/>
                  <a:pt x="48" y="101"/>
                  <a:pt x="48" y="101"/>
                </a:cubicBezTo>
                <a:cubicBezTo>
                  <a:pt x="49" y="101"/>
                  <a:pt x="49" y="100"/>
                  <a:pt x="49" y="100"/>
                </a:cubicBezTo>
                <a:cubicBezTo>
                  <a:pt x="50" y="101"/>
                  <a:pt x="49" y="102"/>
                  <a:pt x="48" y="102"/>
                </a:cubicBezTo>
                <a:cubicBezTo>
                  <a:pt x="48" y="102"/>
                  <a:pt x="48" y="102"/>
                  <a:pt x="48" y="102"/>
                </a:cubicBezTo>
                <a:cubicBezTo>
                  <a:pt x="48" y="102"/>
                  <a:pt x="49" y="102"/>
                  <a:pt x="49" y="102"/>
                </a:cubicBezTo>
                <a:cubicBezTo>
                  <a:pt x="49" y="101"/>
                  <a:pt x="50" y="101"/>
                  <a:pt x="50" y="101"/>
                </a:cubicBezTo>
                <a:cubicBezTo>
                  <a:pt x="50" y="101"/>
                  <a:pt x="50" y="102"/>
                  <a:pt x="50" y="102"/>
                </a:cubicBezTo>
                <a:close/>
                <a:moveTo>
                  <a:pt x="51" y="116"/>
                </a:moveTo>
                <a:cubicBezTo>
                  <a:pt x="51" y="116"/>
                  <a:pt x="50" y="116"/>
                  <a:pt x="50" y="116"/>
                </a:cubicBezTo>
                <a:cubicBezTo>
                  <a:pt x="51" y="116"/>
                  <a:pt x="51" y="116"/>
                  <a:pt x="51" y="116"/>
                </a:cubicBezTo>
                <a:cubicBezTo>
                  <a:pt x="51" y="116"/>
                  <a:pt x="51" y="116"/>
                  <a:pt x="51" y="116"/>
                </a:cubicBezTo>
                <a:close/>
                <a:moveTo>
                  <a:pt x="51" y="116"/>
                </a:moveTo>
                <a:cubicBezTo>
                  <a:pt x="51" y="116"/>
                  <a:pt x="51" y="116"/>
                  <a:pt x="51" y="116"/>
                </a:cubicBezTo>
                <a:cubicBezTo>
                  <a:pt x="51" y="116"/>
                  <a:pt x="51" y="116"/>
                  <a:pt x="52" y="116"/>
                </a:cubicBezTo>
                <a:cubicBezTo>
                  <a:pt x="52" y="116"/>
                  <a:pt x="51" y="117"/>
                  <a:pt x="51" y="116"/>
                </a:cubicBezTo>
                <a:close/>
                <a:moveTo>
                  <a:pt x="52" y="101"/>
                </a:moveTo>
                <a:cubicBezTo>
                  <a:pt x="51" y="100"/>
                  <a:pt x="51" y="100"/>
                  <a:pt x="51" y="101"/>
                </a:cubicBezTo>
                <a:cubicBezTo>
                  <a:pt x="50" y="101"/>
                  <a:pt x="50" y="101"/>
                  <a:pt x="50" y="101"/>
                </a:cubicBezTo>
                <a:cubicBezTo>
                  <a:pt x="51" y="100"/>
                  <a:pt x="51" y="100"/>
                  <a:pt x="52" y="100"/>
                </a:cubicBezTo>
                <a:lnTo>
                  <a:pt x="52" y="101"/>
                </a:lnTo>
                <a:close/>
                <a:moveTo>
                  <a:pt x="46" y="120"/>
                </a:moveTo>
                <a:cubicBezTo>
                  <a:pt x="46" y="120"/>
                  <a:pt x="46" y="120"/>
                  <a:pt x="46" y="120"/>
                </a:cubicBezTo>
                <a:cubicBezTo>
                  <a:pt x="46" y="120"/>
                  <a:pt x="47" y="120"/>
                  <a:pt x="47" y="120"/>
                </a:cubicBezTo>
                <a:cubicBezTo>
                  <a:pt x="47" y="120"/>
                  <a:pt x="46" y="120"/>
                  <a:pt x="46" y="120"/>
                </a:cubicBezTo>
                <a:close/>
                <a:moveTo>
                  <a:pt x="27" y="126"/>
                </a:moveTo>
                <a:cubicBezTo>
                  <a:pt x="27" y="126"/>
                  <a:pt x="27" y="126"/>
                  <a:pt x="27" y="125"/>
                </a:cubicBezTo>
                <a:cubicBezTo>
                  <a:pt x="27" y="126"/>
                  <a:pt x="28" y="125"/>
                  <a:pt x="28" y="125"/>
                </a:cubicBezTo>
                <a:cubicBezTo>
                  <a:pt x="28" y="125"/>
                  <a:pt x="28" y="126"/>
                  <a:pt x="28" y="126"/>
                </a:cubicBezTo>
                <a:cubicBezTo>
                  <a:pt x="27" y="126"/>
                  <a:pt x="28" y="126"/>
                  <a:pt x="27" y="126"/>
                </a:cubicBezTo>
                <a:close/>
                <a:moveTo>
                  <a:pt x="35" y="124"/>
                </a:moveTo>
                <a:cubicBezTo>
                  <a:pt x="36" y="124"/>
                  <a:pt x="37" y="124"/>
                  <a:pt x="37" y="124"/>
                </a:cubicBezTo>
                <a:cubicBezTo>
                  <a:pt x="36" y="124"/>
                  <a:pt x="36" y="125"/>
                  <a:pt x="35" y="124"/>
                </a:cubicBezTo>
                <a:close/>
                <a:moveTo>
                  <a:pt x="39" y="124"/>
                </a:moveTo>
                <a:cubicBezTo>
                  <a:pt x="39" y="124"/>
                  <a:pt x="38" y="124"/>
                  <a:pt x="38" y="124"/>
                </a:cubicBezTo>
                <a:cubicBezTo>
                  <a:pt x="38" y="123"/>
                  <a:pt x="39" y="124"/>
                  <a:pt x="39" y="124"/>
                </a:cubicBezTo>
                <a:close/>
                <a:moveTo>
                  <a:pt x="40" y="126"/>
                </a:moveTo>
                <a:cubicBezTo>
                  <a:pt x="40" y="126"/>
                  <a:pt x="40" y="126"/>
                  <a:pt x="40" y="126"/>
                </a:cubicBezTo>
                <a:cubicBezTo>
                  <a:pt x="40" y="126"/>
                  <a:pt x="40" y="126"/>
                  <a:pt x="40" y="126"/>
                </a:cubicBezTo>
                <a:cubicBezTo>
                  <a:pt x="39" y="127"/>
                  <a:pt x="38" y="126"/>
                  <a:pt x="38" y="127"/>
                </a:cubicBezTo>
                <a:cubicBezTo>
                  <a:pt x="38" y="126"/>
                  <a:pt x="38" y="126"/>
                  <a:pt x="38" y="125"/>
                </a:cubicBezTo>
                <a:cubicBezTo>
                  <a:pt x="38" y="125"/>
                  <a:pt x="38" y="125"/>
                  <a:pt x="38" y="125"/>
                </a:cubicBezTo>
                <a:cubicBezTo>
                  <a:pt x="38" y="125"/>
                  <a:pt x="38" y="125"/>
                  <a:pt x="37" y="125"/>
                </a:cubicBezTo>
                <a:cubicBezTo>
                  <a:pt x="37" y="125"/>
                  <a:pt x="38" y="125"/>
                  <a:pt x="38" y="125"/>
                </a:cubicBezTo>
                <a:cubicBezTo>
                  <a:pt x="38" y="125"/>
                  <a:pt x="38" y="125"/>
                  <a:pt x="38" y="125"/>
                </a:cubicBezTo>
                <a:cubicBezTo>
                  <a:pt x="38" y="125"/>
                  <a:pt x="38" y="125"/>
                  <a:pt x="38" y="125"/>
                </a:cubicBezTo>
                <a:cubicBezTo>
                  <a:pt x="38" y="126"/>
                  <a:pt x="38" y="126"/>
                  <a:pt x="38" y="126"/>
                </a:cubicBezTo>
                <a:cubicBezTo>
                  <a:pt x="39" y="126"/>
                  <a:pt x="39" y="126"/>
                  <a:pt x="39" y="126"/>
                </a:cubicBezTo>
                <a:cubicBezTo>
                  <a:pt x="39" y="126"/>
                  <a:pt x="39" y="126"/>
                  <a:pt x="38" y="125"/>
                </a:cubicBezTo>
                <a:cubicBezTo>
                  <a:pt x="39" y="125"/>
                  <a:pt x="39" y="125"/>
                  <a:pt x="39" y="126"/>
                </a:cubicBezTo>
                <a:cubicBezTo>
                  <a:pt x="39" y="126"/>
                  <a:pt x="39" y="126"/>
                  <a:pt x="39" y="126"/>
                </a:cubicBezTo>
                <a:cubicBezTo>
                  <a:pt x="39" y="126"/>
                  <a:pt x="39" y="126"/>
                  <a:pt x="39" y="126"/>
                </a:cubicBezTo>
                <a:cubicBezTo>
                  <a:pt x="39" y="126"/>
                  <a:pt x="40" y="126"/>
                  <a:pt x="40" y="126"/>
                </a:cubicBezTo>
                <a:cubicBezTo>
                  <a:pt x="40" y="126"/>
                  <a:pt x="40" y="126"/>
                  <a:pt x="40" y="126"/>
                </a:cubicBezTo>
                <a:cubicBezTo>
                  <a:pt x="40" y="126"/>
                  <a:pt x="40" y="126"/>
                  <a:pt x="40" y="126"/>
                </a:cubicBezTo>
                <a:close/>
                <a:moveTo>
                  <a:pt x="40" y="126"/>
                </a:moveTo>
                <a:cubicBezTo>
                  <a:pt x="40" y="126"/>
                  <a:pt x="40" y="126"/>
                  <a:pt x="40" y="126"/>
                </a:cubicBezTo>
                <a:cubicBezTo>
                  <a:pt x="40" y="126"/>
                  <a:pt x="40" y="126"/>
                  <a:pt x="40" y="126"/>
                </a:cubicBezTo>
                <a:close/>
                <a:moveTo>
                  <a:pt x="40" y="126"/>
                </a:moveTo>
                <a:cubicBezTo>
                  <a:pt x="40" y="126"/>
                  <a:pt x="40" y="126"/>
                  <a:pt x="40" y="125"/>
                </a:cubicBezTo>
                <a:cubicBezTo>
                  <a:pt x="40" y="125"/>
                  <a:pt x="40" y="125"/>
                  <a:pt x="40" y="125"/>
                </a:cubicBezTo>
                <a:cubicBezTo>
                  <a:pt x="40" y="125"/>
                  <a:pt x="39" y="125"/>
                  <a:pt x="39" y="125"/>
                </a:cubicBezTo>
                <a:cubicBezTo>
                  <a:pt x="39" y="125"/>
                  <a:pt x="39" y="125"/>
                  <a:pt x="39" y="125"/>
                </a:cubicBezTo>
                <a:cubicBezTo>
                  <a:pt x="39" y="125"/>
                  <a:pt x="39" y="125"/>
                  <a:pt x="39" y="125"/>
                </a:cubicBezTo>
                <a:cubicBezTo>
                  <a:pt x="39" y="125"/>
                  <a:pt x="40" y="125"/>
                  <a:pt x="40" y="125"/>
                </a:cubicBezTo>
                <a:cubicBezTo>
                  <a:pt x="40" y="125"/>
                  <a:pt x="40" y="126"/>
                  <a:pt x="40" y="126"/>
                </a:cubicBezTo>
                <a:cubicBezTo>
                  <a:pt x="40" y="126"/>
                  <a:pt x="40" y="126"/>
                  <a:pt x="40" y="126"/>
                </a:cubicBezTo>
                <a:close/>
                <a:moveTo>
                  <a:pt x="40" y="124"/>
                </a:moveTo>
                <a:cubicBezTo>
                  <a:pt x="40" y="124"/>
                  <a:pt x="40" y="124"/>
                  <a:pt x="40" y="124"/>
                </a:cubicBezTo>
                <a:cubicBezTo>
                  <a:pt x="40" y="124"/>
                  <a:pt x="40" y="124"/>
                  <a:pt x="40" y="124"/>
                </a:cubicBezTo>
                <a:cubicBezTo>
                  <a:pt x="40" y="124"/>
                  <a:pt x="40" y="124"/>
                  <a:pt x="40" y="124"/>
                </a:cubicBezTo>
                <a:cubicBezTo>
                  <a:pt x="40" y="124"/>
                  <a:pt x="40" y="124"/>
                  <a:pt x="40" y="124"/>
                </a:cubicBezTo>
                <a:cubicBezTo>
                  <a:pt x="40" y="124"/>
                  <a:pt x="40" y="123"/>
                  <a:pt x="40" y="123"/>
                </a:cubicBezTo>
                <a:cubicBezTo>
                  <a:pt x="40" y="123"/>
                  <a:pt x="40" y="123"/>
                  <a:pt x="41" y="124"/>
                </a:cubicBezTo>
                <a:cubicBezTo>
                  <a:pt x="40" y="123"/>
                  <a:pt x="40" y="124"/>
                  <a:pt x="40" y="124"/>
                </a:cubicBezTo>
                <a:close/>
                <a:moveTo>
                  <a:pt x="45" y="124"/>
                </a:moveTo>
                <a:cubicBezTo>
                  <a:pt x="45" y="124"/>
                  <a:pt x="45" y="124"/>
                  <a:pt x="45" y="124"/>
                </a:cubicBezTo>
                <a:cubicBezTo>
                  <a:pt x="45" y="124"/>
                  <a:pt x="45" y="124"/>
                  <a:pt x="45" y="124"/>
                </a:cubicBezTo>
                <a:cubicBezTo>
                  <a:pt x="45" y="124"/>
                  <a:pt x="45" y="124"/>
                  <a:pt x="45" y="124"/>
                </a:cubicBezTo>
                <a:close/>
                <a:moveTo>
                  <a:pt x="51" y="119"/>
                </a:moveTo>
                <a:cubicBezTo>
                  <a:pt x="51" y="119"/>
                  <a:pt x="51" y="119"/>
                  <a:pt x="51" y="119"/>
                </a:cubicBezTo>
                <a:cubicBezTo>
                  <a:pt x="51" y="120"/>
                  <a:pt x="52" y="119"/>
                  <a:pt x="52" y="120"/>
                </a:cubicBezTo>
                <a:cubicBezTo>
                  <a:pt x="52" y="120"/>
                  <a:pt x="51" y="120"/>
                  <a:pt x="51" y="120"/>
                </a:cubicBezTo>
                <a:cubicBezTo>
                  <a:pt x="51" y="120"/>
                  <a:pt x="51" y="120"/>
                  <a:pt x="51" y="119"/>
                </a:cubicBezTo>
                <a:close/>
                <a:moveTo>
                  <a:pt x="50" y="120"/>
                </a:moveTo>
                <a:cubicBezTo>
                  <a:pt x="50" y="120"/>
                  <a:pt x="50" y="120"/>
                  <a:pt x="50" y="120"/>
                </a:cubicBezTo>
                <a:cubicBezTo>
                  <a:pt x="50" y="120"/>
                  <a:pt x="50" y="120"/>
                  <a:pt x="50" y="120"/>
                </a:cubicBezTo>
                <a:cubicBezTo>
                  <a:pt x="50" y="120"/>
                  <a:pt x="50" y="120"/>
                  <a:pt x="50" y="120"/>
                </a:cubicBezTo>
                <a:cubicBezTo>
                  <a:pt x="50" y="120"/>
                  <a:pt x="50" y="120"/>
                  <a:pt x="50" y="120"/>
                </a:cubicBezTo>
                <a:close/>
                <a:moveTo>
                  <a:pt x="50" y="120"/>
                </a:moveTo>
                <a:cubicBezTo>
                  <a:pt x="50" y="120"/>
                  <a:pt x="50" y="120"/>
                  <a:pt x="51" y="121"/>
                </a:cubicBezTo>
                <a:cubicBezTo>
                  <a:pt x="50" y="121"/>
                  <a:pt x="50" y="121"/>
                  <a:pt x="50" y="121"/>
                </a:cubicBezTo>
                <a:cubicBezTo>
                  <a:pt x="50" y="121"/>
                  <a:pt x="50" y="120"/>
                  <a:pt x="50" y="120"/>
                </a:cubicBezTo>
                <a:cubicBezTo>
                  <a:pt x="50" y="120"/>
                  <a:pt x="50" y="120"/>
                  <a:pt x="50" y="120"/>
                </a:cubicBezTo>
                <a:close/>
                <a:moveTo>
                  <a:pt x="48" y="123"/>
                </a:moveTo>
                <a:cubicBezTo>
                  <a:pt x="48" y="123"/>
                  <a:pt x="48" y="123"/>
                  <a:pt x="47" y="123"/>
                </a:cubicBezTo>
                <a:cubicBezTo>
                  <a:pt x="47" y="123"/>
                  <a:pt x="47" y="123"/>
                  <a:pt x="47" y="123"/>
                </a:cubicBezTo>
                <a:cubicBezTo>
                  <a:pt x="47" y="123"/>
                  <a:pt x="48" y="122"/>
                  <a:pt x="48" y="123"/>
                </a:cubicBezTo>
                <a:cubicBezTo>
                  <a:pt x="48" y="123"/>
                  <a:pt x="48" y="123"/>
                  <a:pt x="48" y="123"/>
                </a:cubicBezTo>
                <a:close/>
                <a:moveTo>
                  <a:pt x="48" y="121"/>
                </a:moveTo>
                <a:cubicBezTo>
                  <a:pt x="48" y="121"/>
                  <a:pt x="49" y="119"/>
                  <a:pt x="49" y="120"/>
                </a:cubicBezTo>
                <a:cubicBezTo>
                  <a:pt x="49" y="120"/>
                  <a:pt x="49" y="121"/>
                  <a:pt x="49" y="122"/>
                </a:cubicBezTo>
                <a:cubicBezTo>
                  <a:pt x="48" y="121"/>
                  <a:pt x="48" y="121"/>
                  <a:pt x="48" y="121"/>
                </a:cubicBezTo>
                <a:close/>
                <a:moveTo>
                  <a:pt x="50" y="123"/>
                </a:moveTo>
                <a:cubicBezTo>
                  <a:pt x="50" y="123"/>
                  <a:pt x="50" y="123"/>
                  <a:pt x="49" y="123"/>
                </a:cubicBezTo>
                <a:cubicBezTo>
                  <a:pt x="49" y="123"/>
                  <a:pt x="49" y="123"/>
                  <a:pt x="49" y="122"/>
                </a:cubicBezTo>
                <a:cubicBezTo>
                  <a:pt x="49" y="123"/>
                  <a:pt x="49" y="123"/>
                  <a:pt x="49" y="123"/>
                </a:cubicBezTo>
                <a:cubicBezTo>
                  <a:pt x="49" y="123"/>
                  <a:pt x="49" y="123"/>
                  <a:pt x="49" y="123"/>
                </a:cubicBezTo>
                <a:cubicBezTo>
                  <a:pt x="49" y="122"/>
                  <a:pt x="49" y="122"/>
                  <a:pt x="50" y="122"/>
                </a:cubicBezTo>
                <a:cubicBezTo>
                  <a:pt x="50" y="122"/>
                  <a:pt x="50" y="122"/>
                  <a:pt x="49" y="122"/>
                </a:cubicBezTo>
                <a:cubicBezTo>
                  <a:pt x="49" y="122"/>
                  <a:pt x="50" y="122"/>
                  <a:pt x="50" y="122"/>
                </a:cubicBezTo>
                <a:cubicBezTo>
                  <a:pt x="50" y="122"/>
                  <a:pt x="49" y="122"/>
                  <a:pt x="49" y="123"/>
                </a:cubicBezTo>
                <a:cubicBezTo>
                  <a:pt x="50" y="123"/>
                  <a:pt x="50" y="123"/>
                  <a:pt x="50" y="123"/>
                </a:cubicBezTo>
                <a:cubicBezTo>
                  <a:pt x="50" y="123"/>
                  <a:pt x="50" y="123"/>
                  <a:pt x="50" y="123"/>
                </a:cubicBezTo>
                <a:close/>
                <a:moveTo>
                  <a:pt x="50" y="122"/>
                </a:moveTo>
                <a:cubicBezTo>
                  <a:pt x="50" y="122"/>
                  <a:pt x="50" y="122"/>
                  <a:pt x="50" y="122"/>
                </a:cubicBezTo>
                <a:cubicBezTo>
                  <a:pt x="50" y="122"/>
                  <a:pt x="50" y="122"/>
                  <a:pt x="50" y="122"/>
                </a:cubicBezTo>
                <a:cubicBezTo>
                  <a:pt x="50" y="122"/>
                  <a:pt x="50" y="122"/>
                  <a:pt x="50" y="122"/>
                </a:cubicBezTo>
                <a:close/>
                <a:moveTo>
                  <a:pt x="51" y="122"/>
                </a:moveTo>
                <a:cubicBezTo>
                  <a:pt x="51" y="122"/>
                  <a:pt x="51" y="123"/>
                  <a:pt x="51" y="123"/>
                </a:cubicBezTo>
                <a:cubicBezTo>
                  <a:pt x="51" y="123"/>
                  <a:pt x="51" y="123"/>
                  <a:pt x="51" y="123"/>
                </a:cubicBezTo>
                <a:cubicBezTo>
                  <a:pt x="51" y="122"/>
                  <a:pt x="51" y="122"/>
                  <a:pt x="51" y="122"/>
                </a:cubicBezTo>
                <a:cubicBezTo>
                  <a:pt x="51" y="121"/>
                  <a:pt x="50" y="122"/>
                  <a:pt x="50" y="121"/>
                </a:cubicBezTo>
                <a:cubicBezTo>
                  <a:pt x="50" y="121"/>
                  <a:pt x="51" y="121"/>
                  <a:pt x="51" y="121"/>
                </a:cubicBezTo>
                <a:cubicBezTo>
                  <a:pt x="51" y="122"/>
                  <a:pt x="51" y="122"/>
                  <a:pt x="52" y="122"/>
                </a:cubicBezTo>
                <a:cubicBezTo>
                  <a:pt x="52" y="122"/>
                  <a:pt x="52" y="122"/>
                  <a:pt x="51" y="122"/>
                </a:cubicBezTo>
                <a:close/>
                <a:moveTo>
                  <a:pt x="51" y="121"/>
                </a:moveTo>
                <a:cubicBezTo>
                  <a:pt x="51" y="120"/>
                  <a:pt x="52" y="120"/>
                  <a:pt x="52" y="121"/>
                </a:cubicBezTo>
                <a:cubicBezTo>
                  <a:pt x="52" y="121"/>
                  <a:pt x="51" y="121"/>
                  <a:pt x="51" y="121"/>
                </a:cubicBezTo>
                <a:close/>
                <a:moveTo>
                  <a:pt x="6" y="141"/>
                </a:moveTo>
                <a:cubicBezTo>
                  <a:pt x="6" y="141"/>
                  <a:pt x="6" y="141"/>
                  <a:pt x="6" y="140"/>
                </a:cubicBezTo>
                <a:cubicBezTo>
                  <a:pt x="7" y="141"/>
                  <a:pt x="7" y="140"/>
                  <a:pt x="7" y="141"/>
                </a:cubicBezTo>
                <a:cubicBezTo>
                  <a:pt x="7" y="141"/>
                  <a:pt x="7" y="141"/>
                  <a:pt x="6" y="141"/>
                </a:cubicBezTo>
                <a:close/>
                <a:moveTo>
                  <a:pt x="10" y="140"/>
                </a:moveTo>
                <a:cubicBezTo>
                  <a:pt x="9" y="140"/>
                  <a:pt x="9" y="141"/>
                  <a:pt x="9" y="140"/>
                </a:cubicBezTo>
                <a:cubicBezTo>
                  <a:pt x="8" y="140"/>
                  <a:pt x="10" y="139"/>
                  <a:pt x="10" y="140"/>
                </a:cubicBezTo>
                <a:close/>
                <a:moveTo>
                  <a:pt x="13" y="141"/>
                </a:moveTo>
                <a:cubicBezTo>
                  <a:pt x="13" y="140"/>
                  <a:pt x="13" y="140"/>
                  <a:pt x="12" y="140"/>
                </a:cubicBezTo>
                <a:cubicBezTo>
                  <a:pt x="13" y="139"/>
                  <a:pt x="13" y="140"/>
                  <a:pt x="14" y="140"/>
                </a:cubicBezTo>
                <a:cubicBezTo>
                  <a:pt x="14" y="141"/>
                  <a:pt x="13" y="140"/>
                  <a:pt x="13" y="141"/>
                </a:cubicBezTo>
                <a:close/>
                <a:moveTo>
                  <a:pt x="18" y="141"/>
                </a:moveTo>
                <a:cubicBezTo>
                  <a:pt x="18" y="141"/>
                  <a:pt x="17" y="141"/>
                  <a:pt x="17" y="142"/>
                </a:cubicBezTo>
                <a:cubicBezTo>
                  <a:pt x="17" y="141"/>
                  <a:pt x="18" y="140"/>
                  <a:pt x="18" y="140"/>
                </a:cubicBezTo>
                <a:cubicBezTo>
                  <a:pt x="18" y="141"/>
                  <a:pt x="18" y="141"/>
                  <a:pt x="18" y="141"/>
                </a:cubicBezTo>
                <a:close/>
                <a:moveTo>
                  <a:pt x="17" y="137"/>
                </a:moveTo>
                <a:cubicBezTo>
                  <a:pt x="17" y="137"/>
                  <a:pt x="17" y="137"/>
                  <a:pt x="17" y="137"/>
                </a:cubicBezTo>
                <a:cubicBezTo>
                  <a:pt x="17" y="137"/>
                  <a:pt x="17" y="137"/>
                  <a:pt x="17" y="137"/>
                </a:cubicBezTo>
                <a:cubicBezTo>
                  <a:pt x="17" y="137"/>
                  <a:pt x="17" y="137"/>
                  <a:pt x="17" y="137"/>
                </a:cubicBezTo>
                <a:close/>
                <a:moveTo>
                  <a:pt x="17" y="138"/>
                </a:moveTo>
                <a:cubicBezTo>
                  <a:pt x="17" y="137"/>
                  <a:pt x="18" y="137"/>
                  <a:pt x="18" y="137"/>
                </a:cubicBezTo>
                <a:cubicBezTo>
                  <a:pt x="18" y="137"/>
                  <a:pt x="18" y="137"/>
                  <a:pt x="18" y="137"/>
                </a:cubicBezTo>
                <a:cubicBezTo>
                  <a:pt x="19" y="137"/>
                  <a:pt x="19" y="137"/>
                  <a:pt x="20" y="137"/>
                </a:cubicBezTo>
                <a:cubicBezTo>
                  <a:pt x="19" y="138"/>
                  <a:pt x="18" y="137"/>
                  <a:pt x="17" y="138"/>
                </a:cubicBezTo>
                <a:close/>
                <a:moveTo>
                  <a:pt x="12" y="147"/>
                </a:moveTo>
                <a:cubicBezTo>
                  <a:pt x="12" y="147"/>
                  <a:pt x="11" y="148"/>
                  <a:pt x="11" y="147"/>
                </a:cubicBezTo>
                <a:cubicBezTo>
                  <a:pt x="12" y="147"/>
                  <a:pt x="12" y="146"/>
                  <a:pt x="12" y="147"/>
                </a:cubicBezTo>
                <a:close/>
                <a:moveTo>
                  <a:pt x="13" y="147"/>
                </a:moveTo>
                <a:cubicBezTo>
                  <a:pt x="13" y="147"/>
                  <a:pt x="13" y="147"/>
                  <a:pt x="13" y="146"/>
                </a:cubicBezTo>
                <a:cubicBezTo>
                  <a:pt x="14" y="147"/>
                  <a:pt x="14" y="147"/>
                  <a:pt x="14" y="147"/>
                </a:cubicBezTo>
                <a:cubicBezTo>
                  <a:pt x="14" y="147"/>
                  <a:pt x="14" y="147"/>
                  <a:pt x="14" y="147"/>
                </a:cubicBezTo>
                <a:cubicBezTo>
                  <a:pt x="14" y="147"/>
                  <a:pt x="14" y="147"/>
                  <a:pt x="13" y="147"/>
                </a:cubicBezTo>
                <a:close/>
                <a:moveTo>
                  <a:pt x="13" y="149"/>
                </a:moveTo>
                <a:cubicBezTo>
                  <a:pt x="14" y="149"/>
                  <a:pt x="15" y="149"/>
                  <a:pt x="16" y="149"/>
                </a:cubicBezTo>
                <a:cubicBezTo>
                  <a:pt x="15" y="150"/>
                  <a:pt x="14" y="150"/>
                  <a:pt x="13" y="149"/>
                </a:cubicBezTo>
                <a:close/>
                <a:moveTo>
                  <a:pt x="15" y="148"/>
                </a:moveTo>
                <a:cubicBezTo>
                  <a:pt x="15" y="147"/>
                  <a:pt x="15" y="147"/>
                  <a:pt x="16" y="147"/>
                </a:cubicBezTo>
                <a:cubicBezTo>
                  <a:pt x="16" y="148"/>
                  <a:pt x="15" y="148"/>
                  <a:pt x="15" y="148"/>
                </a:cubicBezTo>
                <a:close/>
                <a:moveTo>
                  <a:pt x="19" y="146"/>
                </a:moveTo>
                <a:cubicBezTo>
                  <a:pt x="19" y="146"/>
                  <a:pt x="19" y="146"/>
                  <a:pt x="19" y="146"/>
                </a:cubicBezTo>
                <a:cubicBezTo>
                  <a:pt x="19" y="146"/>
                  <a:pt x="19" y="146"/>
                  <a:pt x="20" y="146"/>
                </a:cubicBezTo>
                <a:lnTo>
                  <a:pt x="19" y="146"/>
                </a:lnTo>
                <a:close/>
                <a:moveTo>
                  <a:pt x="23" y="146"/>
                </a:moveTo>
                <a:cubicBezTo>
                  <a:pt x="23" y="146"/>
                  <a:pt x="23" y="145"/>
                  <a:pt x="24" y="145"/>
                </a:cubicBezTo>
                <a:cubicBezTo>
                  <a:pt x="24" y="146"/>
                  <a:pt x="23" y="146"/>
                  <a:pt x="23" y="146"/>
                </a:cubicBezTo>
                <a:close/>
                <a:moveTo>
                  <a:pt x="34" y="132"/>
                </a:moveTo>
                <a:cubicBezTo>
                  <a:pt x="34" y="132"/>
                  <a:pt x="35" y="132"/>
                  <a:pt x="35" y="133"/>
                </a:cubicBezTo>
                <a:cubicBezTo>
                  <a:pt x="34" y="133"/>
                  <a:pt x="34" y="132"/>
                  <a:pt x="34" y="132"/>
                </a:cubicBezTo>
                <a:close/>
                <a:moveTo>
                  <a:pt x="33" y="132"/>
                </a:moveTo>
                <a:cubicBezTo>
                  <a:pt x="33" y="132"/>
                  <a:pt x="33" y="132"/>
                  <a:pt x="33" y="132"/>
                </a:cubicBezTo>
                <a:cubicBezTo>
                  <a:pt x="33" y="132"/>
                  <a:pt x="33" y="132"/>
                  <a:pt x="33" y="132"/>
                </a:cubicBezTo>
                <a:close/>
                <a:moveTo>
                  <a:pt x="30" y="132"/>
                </a:moveTo>
                <a:cubicBezTo>
                  <a:pt x="30" y="132"/>
                  <a:pt x="30" y="132"/>
                  <a:pt x="30" y="132"/>
                </a:cubicBezTo>
                <a:cubicBezTo>
                  <a:pt x="30" y="132"/>
                  <a:pt x="30" y="132"/>
                  <a:pt x="30" y="133"/>
                </a:cubicBezTo>
                <a:cubicBezTo>
                  <a:pt x="30" y="132"/>
                  <a:pt x="30" y="132"/>
                  <a:pt x="30" y="132"/>
                </a:cubicBezTo>
                <a:cubicBezTo>
                  <a:pt x="30" y="132"/>
                  <a:pt x="30" y="132"/>
                  <a:pt x="30" y="132"/>
                </a:cubicBezTo>
                <a:close/>
                <a:moveTo>
                  <a:pt x="29" y="131"/>
                </a:moveTo>
                <a:cubicBezTo>
                  <a:pt x="29" y="131"/>
                  <a:pt x="30" y="131"/>
                  <a:pt x="30" y="132"/>
                </a:cubicBezTo>
                <a:cubicBezTo>
                  <a:pt x="29" y="132"/>
                  <a:pt x="29" y="131"/>
                  <a:pt x="29" y="131"/>
                </a:cubicBezTo>
                <a:close/>
                <a:moveTo>
                  <a:pt x="29" y="133"/>
                </a:moveTo>
                <a:cubicBezTo>
                  <a:pt x="29" y="133"/>
                  <a:pt x="29" y="133"/>
                  <a:pt x="29" y="133"/>
                </a:cubicBezTo>
                <a:cubicBezTo>
                  <a:pt x="29" y="133"/>
                  <a:pt x="29" y="133"/>
                  <a:pt x="29" y="133"/>
                </a:cubicBezTo>
                <a:cubicBezTo>
                  <a:pt x="29" y="134"/>
                  <a:pt x="29" y="134"/>
                  <a:pt x="29" y="133"/>
                </a:cubicBezTo>
                <a:cubicBezTo>
                  <a:pt x="29" y="133"/>
                  <a:pt x="29" y="133"/>
                  <a:pt x="29" y="133"/>
                </a:cubicBezTo>
                <a:close/>
                <a:moveTo>
                  <a:pt x="28" y="133"/>
                </a:moveTo>
                <a:cubicBezTo>
                  <a:pt x="28" y="133"/>
                  <a:pt x="28" y="134"/>
                  <a:pt x="28" y="134"/>
                </a:cubicBezTo>
                <a:cubicBezTo>
                  <a:pt x="28" y="134"/>
                  <a:pt x="28" y="134"/>
                  <a:pt x="28" y="133"/>
                </a:cubicBezTo>
                <a:cubicBezTo>
                  <a:pt x="28" y="133"/>
                  <a:pt x="28" y="133"/>
                  <a:pt x="28" y="133"/>
                </a:cubicBezTo>
                <a:close/>
                <a:moveTo>
                  <a:pt x="28" y="135"/>
                </a:moveTo>
                <a:cubicBezTo>
                  <a:pt x="29" y="135"/>
                  <a:pt x="28" y="136"/>
                  <a:pt x="29" y="136"/>
                </a:cubicBezTo>
                <a:cubicBezTo>
                  <a:pt x="29" y="137"/>
                  <a:pt x="29" y="137"/>
                  <a:pt x="29" y="137"/>
                </a:cubicBezTo>
                <a:cubicBezTo>
                  <a:pt x="29" y="136"/>
                  <a:pt x="28" y="137"/>
                  <a:pt x="28" y="136"/>
                </a:cubicBezTo>
                <a:cubicBezTo>
                  <a:pt x="28" y="136"/>
                  <a:pt x="29" y="136"/>
                  <a:pt x="29" y="136"/>
                </a:cubicBezTo>
                <a:cubicBezTo>
                  <a:pt x="29" y="136"/>
                  <a:pt x="28" y="136"/>
                  <a:pt x="28" y="135"/>
                </a:cubicBezTo>
                <a:close/>
                <a:moveTo>
                  <a:pt x="26" y="133"/>
                </a:moveTo>
                <a:cubicBezTo>
                  <a:pt x="27" y="133"/>
                  <a:pt x="27" y="133"/>
                  <a:pt x="27" y="133"/>
                </a:cubicBezTo>
                <a:cubicBezTo>
                  <a:pt x="27" y="133"/>
                  <a:pt x="27" y="133"/>
                  <a:pt x="28" y="133"/>
                </a:cubicBezTo>
                <a:cubicBezTo>
                  <a:pt x="28" y="133"/>
                  <a:pt x="28" y="133"/>
                  <a:pt x="28" y="133"/>
                </a:cubicBezTo>
                <a:cubicBezTo>
                  <a:pt x="28" y="133"/>
                  <a:pt x="28" y="133"/>
                  <a:pt x="28" y="133"/>
                </a:cubicBezTo>
                <a:cubicBezTo>
                  <a:pt x="28" y="133"/>
                  <a:pt x="28" y="134"/>
                  <a:pt x="28" y="134"/>
                </a:cubicBezTo>
                <a:cubicBezTo>
                  <a:pt x="28" y="134"/>
                  <a:pt x="27" y="134"/>
                  <a:pt x="27" y="134"/>
                </a:cubicBezTo>
                <a:cubicBezTo>
                  <a:pt x="27" y="134"/>
                  <a:pt x="27" y="134"/>
                  <a:pt x="27" y="134"/>
                </a:cubicBezTo>
                <a:cubicBezTo>
                  <a:pt x="27" y="133"/>
                  <a:pt x="28" y="134"/>
                  <a:pt x="27" y="133"/>
                </a:cubicBezTo>
                <a:cubicBezTo>
                  <a:pt x="27" y="133"/>
                  <a:pt x="27" y="134"/>
                  <a:pt x="26" y="133"/>
                </a:cubicBezTo>
                <a:close/>
                <a:moveTo>
                  <a:pt x="20" y="137"/>
                </a:moveTo>
                <a:cubicBezTo>
                  <a:pt x="20" y="137"/>
                  <a:pt x="20" y="136"/>
                  <a:pt x="20" y="136"/>
                </a:cubicBezTo>
                <a:cubicBezTo>
                  <a:pt x="20" y="136"/>
                  <a:pt x="20" y="136"/>
                  <a:pt x="21" y="136"/>
                </a:cubicBezTo>
                <a:cubicBezTo>
                  <a:pt x="21" y="136"/>
                  <a:pt x="21" y="136"/>
                  <a:pt x="21" y="136"/>
                </a:cubicBezTo>
                <a:cubicBezTo>
                  <a:pt x="21" y="136"/>
                  <a:pt x="21" y="136"/>
                  <a:pt x="21" y="136"/>
                </a:cubicBezTo>
                <a:cubicBezTo>
                  <a:pt x="21" y="136"/>
                  <a:pt x="20" y="136"/>
                  <a:pt x="20" y="137"/>
                </a:cubicBezTo>
                <a:close/>
                <a:moveTo>
                  <a:pt x="21" y="136"/>
                </a:moveTo>
                <a:cubicBezTo>
                  <a:pt x="21" y="136"/>
                  <a:pt x="21" y="136"/>
                  <a:pt x="21" y="136"/>
                </a:cubicBezTo>
                <a:cubicBezTo>
                  <a:pt x="21" y="136"/>
                  <a:pt x="21" y="136"/>
                  <a:pt x="21" y="136"/>
                </a:cubicBezTo>
                <a:cubicBezTo>
                  <a:pt x="21" y="136"/>
                  <a:pt x="21" y="136"/>
                  <a:pt x="21" y="136"/>
                </a:cubicBezTo>
                <a:close/>
                <a:moveTo>
                  <a:pt x="21" y="141"/>
                </a:moveTo>
                <a:cubicBezTo>
                  <a:pt x="21" y="141"/>
                  <a:pt x="21" y="141"/>
                  <a:pt x="21" y="140"/>
                </a:cubicBezTo>
                <a:cubicBezTo>
                  <a:pt x="21" y="140"/>
                  <a:pt x="21" y="140"/>
                  <a:pt x="22" y="140"/>
                </a:cubicBezTo>
                <a:lnTo>
                  <a:pt x="21" y="141"/>
                </a:lnTo>
                <a:close/>
                <a:moveTo>
                  <a:pt x="22" y="140"/>
                </a:moveTo>
                <a:cubicBezTo>
                  <a:pt x="22" y="140"/>
                  <a:pt x="22" y="140"/>
                  <a:pt x="22" y="140"/>
                </a:cubicBezTo>
                <a:cubicBezTo>
                  <a:pt x="22" y="139"/>
                  <a:pt x="22" y="139"/>
                  <a:pt x="22" y="139"/>
                </a:cubicBezTo>
                <a:cubicBezTo>
                  <a:pt x="22" y="139"/>
                  <a:pt x="22" y="138"/>
                  <a:pt x="22" y="139"/>
                </a:cubicBezTo>
                <a:cubicBezTo>
                  <a:pt x="22" y="140"/>
                  <a:pt x="23" y="139"/>
                  <a:pt x="23" y="140"/>
                </a:cubicBezTo>
                <a:cubicBezTo>
                  <a:pt x="23" y="139"/>
                  <a:pt x="22" y="141"/>
                  <a:pt x="22" y="140"/>
                </a:cubicBezTo>
                <a:close/>
                <a:moveTo>
                  <a:pt x="22" y="137"/>
                </a:moveTo>
                <a:cubicBezTo>
                  <a:pt x="23" y="137"/>
                  <a:pt x="22" y="137"/>
                  <a:pt x="23" y="137"/>
                </a:cubicBezTo>
                <a:cubicBezTo>
                  <a:pt x="23" y="136"/>
                  <a:pt x="23" y="136"/>
                  <a:pt x="23" y="135"/>
                </a:cubicBezTo>
                <a:cubicBezTo>
                  <a:pt x="23" y="135"/>
                  <a:pt x="23" y="135"/>
                  <a:pt x="23" y="135"/>
                </a:cubicBezTo>
                <a:cubicBezTo>
                  <a:pt x="23" y="135"/>
                  <a:pt x="23" y="135"/>
                  <a:pt x="23" y="135"/>
                </a:cubicBezTo>
                <a:cubicBezTo>
                  <a:pt x="24" y="135"/>
                  <a:pt x="24" y="135"/>
                  <a:pt x="24" y="135"/>
                </a:cubicBezTo>
                <a:cubicBezTo>
                  <a:pt x="24" y="136"/>
                  <a:pt x="24" y="136"/>
                  <a:pt x="24" y="136"/>
                </a:cubicBezTo>
                <a:cubicBezTo>
                  <a:pt x="24" y="135"/>
                  <a:pt x="25" y="135"/>
                  <a:pt x="26" y="135"/>
                </a:cubicBezTo>
                <a:cubicBezTo>
                  <a:pt x="26" y="136"/>
                  <a:pt x="27" y="136"/>
                  <a:pt x="28" y="136"/>
                </a:cubicBezTo>
                <a:cubicBezTo>
                  <a:pt x="28" y="136"/>
                  <a:pt x="26" y="136"/>
                  <a:pt x="25" y="136"/>
                </a:cubicBezTo>
                <a:cubicBezTo>
                  <a:pt x="26" y="137"/>
                  <a:pt x="26" y="137"/>
                  <a:pt x="26" y="137"/>
                </a:cubicBezTo>
                <a:cubicBezTo>
                  <a:pt x="25" y="137"/>
                  <a:pt x="25" y="137"/>
                  <a:pt x="25" y="137"/>
                </a:cubicBezTo>
                <a:cubicBezTo>
                  <a:pt x="24" y="137"/>
                  <a:pt x="23" y="138"/>
                  <a:pt x="22" y="137"/>
                </a:cubicBezTo>
                <a:close/>
                <a:moveTo>
                  <a:pt x="26" y="138"/>
                </a:moveTo>
                <a:cubicBezTo>
                  <a:pt x="26" y="138"/>
                  <a:pt x="26" y="138"/>
                  <a:pt x="26" y="138"/>
                </a:cubicBezTo>
                <a:cubicBezTo>
                  <a:pt x="26" y="138"/>
                  <a:pt x="26" y="138"/>
                  <a:pt x="25" y="138"/>
                </a:cubicBezTo>
                <a:cubicBezTo>
                  <a:pt x="25" y="138"/>
                  <a:pt x="26" y="138"/>
                  <a:pt x="26" y="138"/>
                </a:cubicBezTo>
                <a:close/>
                <a:moveTo>
                  <a:pt x="25" y="138"/>
                </a:moveTo>
                <a:cubicBezTo>
                  <a:pt x="25" y="138"/>
                  <a:pt x="25" y="138"/>
                  <a:pt x="25" y="138"/>
                </a:cubicBezTo>
                <a:cubicBezTo>
                  <a:pt x="25" y="138"/>
                  <a:pt x="25" y="138"/>
                  <a:pt x="25" y="138"/>
                </a:cubicBezTo>
                <a:cubicBezTo>
                  <a:pt x="25" y="138"/>
                  <a:pt x="25" y="138"/>
                  <a:pt x="25" y="138"/>
                </a:cubicBezTo>
                <a:close/>
                <a:moveTo>
                  <a:pt x="24" y="140"/>
                </a:moveTo>
                <a:cubicBezTo>
                  <a:pt x="24" y="139"/>
                  <a:pt x="24" y="139"/>
                  <a:pt x="24" y="139"/>
                </a:cubicBezTo>
                <a:cubicBezTo>
                  <a:pt x="24" y="139"/>
                  <a:pt x="25" y="139"/>
                  <a:pt x="26" y="139"/>
                </a:cubicBezTo>
                <a:cubicBezTo>
                  <a:pt x="25" y="139"/>
                  <a:pt x="25" y="139"/>
                  <a:pt x="24" y="140"/>
                </a:cubicBezTo>
                <a:close/>
                <a:moveTo>
                  <a:pt x="25" y="139"/>
                </a:moveTo>
                <a:cubicBezTo>
                  <a:pt x="26" y="139"/>
                  <a:pt x="27" y="139"/>
                  <a:pt x="27" y="139"/>
                </a:cubicBezTo>
                <a:cubicBezTo>
                  <a:pt x="26" y="139"/>
                  <a:pt x="26" y="140"/>
                  <a:pt x="25" y="139"/>
                </a:cubicBezTo>
                <a:close/>
                <a:moveTo>
                  <a:pt x="25" y="145"/>
                </a:moveTo>
                <a:cubicBezTo>
                  <a:pt x="24" y="145"/>
                  <a:pt x="24" y="145"/>
                  <a:pt x="24" y="145"/>
                </a:cubicBezTo>
                <a:cubicBezTo>
                  <a:pt x="25" y="144"/>
                  <a:pt x="25" y="144"/>
                  <a:pt x="25" y="144"/>
                </a:cubicBezTo>
                <a:cubicBezTo>
                  <a:pt x="25" y="144"/>
                  <a:pt x="24" y="144"/>
                  <a:pt x="24" y="144"/>
                </a:cubicBezTo>
                <a:cubicBezTo>
                  <a:pt x="25" y="144"/>
                  <a:pt x="25" y="143"/>
                  <a:pt x="25" y="144"/>
                </a:cubicBezTo>
                <a:cubicBezTo>
                  <a:pt x="25" y="144"/>
                  <a:pt x="25" y="145"/>
                  <a:pt x="25" y="145"/>
                </a:cubicBezTo>
                <a:close/>
                <a:moveTo>
                  <a:pt x="27" y="143"/>
                </a:moveTo>
                <a:cubicBezTo>
                  <a:pt x="27" y="143"/>
                  <a:pt x="26" y="143"/>
                  <a:pt x="26" y="143"/>
                </a:cubicBezTo>
                <a:cubicBezTo>
                  <a:pt x="26" y="142"/>
                  <a:pt x="27" y="142"/>
                  <a:pt x="27" y="142"/>
                </a:cubicBezTo>
                <a:cubicBezTo>
                  <a:pt x="27" y="142"/>
                  <a:pt x="27" y="142"/>
                  <a:pt x="28" y="142"/>
                </a:cubicBezTo>
                <a:lnTo>
                  <a:pt x="27" y="143"/>
                </a:lnTo>
                <a:close/>
                <a:moveTo>
                  <a:pt x="28" y="138"/>
                </a:moveTo>
                <a:cubicBezTo>
                  <a:pt x="28" y="138"/>
                  <a:pt x="28" y="138"/>
                  <a:pt x="28" y="138"/>
                </a:cubicBezTo>
                <a:cubicBezTo>
                  <a:pt x="28" y="138"/>
                  <a:pt x="28" y="138"/>
                  <a:pt x="28" y="138"/>
                </a:cubicBezTo>
                <a:cubicBezTo>
                  <a:pt x="27" y="138"/>
                  <a:pt x="27" y="138"/>
                  <a:pt x="27" y="137"/>
                </a:cubicBezTo>
                <a:cubicBezTo>
                  <a:pt x="27" y="137"/>
                  <a:pt x="27" y="137"/>
                  <a:pt x="27" y="137"/>
                </a:cubicBezTo>
                <a:cubicBezTo>
                  <a:pt x="28" y="137"/>
                  <a:pt x="28" y="137"/>
                  <a:pt x="28" y="137"/>
                </a:cubicBezTo>
                <a:cubicBezTo>
                  <a:pt x="28" y="138"/>
                  <a:pt x="28" y="138"/>
                  <a:pt x="28" y="138"/>
                </a:cubicBezTo>
                <a:close/>
                <a:moveTo>
                  <a:pt x="28" y="139"/>
                </a:moveTo>
                <a:cubicBezTo>
                  <a:pt x="28" y="138"/>
                  <a:pt x="28" y="138"/>
                  <a:pt x="29" y="138"/>
                </a:cubicBezTo>
                <a:cubicBezTo>
                  <a:pt x="29" y="138"/>
                  <a:pt x="28" y="138"/>
                  <a:pt x="29" y="138"/>
                </a:cubicBezTo>
                <a:cubicBezTo>
                  <a:pt x="29" y="139"/>
                  <a:pt x="28" y="139"/>
                  <a:pt x="28" y="139"/>
                </a:cubicBezTo>
                <a:close/>
                <a:moveTo>
                  <a:pt x="29" y="143"/>
                </a:moveTo>
                <a:cubicBezTo>
                  <a:pt x="28" y="141"/>
                  <a:pt x="30" y="142"/>
                  <a:pt x="30" y="143"/>
                </a:cubicBezTo>
                <a:cubicBezTo>
                  <a:pt x="30" y="142"/>
                  <a:pt x="29" y="143"/>
                  <a:pt x="29" y="143"/>
                </a:cubicBezTo>
                <a:close/>
                <a:moveTo>
                  <a:pt x="30" y="138"/>
                </a:moveTo>
                <a:cubicBezTo>
                  <a:pt x="30" y="138"/>
                  <a:pt x="30" y="137"/>
                  <a:pt x="30" y="137"/>
                </a:cubicBezTo>
                <a:cubicBezTo>
                  <a:pt x="31" y="138"/>
                  <a:pt x="31" y="137"/>
                  <a:pt x="32" y="137"/>
                </a:cubicBezTo>
                <a:cubicBezTo>
                  <a:pt x="31" y="137"/>
                  <a:pt x="31" y="138"/>
                  <a:pt x="30" y="138"/>
                </a:cubicBezTo>
                <a:close/>
                <a:moveTo>
                  <a:pt x="30" y="142"/>
                </a:moveTo>
                <a:cubicBezTo>
                  <a:pt x="31" y="141"/>
                  <a:pt x="30" y="141"/>
                  <a:pt x="31" y="141"/>
                </a:cubicBezTo>
                <a:cubicBezTo>
                  <a:pt x="31" y="141"/>
                  <a:pt x="31" y="142"/>
                  <a:pt x="30" y="142"/>
                </a:cubicBezTo>
                <a:close/>
                <a:moveTo>
                  <a:pt x="32" y="144"/>
                </a:moveTo>
                <a:cubicBezTo>
                  <a:pt x="32" y="143"/>
                  <a:pt x="32" y="143"/>
                  <a:pt x="31" y="143"/>
                </a:cubicBezTo>
                <a:cubicBezTo>
                  <a:pt x="31" y="144"/>
                  <a:pt x="31" y="144"/>
                  <a:pt x="31" y="144"/>
                </a:cubicBezTo>
                <a:cubicBezTo>
                  <a:pt x="30" y="144"/>
                  <a:pt x="31" y="143"/>
                  <a:pt x="31" y="143"/>
                </a:cubicBezTo>
                <a:cubicBezTo>
                  <a:pt x="32" y="143"/>
                  <a:pt x="31" y="143"/>
                  <a:pt x="32" y="143"/>
                </a:cubicBezTo>
                <a:cubicBezTo>
                  <a:pt x="32" y="143"/>
                  <a:pt x="31" y="142"/>
                  <a:pt x="32" y="142"/>
                </a:cubicBezTo>
                <a:cubicBezTo>
                  <a:pt x="32" y="142"/>
                  <a:pt x="32" y="142"/>
                  <a:pt x="32" y="142"/>
                </a:cubicBezTo>
                <a:cubicBezTo>
                  <a:pt x="32" y="143"/>
                  <a:pt x="32" y="143"/>
                  <a:pt x="32" y="143"/>
                </a:cubicBezTo>
                <a:cubicBezTo>
                  <a:pt x="32" y="143"/>
                  <a:pt x="32" y="144"/>
                  <a:pt x="32" y="144"/>
                </a:cubicBezTo>
                <a:close/>
                <a:moveTo>
                  <a:pt x="33" y="133"/>
                </a:moveTo>
                <a:cubicBezTo>
                  <a:pt x="33" y="134"/>
                  <a:pt x="32" y="133"/>
                  <a:pt x="32" y="134"/>
                </a:cubicBezTo>
                <a:cubicBezTo>
                  <a:pt x="31" y="133"/>
                  <a:pt x="31" y="133"/>
                  <a:pt x="30" y="133"/>
                </a:cubicBezTo>
                <a:cubicBezTo>
                  <a:pt x="30" y="134"/>
                  <a:pt x="31" y="134"/>
                  <a:pt x="30" y="134"/>
                </a:cubicBezTo>
                <a:cubicBezTo>
                  <a:pt x="30" y="134"/>
                  <a:pt x="30" y="133"/>
                  <a:pt x="30" y="133"/>
                </a:cubicBezTo>
                <a:cubicBezTo>
                  <a:pt x="30" y="133"/>
                  <a:pt x="30" y="132"/>
                  <a:pt x="31" y="133"/>
                </a:cubicBezTo>
                <a:cubicBezTo>
                  <a:pt x="31" y="132"/>
                  <a:pt x="31" y="132"/>
                  <a:pt x="30" y="132"/>
                </a:cubicBezTo>
                <a:cubicBezTo>
                  <a:pt x="31" y="132"/>
                  <a:pt x="31" y="132"/>
                  <a:pt x="31" y="132"/>
                </a:cubicBezTo>
                <a:cubicBezTo>
                  <a:pt x="30" y="132"/>
                  <a:pt x="30" y="132"/>
                  <a:pt x="30" y="132"/>
                </a:cubicBezTo>
                <a:cubicBezTo>
                  <a:pt x="30" y="131"/>
                  <a:pt x="31" y="131"/>
                  <a:pt x="31" y="131"/>
                </a:cubicBezTo>
                <a:cubicBezTo>
                  <a:pt x="31" y="131"/>
                  <a:pt x="31" y="130"/>
                  <a:pt x="32" y="131"/>
                </a:cubicBezTo>
                <a:cubicBezTo>
                  <a:pt x="31" y="131"/>
                  <a:pt x="31" y="131"/>
                  <a:pt x="31" y="131"/>
                </a:cubicBezTo>
                <a:cubicBezTo>
                  <a:pt x="32" y="131"/>
                  <a:pt x="32" y="131"/>
                  <a:pt x="33" y="131"/>
                </a:cubicBezTo>
                <a:cubicBezTo>
                  <a:pt x="33" y="131"/>
                  <a:pt x="33" y="131"/>
                  <a:pt x="33" y="131"/>
                </a:cubicBezTo>
                <a:cubicBezTo>
                  <a:pt x="32" y="132"/>
                  <a:pt x="32" y="132"/>
                  <a:pt x="31" y="132"/>
                </a:cubicBezTo>
                <a:cubicBezTo>
                  <a:pt x="31" y="132"/>
                  <a:pt x="31" y="132"/>
                  <a:pt x="32" y="132"/>
                </a:cubicBezTo>
                <a:cubicBezTo>
                  <a:pt x="31" y="132"/>
                  <a:pt x="31" y="132"/>
                  <a:pt x="31" y="132"/>
                </a:cubicBezTo>
                <a:cubicBezTo>
                  <a:pt x="32" y="133"/>
                  <a:pt x="32" y="132"/>
                  <a:pt x="32" y="133"/>
                </a:cubicBezTo>
                <a:cubicBezTo>
                  <a:pt x="32" y="132"/>
                  <a:pt x="32" y="132"/>
                  <a:pt x="32" y="132"/>
                </a:cubicBezTo>
                <a:cubicBezTo>
                  <a:pt x="32" y="132"/>
                  <a:pt x="32" y="132"/>
                  <a:pt x="32" y="132"/>
                </a:cubicBezTo>
                <a:cubicBezTo>
                  <a:pt x="32" y="132"/>
                  <a:pt x="32" y="132"/>
                  <a:pt x="32" y="132"/>
                </a:cubicBezTo>
                <a:cubicBezTo>
                  <a:pt x="33" y="133"/>
                  <a:pt x="33" y="132"/>
                  <a:pt x="34" y="133"/>
                </a:cubicBezTo>
                <a:cubicBezTo>
                  <a:pt x="34" y="133"/>
                  <a:pt x="35" y="133"/>
                  <a:pt x="34" y="133"/>
                </a:cubicBezTo>
                <a:cubicBezTo>
                  <a:pt x="34" y="133"/>
                  <a:pt x="33" y="133"/>
                  <a:pt x="33" y="133"/>
                </a:cubicBezTo>
                <a:close/>
                <a:moveTo>
                  <a:pt x="34" y="139"/>
                </a:moveTo>
                <a:cubicBezTo>
                  <a:pt x="34" y="139"/>
                  <a:pt x="34" y="139"/>
                  <a:pt x="34" y="139"/>
                </a:cubicBezTo>
                <a:cubicBezTo>
                  <a:pt x="34" y="139"/>
                  <a:pt x="35" y="139"/>
                  <a:pt x="35" y="139"/>
                </a:cubicBezTo>
                <a:cubicBezTo>
                  <a:pt x="34" y="139"/>
                  <a:pt x="34" y="140"/>
                  <a:pt x="34" y="139"/>
                </a:cubicBezTo>
                <a:close/>
                <a:moveTo>
                  <a:pt x="34" y="145"/>
                </a:moveTo>
                <a:cubicBezTo>
                  <a:pt x="34" y="145"/>
                  <a:pt x="35" y="145"/>
                  <a:pt x="36" y="145"/>
                </a:cubicBezTo>
                <a:cubicBezTo>
                  <a:pt x="35" y="146"/>
                  <a:pt x="35" y="146"/>
                  <a:pt x="34" y="145"/>
                </a:cubicBezTo>
                <a:close/>
                <a:moveTo>
                  <a:pt x="36" y="139"/>
                </a:moveTo>
                <a:cubicBezTo>
                  <a:pt x="36" y="138"/>
                  <a:pt x="37" y="139"/>
                  <a:pt x="37" y="139"/>
                </a:cubicBezTo>
                <a:cubicBezTo>
                  <a:pt x="37" y="139"/>
                  <a:pt x="36" y="139"/>
                  <a:pt x="36" y="139"/>
                </a:cubicBezTo>
                <a:close/>
                <a:moveTo>
                  <a:pt x="38" y="137"/>
                </a:moveTo>
                <a:cubicBezTo>
                  <a:pt x="39" y="136"/>
                  <a:pt x="39" y="135"/>
                  <a:pt x="38" y="135"/>
                </a:cubicBezTo>
                <a:cubicBezTo>
                  <a:pt x="37" y="134"/>
                  <a:pt x="38" y="134"/>
                  <a:pt x="38" y="134"/>
                </a:cubicBezTo>
                <a:cubicBezTo>
                  <a:pt x="39" y="135"/>
                  <a:pt x="39" y="134"/>
                  <a:pt x="40" y="134"/>
                </a:cubicBezTo>
                <a:cubicBezTo>
                  <a:pt x="40" y="135"/>
                  <a:pt x="40" y="134"/>
                  <a:pt x="41" y="134"/>
                </a:cubicBezTo>
                <a:cubicBezTo>
                  <a:pt x="41" y="134"/>
                  <a:pt x="41" y="134"/>
                  <a:pt x="41" y="135"/>
                </a:cubicBezTo>
                <a:cubicBezTo>
                  <a:pt x="41" y="135"/>
                  <a:pt x="40" y="135"/>
                  <a:pt x="40" y="135"/>
                </a:cubicBezTo>
                <a:cubicBezTo>
                  <a:pt x="40" y="134"/>
                  <a:pt x="40" y="134"/>
                  <a:pt x="40" y="135"/>
                </a:cubicBezTo>
                <a:cubicBezTo>
                  <a:pt x="40" y="135"/>
                  <a:pt x="39" y="135"/>
                  <a:pt x="39" y="135"/>
                </a:cubicBezTo>
                <a:cubicBezTo>
                  <a:pt x="38" y="136"/>
                  <a:pt x="39" y="137"/>
                  <a:pt x="38" y="137"/>
                </a:cubicBezTo>
                <a:close/>
                <a:moveTo>
                  <a:pt x="39" y="137"/>
                </a:moveTo>
                <a:cubicBezTo>
                  <a:pt x="39" y="136"/>
                  <a:pt x="40" y="135"/>
                  <a:pt x="41" y="136"/>
                </a:cubicBezTo>
                <a:cubicBezTo>
                  <a:pt x="40" y="137"/>
                  <a:pt x="40" y="137"/>
                  <a:pt x="40" y="137"/>
                </a:cubicBezTo>
                <a:cubicBezTo>
                  <a:pt x="40" y="137"/>
                  <a:pt x="40" y="137"/>
                  <a:pt x="39" y="137"/>
                </a:cubicBezTo>
                <a:close/>
                <a:moveTo>
                  <a:pt x="42" y="140"/>
                </a:moveTo>
                <a:cubicBezTo>
                  <a:pt x="41" y="140"/>
                  <a:pt x="41" y="140"/>
                  <a:pt x="40" y="140"/>
                </a:cubicBezTo>
                <a:cubicBezTo>
                  <a:pt x="40" y="139"/>
                  <a:pt x="42" y="140"/>
                  <a:pt x="42" y="140"/>
                </a:cubicBezTo>
                <a:close/>
                <a:moveTo>
                  <a:pt x="40" y="144"/>
                </a:moveTo>
                <a:cubicBezTo>
                  <a:pt x="41" y="143"/>
                  <a:pt x="41" y="144"/>
                  <a:pt x="41" y="143"/>
                </a:cubicBezTo>
                <a:cubicBezTo>
                  <a:pt x="42" y="143"/>
                  <a:pt x="42" y="143"/>
                  <a:pt x="42" y="144"/>
                </a:cubicBezTo>
                <a:cubicBezTo>
                  <a:pt x="42" y="144"/>
                  <a:pt x="41" y="144"/>
                  <a:pt x="40" y="144"/>
                </a:cubicBezTo>
                <a:close/>
                <a:moveTo>
                  <a:pt x="48" y="130"/>
                </a:moveTo>
                <a:cubicBezTo>
                  <a:pt x="49" y="130"/>
                  <a:pt x="49" y="129"/>
                  <a:pt x="50" y="129"/>
                </a:cubicBezTo>
                <a:cubicBezTo>
                  <a:pt x="50" y="130"/>
                  <a:pt x="48" y="130"/>
                  <a:pt x="48" y="130"/>
                </a:cubicBezTo>
                <a:close/>
                <a:moveTo>
                  <a:pt x="50" y="142"/>
                </a:moveTo>
                <a:cubicBezTo>
                  <a:pt x="50" y="141"/>
                  <a:pt x="50" y="141"/>
                  <a:pt x="50" y="141"/>
                </a:cubicBezTo>
                <a:cubicBezTo>
                  <a:pt x="51" y="141"/>
                  <a:pt x="50" y="142"/>
                  <a:pt x="50" y="142"/>
                </a:cubicBezTo>
                <a:close/>
                <a:moveTo>
                  <a:pt x="53" y="129"/>
                </a:moveTo>
                <a:cubicBezTo>
                  <a:pt x="53" y="129"/>
                  <a:pt x="52" y="129"/>
                  <a:pt x="52" y="129"/>
                </a:cubicBezTo>
                <a:cubicBezTo>
                  <a:pt x="52" y="129"/>
                  <a:pt x="52" y="129"/>
                  <a:pt x="52" y="130"/>
                </a:cubicBezTo>
                <a:cubicBezTo>
                  <a:pt x="52" y="130"/>
                  <a:pt x="51" y="130"/>
                  <a:pt x="51" y="130"/>
                </a:cubicBezTo>
                <a:cubicBezTo>
                  <a:pt x="51" y="129"/>
                  <a:pt x="51" y="129"/>
                  <a:pt x="52" y="128"/>
                </a:cubicBezTo>
                <a:cubicBezTo>
                  <a:pt x="52" y="129"/>
                  <a:pt x="52" y="128"/>
                  <a:pt x="53" y="129"/>
                </a:cubicBezTo>
                <a:cubicBezTo>
                  <a:pt x="53" y="129"/>
                  <a:pt x="53" y="129"/>
                  <a:pt x="53" y="129"/>
                </a:cubicBezTo>
                <a:close/>
                <a:moveTo>
                  <a:pt x="56" y="128"/>
                </a:moveTo>
                <a:cubicBezTo>
                  <a:pt x="56" y="128"/>
                  <a:pt x="57" y="128"/>
                  <a:pt x="57" y="128"/>
                </a:cubicBezTo>
                <a:cubicBezTo>
                  <a:pt x="57" y="128"/>
                  <a:pt x="56" y="128"/>
                  <a:pt x="56" y="128"/>
                </a:cubicBezTo>
                <a:close/>
                <a:moveTo>
                  <a:pt x="57" y="139"/>
                </a:moveTo>
                <a:cubicBezTo>
                  <a:pt x="57" y="138"/>
                  <a:pt x="58" y="138"/>
                  <a:pt x="58" y="139"/>
                </a:cubicBezTo>
                <a:cubicBezTo>
                  <a:pt x="58" y="139"/>
                  <a:pt x="58" y="139"/>
                  <a:pt x="57" y="139"/>
                </a:cubicBezTo>
                <a:close/>
                <a:moveTo>
                  <a:pt x="62" y="127"/>
                </a:moveTo>
                <a:cubicBezTo>
                  <a:pt x="62" y="126"/>
                  <a:pt x="61" y="127"/>
                  <a:pt x="61" y="127"/>
                </a:cubicBezTo>
                <a:cubicBezTo>
                  <a:pt x="61" y="126"/>
                  <a:pt x="62" y="126"/>
                  <a:pt x="62" y="127"/>
                </a:cubicBezTo>
                <a:close/>
                <a:moveTo>
                  <a:pt x="60" y="126"/>
                </a:moveTo>
                <a:cubicBezTo>
                  <a:pt x="61" y="126"/>
                  <a:pt x="61" y="127"/>
                  <a:pt x="61" y="127"/>
                </a:cubicBezTo>
                <a:cubicBezTo>
                  <a:pt x="61" y="127"/>
                  <a:pt x="60" y="127"/>
                  <a:pt x="60" y="126"/>
                </a:cubicBezTo>
                <a:close/>
                <a:moveTo>
                  <a:pt x="61" y="139"/>
                </a:moveTo>
                <a:cubicBezTo>
                  <a:pt x="61" y="139"/>
                  <a:pt x="60" y="139"/>
                  <a:pt x="60" y="139"/>
                </a:cubicBezTo>
                <a:cubicBezTo>
                  <a:pt x="61" y="138"/>
                  <a:pt x="62" y="138"/>
                  <a:pt x="62" y="139"/>
                </a:cubicBezTo>
                <a:cubicBezTo>
                  <a:pt x="62" y="138"/>
                  <a:pt x="61" y="139"/>
                  <a:pt x="61" y="139"/>
                </a:cubicBezTo>
                <a:close/>
                <a:moveTo>
                  <a:pt x="61" y="131"/>
                </a:moveTo>
                <a:cubicBezTo>
                  <a:pt x="62" y="131"/>
                  <a:pt x="62" y="131"/>
                  <a:pt x="62" y="131"/>
                </a:cubicBezTo>
                <a:cubicBezTo>
                  <a:pt x="62" y="132"/>
                  <a:pt x="62" y="132"/>
                  <a:pt x="61" y="131"/>
                </a:cubicBezTo>
                <a:close/>
                <a:moveTo>
                  <a:pt x="61" y="130"/>
                </a:moveTo>
                <a:cubicBezTo>
                  <a:pt x="61" y="130"/>
                  <a:pt x="61" y="130"/>
                  <a:pt x="61" y="130"/>
                </a:cubicBezTo>
                <a:cubicBezTo>
                  <a:pt x="61" y="130"/>
                  <a:pt x="61" y="130"/>
                  <a:pt x="61" y="130"/>
                </a:cubicBezTo>
                <a:cubicBezTo>
                  <a:pt x="61" y="129"/>
                  <a:pt x="61" y="129"/>
                  <a:pt x="61" y="129"/>
                </a:cubicBezTo>
                <a:cubicBezTo>
                  <a:pt x="62" y="129"/>
                  <a:pt x="62" y="128"/>
                  <a:pt x="63" y="128"/>
                </a:cubicBezTo>
                <a:cubicBezTo>
                  <a:pt x="63" y="129"/>
                  <a:pt x="62" y="129"/>
                  <a:pt x="61" y="130"/>
                </a:cubicBezTo>
                <a:close/>
                <a:moveTo>
                  <a:pt x="66" y="129"/>
                </a:moveTo>
                <a:cubicBezTo>
                  <a:pt x="65" y="129"/>
                  <a:pt x="65" y="129"/>
                  <a:pt x="65" y="129"/>
                </a:cubicBezTo>
                <a:cubicBezTo>
                  <a:pt x="64" y="129"/>
                  <a:pt x="64" y="129"/>
                  <a:pt x="64" y="129"/>
                </a:cubicBezTo>
                <a:cubicBezTo>
                  <a:pt x="64" y="128"/>
                  <a:pt x="65" y="128"/>
                  <a:pt x="65" y="128"/>
                </a:cubicBezTo>
                <a:cubicBezTo>
                  <a:pt x="65" y="128"/>
                  <a:pt x="66" y="128"/>
                  <a:pt x="66" y="128"/>
                </a:cubicBezTo>
                <a:cubicBezTo>
                  <a:pt x="66" y="129"/>
                  <a:pt x="66" y="128"/>
                  <a:pt x="66" y="129"/>
                </a:cubicBezTo>
                <a:close/>
                <a:moveTo>
                  <a:pt x="67" y="126"/>
                </a:moveTo>
                <a:cubicBezTo>
                  <a:pt x="67" y="126"/>
                  <a:pt x="68" y="126"/>
                  <a:pt x="68" y="126"/>
                </a:cubicBezTo>
                <a:cubicBezTo>
                  <a:pt x="68" y="127"/>
                  <a:pt x="67" y="126"/>
                  <a:pt x="67" y="126"/>
                </a:cubicBezTo>
                <a:close/>
                <a:moveTo>
                  <a:pt x="69" y="126"/>
                </a:moveTo>
                <a:cubicBezTo>
                  <a:pt x="69" y="126"/>
                  <a:pt x="69" y="125"/>
                  <a:pt x="70" y="126"/>
                </a:cubicBezTo>
                <a:cubicBezTo>
                  <a:pt x="69" y="126"/>
                  <a:pt x="69" y="127"/>
                  <a:pt x="69" y="126"/>
                </a:cubicBezTo>
                <a:close/>
                <a:moveTo>
                  <a:pt x="72" y="124"/>
                </a:moveTo>
                <a:cubicBezTo>
                  <a:pt x="72" y="124"/>
                  <a:pt x="72" y="124"/>
                  <a:pt x="72" y="124"/>
                </a:cubicBezTo>
                <a:cubicBezTo>
                  <a:pt x="72" y="123"/>
                  <a:pt x="73" y="124"/>
                  <a:pt x="74" y="124"/>
                </a:cubicBezTo>
                <a:cubicBezTo>
                  <a:pt x="73" y="124"/>
                  <a:pt x="74" y="125"/>
                  <a:pt x="73" y="125"/>
                </a:cubicBezTo>
                <a:cubicBezTo>
                  <a:pt x="73" y="125"/>
                  <a:pt x="73" y="124"/>
                  <a:pt x="73" y="124"/>
                </a:cubicBezTo>
                <a:cubicBezTo>
                  <a:pt x="72" y="125"/>
                  <a:pt x="72" y="125"/>
                  <a:pt x="72" y="126"/>
                </a:cubicBezTo>
                <a:cubicBezTo>
                  <a:pt x="72" y="126"/>
                  <a:pt x="72" y="125"/>
                  <a:pt x="71" y="125"/>
                </a:cubicBezTo>
                <a:cubicBezTo>
                  <a:pt x="72" y="124"/>
                  <a:pt x="72" y="125"/>
                  <a:pt x="72" y="124"/>
                </a:cubicBezTo>
                <a:close/>
                <a:moveTo>
                  <a:pt x="71" y="126"/>
                </a:moveTo>
                <a:cubicBezTo>
                  <a:pt x="70" y="125"/>
                  <a:pt x="71" y="125"/>
                  <a:pt x="72" y="126"/>
                </a:cubicBezTo>
                <a:cubicBezTo>
                  <a:pt x="71" y="126"/>
                  <a:pt x="71" y="126"/>
                  <a:pt x="71" y="126"/>
                </a:cubicBezTo>
                <a:close/>
                <a:moveTo>
                  <a:pt x="71" y="127"/>
                </a:moveTo>
                <a:cubicBezTo>
                  <a:pt x="72" y="128"/>
                  <a:pt x="72" y="126"/>
                  <a:pt x="73" y="127"/>
                </a:cubicBezTo>
                <a:cubicBezTo>
                  <a:pt x="73" y="126"/>
                  <a:pt x="73" y="126"/>
                  <a:pt x="74" y="127"/>
                </a:cubicBezTo>
                <a:cubicBezTo>
                  <a:pt x="74" y="127"/>
                  <a:pt x="74" y="127"/>
                  <a:pt x="74" y="127"/>
                </a:cubicBezTo>
                <a:cubicBezTo>
                  <a:pt x="74" y="127"/>
                  <a:pt x="74" y="127"/>
                  <a:pt x="74" y="127"/>
                </a:cubicBezTo>
                <a:cubicBezTo>
                  <a:pt x="73" y="127"/>
                  <a:pt x="73" y="127"/>
                  <a:pt x="73" y="128"/>
                </a:cubicBezTo>
                <a:cubicBezTo>
                  <a:pt x="73" y="127"/>
                  <a:pt x="73" y="127"/>
                  <a:pt x="73" y="127"/>
                </a:cubicBezTo>
                <a:cubicBezTo>
                  <a:pt x="72" y="128"/>
                  <a:pt x="71" y="128"/>
                  <a:pt x="71" y="127"/>
                </a:cubicBezTo>
                <a:close/>
                <a:moveTo>
                  <a:pt x="73" y="136"/>
                </a:moveTo>
                <a:cubicBezTo>
                  <a:pt x="73" y="135"/>
                  <a:pt x="74" y="135"/>
                  <a:pt x="74" y="135"/>
                </a:cubicBezTo>
                <a:cubicBezTo>
                  <a:pt x="74" y="136"/>
                  <a:pt x="73" y="136"/>
                  <a:pt x="73" y="136"/>
                </a:cubicBezTo>
                <a:close/>
                <a:moveTo>
                  <a:pt x="75" y="125"/>
                </a:moveTo>
                <a:cubicBezTo>
                  <a:pt x="75" y="125"/>
                  <a:pt x="75" y="125"/>
                  <a:pt x="75" y="125"/>
                </a:cubicBezTo>
                <a:cubicBezTo>
                  <a:pt x="75" y="125"/>
                  <a:pt x="75" y="125"/>
                  <a:pt x="75" y="125"/>
                </a:cubicBezTo>
                <a:cubicBezTo>
                  <a:pt x="74" y="126"/>
                  <a:pt x="74" y="126"/>
                  <a:pt x="74" y="126"/>
                </a:cubicBezTo>
                <a:cubicBezTo>
                  <a:pt x="74" y="126"/>
                  <a:pt x="73" y="126"/>
                  <a:pt x="73" y="126"/>
                </a:cubicBezTo>
                <a:cubicBezTo>
                  <a:pt x="73" y="126"/>
                  <a:pt x="73" y="126"/>
                  <a:pt x="73" y="126"/>
                </a:cubicBezTo>
                <a:cubicBezTo>
                  <a:pt x="72" y="125"/>
                  <a:pt x="74" y="125"/>
                  <a:pt x="75" y="125"/>
                </a:cubicBezTo>
                <a:cubicBezTo>
                  <a:pt x="75" y="125"/>
                  <a:pt x="75" y="125"/>
                  <a:pt x="75" y="125"/>
                </a:cubicBezTo>
                <a:close/>
                <a:moveTo>
                  <a:pt x="76" y="125"/>
                </a:moveTo>
                <a:cubicBezTo>
                  <a:pt x="75" y="125"/>
                  <a:pt x="75" y="125"/>
                  <a:pt x="75" y="125"/>
                </a:cubicBezTo>
                <a:cubicBezTo>
                  <a:pt x="75" y="125"/>
                  <a:pt x="75" y="125"/>
                  <a:pt x="75" y="125"/>
                </a:cubicBezTo>
                <a:cubicBezTo>
                  <a:pt x="75" y="125"/>
                  <a:pt x="75" y="125"/>
                  <a:pt x="75" y="125"/>
                </a:cubicBezTo>
                <a:cubicBezTo>
                  <a:pt x="75" y="125"/>
                  <a:pt x="75" y="125"/>
                  <a:pt x="75" y="125"/>
                </a:cubicBezTo>
                <a:cubicBezTo>
                  <a:pt x="76" y="125"/>
                  <a:pt x="76" y="125"/>
                  <a:pt x="76" y="125"/>
                </a:cubicBezTo>
                <a:cubicBezTo>
                  <a:pt x="76" y="125"/>
                  <a:pt x="76" y="125"/>
                  <a:pt x="76" y="124"/>
                </a:cubicBezTo>
                <a:cubicBezTo>
                  <a:pt x="76" y="124"/>
                  <a:pt x="76" y="124"/>
                  <a:pt x="76" y="125"/>
                </a:cubicBezTo>
                <a:close/>
                <a:moveTo>
                  <a:pt x="75" y="123"/>
                </a:moveTo>
                <a:cubicBezTo>
                  <a:pt x="75" y="123"/>
                  <a:pt x="76" y="123"/>
                  <a:pt x="76" y="123"/>
                </a:cubicBezTo>
                <a:cubicBezTo>
                  <a:pt x="76" y="124"/>
                  <a:pt x="76" y="124"/>
                  <a:pt x="75" y="123"/>
                </a:cubicBezTo>
                <a:close/>
                <a:moveTo>
                  <a:pt x="78" y="125"/>
                </a:moveTo>
                <a:cubicBezTo>
                  <a:pt x="77" y="125"/>
                  <a:pt x="77" y="125"/>
                  <a:pt x="76" y="125"/>
                </a:cubicBezTo>
                <a:cubicBezTo>
                  <a:pt x="76" y="125"/>
                  <a:pt x="77" y="124"/>
                  <a:pt x="76" y="124"/>
                </a:cubicBezTo>
                <a:cubicBezTo>
                  <a:pt x="77" y="124"/>
                  <a:pt x="77" y="124"/>
                  <a:pt x="78" y="124"/>
                </a:cubicBezTo>
                <a:cubicBezTo>
                  <a:pt x="78" y="124"/>
                  <a:pt x="77" y="124"/>
                  <a:pt x="77" y="125"/>
                </a:cubicBezTo>
                <a:cubicBezTo>
                  <a:pt x="77" y="125"/>
                  <a:pt x="78" y="125"/>
                  <a:pt x="78" y="125"/>
                </a:cubicBezTo>
                <a:close/>
                <a:moveTo>
                  <a:pt x="81" y="123"/>
                </a:moveTo>
                <a:cubicBezTo>
                  <a:pt x="81" y="123"/>
                  <a:pt x="81" y="123"/>
                  <a:pt x="81" y="123"/>
                </a:cubicBezTo>
                <a:cubicBezTo>
                  <a:pt x="81" y="123"/>
                  <a:pt x="81" y="123"/>
                  <a:pt x="81" y="123"/>
                </a:cubicBezTo>
                <a:cubicBezTo>
                  <a:pt x="81" y="122"/>
                  <a:pt x="81" y="122"/>
                  <a:pt x="81" y="122"/>
                </a:cubicBezTo>
                <a:cubicBezTo>
                  <a:pt x="81" y="122"/>
                  <a:pt x="81" y="122"/>
                  <a:pt x="81" y="122"/>
                </a:cubicBezTo>
                <a:cubicBezTo>
                  <a:pt x="81" y="122"/>
                  <a:pt x="81" y="122"/>
                  <a:pt x="81" y="122"/>
                </a:cubicBezTo>
                <a:cubicBezTo>
                  <a:pt x="81" y="122"/>
                  <a:pt x="81" y="122"/>
                  <a:pt x="81" y="122"/>
                </a:cubicBezTo>
                <a:cubicBezTo>
                  <a:pt x="81" y="122"/>
                  <a:pt x="82" y="123"/>
                  <a:pt x="82" y="123"/>
                </a:cubicBezTo>
                <a:cubicBezTo>
                  <a:pt x="81" y="123"/>
                  <a:pt x="81" y="124"/>
                  <a:pt x="81" y="123"/>
                </a:cubicBezTo>
                <a:cubicBezTo>
                  <a:pt x="81" y="123"/>
                  <a:pt x="81" y="123"/>
                  <a:pt x="81" y="123"/>
                </a:cubicBezTo>
                <a:close/>
                <a:moveTo>
                  <a:pt x="79" y="135"/>
                </a:moveTo>
                <a:cubicBezTo>
                  <a:pt x="79" y="135"/>
                  <a:pt x="79" y="135"/>
                  <a:pt x="79" y="135"/>
                </a:cubicBezTo>
                <a:cubicBezTo>
                  <a:pt x="79" y="135"/>
                  <a:pt x="79" y="135"/>
                  <a:pt x="79" y="135"/>
                </a:cubicBezTo>
                <a:cubicBezTo>
                  <a:pt x="79" y="135"/>
                  <a:pt x="79" y="135"/>
                  <a:pt x="79" y="135"/>
                </a:cubicBezTo>
                <a:close/>
                <a:moveTo>
                  <a:pt x="79" y="125"/>
                </a:moveTo>
                <a:cubicBezTo>
                  <a:pt x="79" y="125"/>
                  <a:pt x="79" y="125"/>
                  <a:pt x="79" y="124"/>
                </a:cubicBezTo>
                <a:cubicBezTo>
                  <a:pt x="79" y="124"/>
                  <a:pt x="79" y="125"/>
                  <a:pt x="80" y="124"/>
                </a:cubicBezTo>
                <a:cubicBezTo>
                  <a:pt x="80" y="124"/>
                  <a:pt x="80" y="124"/>
                  <a:pt x="80" y="124"/>
                </a:cubicBezTo>
                <a:cubicBezTo>
                  <a:pt x="80" y="125"/>
                  <a:pt x="79" y="125"/>
                  <a:pt x="79" y="125"/>
                </a:cubicBezTo>
                <a:close/>
                <a:moveTo>
                  <a:pt x="81" y="135"/>
                </a:moveTo>
                <a:cubicBezTo>
                  <a:pt x="81" y="135"/>
                  <a:pt x="80" y="135"/>
                  <a:pt x="80" y="135"/>
                </a:cubicBezTo>
                <a:cubicBezTo>
                  <a:pt x="81" y="135"/>
                  <a:pt x="81" y="135"/>
                  <a:pt x="81" y="135"/>
                </a:cubicBezTo>
                <a:cubicBezTo>
                  <a:pt x="81" y="135"/>
                  <a:pt x="81" y="135"/>
                  <a:pt x="81" y="135"/>
                </a:cubicBezTo>
                <a:close/>
                <a:moveTo>
                  <a:pt x="81" y="134"/>
                </a:moveTo>
                <a:cubicBezTo>
                  <a:pt x="81" y="134"/>
                  <a:pt x="81" y="134"/>
                  <a:pt x="82" y="134"/>
                </a:cubicBezTo>
                <a:cubicBezTo>
                  <a:pt x="82" y="134"/>
                  <a:pt x="82" y="134"/>
                  <a:pt x="82" y="134"/>
                </a:cubicBezTo>
                <a:cubicBezTo>
                  <a:pt x="81" y="134"/>
                  <a:pt x="81" y="134"/>
                  <a:pt x="81" y="134"/>
                </a:cubicBezTo>
                <a:close/>
                <a:moveTo>
                  <a:pt x="82" y="124"/>
                </a:moveTo>
                <a:cubicBezTo>
                  <a:pt x="82" y="124"/>
                  <a:pt x="82" y="124"/>
                  <a:pt x="82" y="123"/>
                </a:cubicBezTo>
                <a:cubicBezTo>
                  <a:pt x="82" y="123"/>
                  <a:pt x="82" y="123"/>
                  <a:pt x="82" y="123"/>
                </a:cubicBezTo>
                <a:cubicBezTo>
                  <a:pt x="82" y="123"/>
                  <a:pt x="82" y="123"/>
                  <a:pt x="82" y="124"/>
                </a:cubicBezTo>
                <a:cubicBezTo>
                  <a:pt x="82" y="124"/>
                  <a:pt x="82" y="124"/>
                  <a:pt x="82" y="124"/>
                </a:cubicBezTo>
                <a:close/>
                <a:moveTo>
                  <a:pt x="83" y="123"/>
                </a:moveTo>
                <a:cubicBezTo>
                  <a:pt x="83" y="123"/>
                  <a:pt x="83" y="123"/>
                  <a:pt x="82" y="124"/>
                </a:cubicBezTo>
                <a:cubicBezTo>
                  <a:pt x="82" y="123"/>
                  <a:pt x="82" y="123"/>
                  <a:pt x="82" y="123"/>
                </a:cubicBezTo>
                <a:cubicBezTo>
                  <a:pt x="82" y="123"/>
                  <a:pt x="82" y="123"/>
                  <a:pt x="83" y="123"/>
                </a:cubicBezTo>
                <a:cubicBezTo>
                  <a:pt x="83" y="123"/>
                  <a:pt x="83" y="123"/>
                  <a:pt x="83" y="123"/>
                </a:cubicBezTo>
                <a:cubicBezTo>
                  <a:pt x="83" y="123"/>
                  <a:pt x="83" y="123"/>
                  <a:pt x="83" y="123"/>
                </a:cubicBezTo>
                <a:cubicBezTo>
                  <a:pt x="83" y="123"/>
                  <a:pt x="83" y="123"/>
                  <a:pt x="83" y="123"/>
                </a:cubicBezTo>
                <a:close/>
                <a:moveTo>
                  <a:pt x="33" y="154"/>
                </a:moveTo>
                <a:cubicBezTo>
                  <a:pt x="33" y="154"/>
                  <a:pt x="34" y="153"/>
                  <a:pt x="34" y="153"/>
                </a:cubicBezTo>
                <a:cubicBezTo>
                  <a:pt x="34" y="153"/>
                  <a:pt x="34" y="154"/>
                  <a:pt x="33" y="154"/>
                </a:cubicBezTo>
                <a:close/>
                <a:moveTo>
                  <a:pt x="7" y="173"/>
                </a:moveTo>
                <a:cubicBezTo>
                  <a:pt x="7" y="172"/>
                  <a:pt x="7" y="174"/>
                  <a:pt x="6" y="173"/>
                </a:cubicBezTo>
                <a:cubicBezTo>
                  <a:pt x="6" y="172"/>
                  <a:pt x="7" y="172"/>
                  <a:pt x="7" y="173"/>
                </a:cubicBezTo>
                <a:cubicBezTo>
                  <a:pt x="7" y="173"/>
                  <a:pt x="7" y="173"/>
                  <a:pt x="7" y="173"/>
                </a:cubicBezTo>
                <a:close/>
                <a:moveTo>
                  <a:pt x="24" y="171"/>
                </a:moveTo>
                <a:cubicBezTo>
                  <a:pt x="25" y="170"/>
                  <a:pt x="25" y="170"/>
                  <a:pt x="25" y="170"/>
                </a:cubicBezTo>
                <a:cubicBezTo>
                  <a:pt x="25" y="170"/>
                  <a:pt x="25" y="171"/>
                  <a:pt x="24" y="171"/>
                </a:cubicBezTo>
                <a:close/>
                <a:moveTo>
                  <a:pt x="37" y="162"/>
                </a:moveTo>
                <a:cubicBezTo>
                  <a:pt x="37" y="161"/>
                  <a:pt x="38" y="161"/>
                  <a:pt x="38" y="161"/>
                </a:cubicBezTo>
                <a:cubicBezTo>
                  <a:pt x="38" y="161"/>
                  <a:pt x="38" y="162"/>
                  <a:pt x="37" y="162"/>
                </a:cubicBezTo>
                <a:close/>
                <a:moveTo>
                  <a:pt x="46" y="150"/>
                </a:moveTo>
                <a:cubicBezTo>
                  <a:pt x="46" y="150"/>
                  <a:pt x="45" y="151"/>
                  <a:pt x="45" y="150"/>
                </a:cubicBezTo>
                <a:cubicBezTo>
                  <a:pt x="45" y="150"/>
                  <a:pt x="46" y="150"/>
                  <a:pt x="46" y="150"/>
                </a:cubicBezTo>
                <a:close/>
                <a:moveTo>
                  <a:pt x="35" y="154"/>
                </a:moveTo>
                <a:cubicBezTo>
                  <a:pt x="36" y="154"/>
                  <a:pt x="35" y="154"/>
                  <a:pt x="35" y="153"/>
                </a:cubicBezTo>
                <a:cubicBezTo>
                  <a:pt x="36" y="154"/>
                  <a:pt x="36" y="154"/>
                  <a:pt x="36" y="154"/>
                </a:cubicBezTo>
                <a:cubicBezTo>
                  <a:pt x="36" y="154"/>
                  <a:pt x="35" y="154"/>
                  <a:pt x="35" y="154"/>
                </a:cubicBezTo>
                <a:close/>
                <a:moveTo>
                  <a:pt x="36" y="156"/>
                </a:moveTo>
                <a:cubicBezTo>
                  <a:pt x="35" y="156"/>
                  <a:pt x="36" y="156"/>
                  <a:pt x="36" y="155"/>
                </a:cubicBezTo>
                <a:cubicBezTo>
                  <a:pt x="36" y="155"/>
                  <a:pt x="36" y="155"/>
                  <a:pt x="36" y="155"/>
                </a:cubicBezTo>
                <a:cubicBezTo>
                  <a:pt x="36" y="155"/>
                  <a:pt x="37" y="157"/>
                  <a:pt x="36" y="156"/>
                </a:cubicBezTo>
                <a:close/>
                <a:moveTo>
                  <a:pt x="40" y="156"/>
                </a:moveTo>
                <a:cubicBezTo>
                  <a:pt x="40" y="155"/>
                  <a:pt x="40" y="156"/>
                  <a:pt x="39" y="155"/>
                </a:cubicBezTo>
                <a:cubicBezTo>
                  <a:pt x="39" y="155"/>
                  <a:pt x="38" y="156"/>
                  <a:pt x="37" y="156"/>
                </a:cubicBezTo>
                <a:cubicBezTo>
                  <a:pt x="37" y="156"/>
                  <a:pt x="38" y="156"/>
                  <a:pt x="38" y="155"/>
                </a:cubicBezTo>
                <a:cubicBezTo>
                  <a:pt x="37" y="156"/>
                  <a:pt x="37" y="156"/>
                  <a:pt x="36" y="156"/>
                </a:cubicBezTo>
                <a:cubicBezTo>
                  <a:pt x="37" y="155"/>
                  <a:pt x="37" y="155"/>
                  <a:pt x="38" y="156"/>
                </a:cubicBezTo>
                <a:cubicBezTo>
                  <a:pt x="38" y="155"/>
                  <a:pt x="39" y="155"/>
                  <a:pt x="38" y="154"/>
                </a:cubicBezTo>
                <a:cubicBezTo>
                  <a:pt x="39" y="155"/>
                  <a:pt x="40" y="153"/>
                  <a:pt x="41" y="154"/>
                </a:cubicBezTo>
                <a:cubicBezTo>
                  <a:pt x="40" y="153"/>
                  <a:pt x="41" y="153"/>
                  <a:pt x="42" y="153"/>
                </a:cubicBezTo>
                <a:cubicBezTo>
                  <a:pt x="41" y="154"/>
                  <a:pt x="41" y="155"/>
                  <a:pt x="40" y="156"/>
                </a:cubicBezTo>
                <a:close/>
                <a:moveTo>
                  <a:pt x="42" y="170"/>
                </a:moveTo>
                <a:cubicBezTo>
                  <a:pt x="42" y="170"/>
                  <a:pt x="42" y="170"/>
                  <a:pt x="42" y="170"/>
                </a:cubicBezTo>
                <a:cubicBezTo>
                  <a:pt x="42" y="169"/>
                  <a:pt x="43" y="169"/>
                  <a:pt x="43" y="169"/>
                </a:cubicBezTo>
                <a:cubicBezTo>
                  <a:pt x="43" y="169"/>
                  <a:pt x="42" y="169"/>
                  <a:pt x="42" y="170"/>
                </a:cubicBezTo>
                <a:close/>
                <a:moveTo>
                  <a:pt x="43" y="171"/>
                </a:moveTo>
                <a:cubicBezTo>
                  <a:pt x="43" y="170"/>
                  <a:pt x="43" y="170"/>
                  <a:pt x="43" y="170"/>
                </a:cubicBezTo>
                <a:cubicBezTo>
                  <a:pt x="43" y="170"/>
                  <a:pt x="44" y="170"/>
                  <a:pt x="44" y="170"/>
                </a:cubicBezTo>
                <a:cubicBezTo>
                  <a:pt x="44" y="170"/>
                  <a:pt x="44" y="170"/>
                  <a:pt x="44" y="170"/>
                </a:cubicBezTo>
                <a:cubicBezTo>
                  <a:pt x="43" y="170"/>
                  <a:pt x="44" y="171"/>
                  <a:pt x="43" y="171"/>
                </a:cubicBezTo>
                <a:close/>
                <a:moveTo>
                  <a:pt x="44" y="170"/>
                </a:moveTo>
                <a:cubicBezTo>
                  <a:pt x="44" y="170"/>
                  <a:pt x="44" y="170"/>
                  <a:pt x="44" y="170"/>
                </a:cubicBezTo>
                <a:cubicBezTo>
                  <a:pt x="45" y="170"/>
                  <a:pt x="45" y="170"/>
                  <a:pt x="45" y="170"/>
                </a:cubicBezTo>
                <a:cubicBezTo>
                  <a:pt x="45" y="170"/>
                  <a:pt x="45" y="170"/>
                  <a:pt x="44" y="170"/>
                </a:cubicBezTo>
                <a:close/>
                <a:moveTo>
                  <a:pt x="45" y="168"/>
                </a:moveTo>
                <a:cubicBezTo>
                  <a:pt x="46" y="168"/>
                  <a:pt x="46" y="168"/>
                  <a:pt x="47" y="168"/>
                </a:cubicBezTo>
                <a:cubicBezTo>
                  <a:pt x="47" y="169"/>
                  <a:pt x="46" y="169"/>
                  <a:pt x="45" y="168"/>
                </a:cubicBezTo>
                <a:close/>
                <a:moveTo>
                  <a:pt x="46" y="154"/>
                </a:moveTo>
                <a:cubicBezTo>
                  <a:pt x="46" y="153"/>
                  <a:pt x="46" y="154"/>
                  <a:pt x="46" y="154"/>
                </a:cubicBezTo>
                <a:cubicBezTo>
                  <a:pt x="46" y="155"/>
                  <a:pt x="45" y="154"/>
                  <a:pt x="45" y="154"/>
                </a:cubicBezTo>
                <a:cubicBezTo>
                  <a:pt x="45" y="155"/>
                  <a:pt x="43" y="154"/>
                  <a:pt x="43" y="155"/>
                </a:cubicBezTo>
                <a:cubicBezTo>
                  <a:pt x="42" y="155"/>
                  <a:pt x="42" y="154"/>
                  <a:pt x="42" y="155"/>
                </a:cubicBezTo>
                <a:cubicBezTo>
                  <a:pt x="42" y="155"/>
                  <a:pt x="41" y="154"/>
                  <a:pt x="42" y="154"/>
                </a:cubicBezTo>
                <a:cubicBezTo>
                  <a:pt x="42" y="154"/>
                  <a:pt x="42" y="154"/>
                  <a:pt x="42" y="155"/>
                </a:cubicBezTo>
                <a:cubicBezTo>
                  <a:pt x="42" y="153"/>
                  <a:pt x="43" y="153"/>
                  <a:pt x="44" y="152"/>
                </a:cubicBezTo>
                <a:cubicBezTo>
                  <a:pt x="45" y="153"/>
                  <a:pt x="45" y="153"/>
                  <a:pt x="45" y="153"/>
                </a:cubicBezTo>
                <a:cubicBezTo>
                  <a:pt x="45" y="153"/>
                  <a:pt x="45" y="152"/>
                  <a:pt x="46" y="152"/>
                </a:cubicBezTo>
                <a:cubicBezTo>
                  <a:pt x="46" y="153"/>
                  <a:pt x="45" y="154"/>
                  <a:pt x="44" y="153"/>
                </a:cubicBezTo>
                <a:cubicBezTo>
                  <a:pt x="45" y="154"/>
                  <a:pt x="44" y="154"/>
                  <a:pt x="44" y="154"/>
                </a:cubicBezTo>
                <a:cubicBezTo>
                  <a:pt x="45" y="154"/>
                  <a:pt x="45" y="154"/>
                  <a:pt x="46" y="154"/>
                </a:cubicBezTo>
                <a:cubicBezTo>
                  <a:pt x="46" y="153"/>
                  <a:pt x="46" y="152"/>
                  <a:pt x="47" y="153"/>
                </a:cubicBezTo>
                <a:cubicBezTo>
                  <a:pt x="46" y="153"/>
                  <a:pt x="47" y="154"/>
                  <a:pt x="46" y="154"/>
                </a:cubicBezTo>
                <a:close/>
                <a:moveTo>
                  <a:pt x="47" y="152"/>
                </a:moveTo>
                <a:cubicBezTo>
                  <a:pt x="48" y="152"/>
                  <a:pt x="48" y="152"/>
                  <a:pt x="49" y="152"/>
                </a:cubicBezTo>
                <a:cubicBezTo>
                  <a:pt x="49" y="152"/>
                  <a:pt x="49" y="152"/>
                  <a:pt x="49" y="152"/>
                </a:cubicBezTo>
                <a:cubicBezTo>
                  <a:pt x="48" y="152"/>
                  <a:pt x="48" y="152"/>
                  <a:pt x="48" y="153"/>
                </a:cubicBezTo>
                <a:lnTo>
                  <a:pt x="47" y="152"/>
                </a:lnTo>
                <a:close/>
                <a:moveTo>
                  <a:pt x="48" y="170"/>
                </a:moveTo>
                <a:cubicBezTo>
                  <a:pt x="48" y="169"/>
                  <a:pt x="48" y="169"/>
                  <a:pt x="48" y="169"/>
                </a:cubicBezTo>
                <a:cubicBezTo>
                  <a:pt x="48" y="169"/>
                  <a:pt x="49" y="169"/>
                  <a:pt x="49" y="169"/>
                </a:cubicBezTo>
                <a:cubicBezTo>
                  <a:pt x="49" y="169"/>
                  <a:pt x="49" y="169"/>
                  <a:pt x="49" y="169"/>
                </a:cubicBezTo>
                <a:cubicBezTo>
                  <a:pt x="49" y="169"/>
                  <a:pt x="49" y="169"/>
                  <a:pt x="49" y="169"/>
                </a:cubicBezTo>
                <a:cubicBezTo>
                  <a:pt x="49" y="169"/>
                  <a:pt x="49" y="169"/>
                  <a:pt x="49" y="169"/>
                </a:cubicBezTo>
                <a:cubicBezTo>
                  <a:pt x="49" y="169"/>
                  <a:pt x="48" y="170"/>
                  <a:pt x="48" y="170"/>
                </a:cubicBezTo>
                <a:close/>
                <a:moveTo>
                  <a:pt x="50" y="169"/>
                </a:moveTo>
                <a:cubicBezTo>
                  <a:pt x="50" y="169"/>
                  <a:pt x="50" y="169"/>
                  <a:pt x="49" y="169"/>
                </a:cubicBezTo>
                <a:cubicBezTo>
                  <a:pt x="49" y="169"/>
                  <a:pt x="50" y="169"/>
                  <a:pt x="50" y="169"/>
                </a:cubicBezTo>
                <a:cubicBezTo>
                  <a:pt x="50" y="169"/>
                  <a:pt x="50" y="169"/>
                  <a:pt x="50" y="169"/>
                </a:cubicBezTo>
                <a:cubicBezTo>
                  <a:pt x="50" y="169"/>
                  <a:pt x="50" y="169"/>
                  <a:pt x="50" y="169"/>
                </a:cubicBezTo>
                <a:cubicBezTo>
                  <a:pt x="50" y="169"/>
                  <a:pt x="50" y="169"/>
                  <a:pt x="50" y="169"/>
                </a:cubicBezTo>
                <a:close/>
                <a:moveTo>
                  <a:pt x="50" y="152"/>
                </a:moveTo>
                <a:cubicBezTo>
                  <a:pt x="50" y="151"/>
                  <a:pt x="51" y="152"/>
                  <a:pt x="51" y="152"/>
                </a:cubicBezTo>
                <a:cubicBezTo>
                  <a:pt x="51" y="152"/>
                  <a:pt x="51" y="152"/>
                  <a:pt x="50" y="152"/>
                </a:cubicBezTo>
                <a:close/>
                <a:moveTo>
                  <a:pt x="52" y="168"/>
                </a:moveTo>
                <a:cubicBezTo>
                  <a:pt x="52" y="168"/>
                  <a:pt x="52" y="168"/>
                  <a:pt x="52" y="168"/>
                </a:cubicBezTo>
                <a:cubicBezTo>
                  <a:pt x="52" y="168"/>
                  <a:pt x="52" y="168"/>
                  <a:pt x="52" y="168"/>
                </a:cubicBezTo>
                <a:close/>
                <a:moveTo>
                  <a:pt x="52" y="168"/>
                </a:moveTo>
                <a:cubicBezTo>
                  <a:pt x="52" y="168"/>
                  <a:pt x="53" y="168"/>
                  <a:pt x="53" y="168"/>
                </a:cubicBezTo>
                <a:cubicBezTo>
                  <a:pt x="53" y="168"/>
                  <a:pt x="52" y="168"/>
                  <a:pt x="52" y="168"/>
                </a:cubicBezTo>
                <a:close/>
                <a:moveTo>
                  <a:pt x="52" y="151"/>
                </a:moveTo>
                <a:cubicBezTo>
                  <a:pt x="53" y="152"/>
                  <a:pt x="53" y="152"/>
                  <a:pt x="53" y="153"/>
                </a:cubicBezTo>
                <a:cubicBezTo>
                  <a:pt x="52" y="153"/>
                  <a:pt x="52" y="153"/>
                  <a:pt x="51" y="153"/>
                </a:cubicBezTo>
                <a:cubicBezTo>
                  <a:pt x="52" y="152"/>
                  <a:pt x="52" y="152"/>
                  <a:pt x="52" y="152"/>
                </a:cubicBezTo>
                <a:cubicBezTo>
                  <a:pt x="52" y="151"/>
                  <a:pt x="51" y="152"/>
                  <a:pt x="51" y="151"/>
                </a:cubicBezTo>
                <a:cubicBezTo>
                  <a:pt x="51" y="151"/>
                  <a:pt x="51" y="151"/>
                  <a:pt x="51" y="151"/>
                </a:cubicBezTo>
                <a:cubicBezTo>
                  <a:pt x="52" y="151"/>
                  <a:pt x="52" y="151"/>
                  <a:pt x="52" y="151"/>
                </a:cubicBezTo>
                <a:cubicBezTo>
                  <a:pt x="53" y="150"/>
                  <a:pt x="53" y="151"/>
                  <a:pt x="54" y="150"/>
                </a:cubicBezTo>
                <a:cubicBezTo>
                  <a:pt x="54" y="150"/>
                  <a:pt x="54" y="150"/>
                  <a:pt x="54" y="150"/>
                </a:cubicBezTo>
                <a:cubicBezTo>
                  <a:pt x="54" y="151"/>
                  <a:pt x="54" y="151"/>
                  <a:pt x="54" y="151"/>
                </a:cubicBezTo>
                <a:cubicBezTo>
                  <a:pt x="53" y="151"/>
                  <a:pt x="53" y="151"/>
                  <a:pt x="52" y="151"/>
                </a:cubicBezTo>
                <a:close/>
                <a:moveTo>
                  <a:pt x="54" y="168"/>
                </a:moveTo>
                <a:cubicBezTo>
                  <a:pt x="54" y="168"/>
                  <a:pt x="54" y="168"/>
                  <a:pt x="54" y="168"/>
                </a:cubicBezTo>
                <a:cubicBezTo>
                  <a:pt x="54" y="167"/>
                  <a:pt x="54" y="167"/>
                  <a:pt x="54" y="167"/>
                </a:cubicBezTo>
                <a:cubicBezTo>
                  <a:pt x="54" y="167"/>
                  <a:pt x="54" y="167"/>
                  <a:pt x="54" y="167"/>
                </a:cubicBezTo>
                <a:cubicBezTo>
                  <a:pt x="54" y="167"/>
                  <a:pt x="54" y="168"/>
                  <a:pt x="54" y="168"/>
                </a:cubicBezTo>
                <a:cubicBezTo>
                  <a:pt x="55" y="168"/>
                  <a:pt x="55" y="168"/>
                  <a:pt x="55" y="168"/>
                </a:cubicBezTo>
                <a:cubicBezTo>
                  <a:pt x="55" y="168"/>
                  <a:pt x="55" y="168"/>
                  <a:pt x="55" y="168"/>
                </a:cubicBezTo>
                <a:cubicBezTo>
                  <a:pt x="55" y="168"/>
                  <a:pt x="54" y="168"/>
                  <a:pt x="54" y="168"/>
                </a:cubicBezTo>
                <a:close/>
                <a:moveTo>
                  <a:pt x="54" y="167"/>
                </a:moveTo>
                <a:cubicBezTo>
                  <a:pt x="54" y="167"/>
                  <a:pt x="54" y="167"/>
                  <a:pt x="54" y="167"/>
                </a:cubicBezTo>
                <a:cubicBezTo>
                  <a:pt x="55" y="167"/>
                  <a:pt x="55" y="167"/>
                  <a:pt x="55" y="167"/>
                </a:cubicBezTo>
                <a:cubicBezTo>
                  <a:pt x="54" y="167"/>
                  <a:pt x="54" y="167"/>
                  <a:pt x="54" y="167"/>
                </a:cubicBezTo>
                <a:close/>
                <a:moveTo>
                  <a:pt x="54" y="151"/>
                </a:moveTo>
                <a:cubicBezTo>
                  <a:pt x="55" y="150"/>
                  <a:pt x="55" y="150"/>
                  <a:pt x="55" y="150"/>
                </a:cubicBezTo>
                <a:cubicBezTo>
                  <a:pt x="55" y="150"/>
                  <a:pt x="55" y="151"/>
                  <a:pt x="54" y="151"/>
                </a:cubicBezTo>
                <a:close/>
                <a:moveTo>
                  <a:pt x="56" y="166"/>
                </a:moveTo>
                <a:cubicBezTo>
                  <a:pt x="56" y="166"/>
                  <a:pt x="56" y="166"/>
                  <a:pt x="57" y="166"/>
                </a:cubicBezTo>
                <a:cubicBezTo>
                  <a:pt x="57" y="166"/>
                  <a:pt x="56" y="166"/>
                  <a:pt x="56" y="166"/>
                </a:cubicBezTo>
                <a:cubicBezTo>
                  <a:pt x="56" y="166"/>
                  <a:pt x="56" y="166"/>
                  <a:pt x="56" y="166"/>
                </a:cubicBezTo>
                <a:cubicBezTo>
                  <a:pt x="56" y="166"/>
                  <a:pt x="56" y="166"/>
                  <a:pt x="56" y="166"/>
                </a:cubicBezTo>
                <a:cubicBezTo>
                  <a:pt x="56" y="166"/>
                  <a:pt x="56" y="166"/>
                  <a:pt x="56" y="166"/>
                </a:cubicBezTo>
                <a:close/>
                <a:moveTo>
                  <a:pt x="56" y="168"/>
                </a:moveTo>
                <a:cubicBezTo>
                  <a:pt x="56" y="168"/>
                  <a:pt x="56" y="168"/>
                  <a:pt x="56" y="168"/>
                </a:cubicBezTo>
                <a:cubicBezTo>
                  <a:pt x="56" y="168"/>
                  <a:pt x="56" y="168"/>
                  <a:pt x="56" y="168"/>
                </a:cubicBezTo>
                <a:cubicBezTo>
                  <a:pt x="56" y="167"/>
                  <a:pt x="57" y="167"/>
                  <a:pt x="57" y="167"/>
                </a:cubicBezTo>
                <a:cubicBezTo>
                  <a:pt x="57" y="167"/>
                  <a:pt x="57" y="167"/>
                  <a:pt x="57" y="167"/>
                </a:cubicBezTo>
                <a:cubicBezTo>
                  <a:pt x="57" y="167"/>
                  <a:pt x="56" y="167"/>
                  <a:pt x="56" y="168"/>
                </a:cubicBezTo>
                <a:close/>
                <a:moveTo>
                  <a:pt x="57" y="169"/>
                </a:moveTo>
                <a:cubicBezTo>
                  <a:pt x="57" y="169"/>
                  <a:pt x="58" y="169"/>
                  <a:pt x="58" y="169"/>
                </a:cubicBezTo>
                <a:cubicBezTo>
                  <a:pt x="58" y="169"/>
                  <a:pt x="57" y="169"/>
                  <a:pt x="57" y="169"/>
                </a:cubicBezTo>
                <a:close/>
                <a:moveTo>
                  <a:pt x="58" y="166"/>
                </a:moveTo>
                <a:cubicBezTo>
                  <a:pt x="58" y="166"/>
                  <a:pt x="58" y="166"/>
                  <a:pt x="58" y="166"/>
                </a:cubicBezTo>
                <a:cubicBezTo>
                  <a:pt x="58" y="166"/>
                  <a:pt x="58" y="167"/>
                  <a:pt x="58" y="167"/>
                </a:cubicBezTo>
                <a:cubicBezTo>
                  <a:pt x="58" y="167"/>
                  <a:pt x="58" y="166"/>
                  <a:pt x="58" y="166"/>
                </a:cubicBezTo>
                <a:close/>
                <a:moveTo>
                  <a:pt x="58" y="150"/>
                </a:moveTo>
                <a:cubicBezTo>
                  <a:pt x="59" y="149"/>
                  <a:pt x="59" y="149"/>
                  <a:pt x="60" y="149"/>
                </a:cubicBezTo>
                <a:cubicBezTo>
                  <a:pt x="60" y="150"/>
                  <a:pt x="58" y="151"/>
                  <a:pt x="58" y="150"/>
                </a:cubicBezTo>
                <a:close/>
                <a:moveTo>
                  <a:pt x="61" y="144"/>
                </a:moveTo>
                <a:cubicBezTo>
                  <a:pt x="61" y="144"/>
                  <a:pt x="61" y="144"/>
                  <a:pt x="61" y="144"/>
                </a:cubicBezTo>
                <a:cubicBezTo>
                  <a:pt x="61" y="144"/>
                  <a:pt x="61" y="144"/>
                  <a:pt x="61" y="144"/>
                </a:cubicBezTo>
                <a:cubicBezTo>
                  <a:pt x="61" y="144"/>
                  <a:pt x="61" y="144"/>
                  <a:pt x="61" y="144"/>
                </a:cubicBezTo>
                <a:cubicBezTo>
                  <a:pt x="61" y="144"/>
                  <a:pt x="61" y="144"/>
                  <a:pt x="61" y="144"/>
                </a:cubicBezTo>
                <a:close/>
                <a:moveTo>
                  <a:pt x="60" y="145"/>
                </a:moveTo>
                <a:cubicBezTo>
                  <a:pt x="61" y="145"/>
                  <a:pt x="61" y="145"/>
                  <a:pt x="61" y="145"/>
                </a:cubicBezTo>
                <a:cubicBezTo>
                  <a:pt x="61" y="145"/>
                  <a:pt x="61" y="145"/>
                  <a:pt x="61" y="145"/>
                </a:cubicBezTo>
                <a:cubicBezTo>
                  <a:pt x="61" y="145"/>
                  <a:pt x="61" y="145"/>
                  <a:pt x="61" y="145"/>
                </a:cubicBezTo>
                <a:cubicBezTo>
                  <a:pt x="61" y="145"/>
                  <a:pt x="61" y="146"/>
                  <a:pt x="60" y="146"/>
                </a:cubicBezTo>
                <a:cubicBezTo>
                  <a:pt x="60" y="146"/>
                  <a:pt x="60" y="146"/>
                  <a:pt x="60" y="145"/>
                </a:cubicBezTo>
                <a:close/>
                <a:moveTo>
                  <a:pt x="60" y="149"/>
                </a:moveTo>
                <a:cubicBezTo>
                  <a:pt x="60" y="149"/>
                  <a:pt x="61" y="149"/>
                  <a:pt x="61" y="149"/>
                </a:cubicBezTo>
                <a:cubicBezTo>
                  <a:pt x="61" y="149"/>
                  <a:pt x="61" y="150"/>
                  <a:pt x="60" y="149"/>
                </a:cubicBezTo>
                <a:close/>
                <a:moveTo>
                  <a:pt x="60" y="166"/>
                </a:moveTo>
                <a:cubicBezTo>
                  <a:pt x="60" y="166"/>
                  <a:pt x="60" y="166"/>
                  <a:pt x="60" y="166"/>
                </a:cubicBezTo>
                <a:cubicBezTo>
                  <a:pt x="61" y="166"/>
                  <a:pt x="61" y="166"/>
                  <a:pt x="62" y="166"/>
                </a:cubicBezTo>
                <a:cubicBezTo>
                  <a:pt x="61" y="166"/>
                  <a:pt x="61" y="167"/>
                  <a:pt x="60" y="166"/>
                </a:cubicBezTo>
                <a:close/>
                <a:moveTo>
                  <a:pt x="64" y="144"/>
                </a:moveTo>
                <a:cubicBezTo>
                  <a:pt x="64" y="144"/>
                  <a:pt x="64" y="144"/>
                  <a:pt x="64" y="144"/>
                </a:cubicBezTo>
                <a:cubicBezTo>
                  <a:pt x="64" y="144"/>
                  <a:pt x="64" y="144"/>
                  <a:pt x="64" y="144"/>
                </a:cubicBezTo>
                <a:cubicBezTo>
                  <a:pt x="64" y="144"/>
                  <a:pt x="64" y="144"/>
                  <a:pt x="64" y="144"/>
                </a:cubicBezTo>
                <a:close/>
                <a:moveTo>
                  <a:pt x="63" y="164"/>
                </a:moveTo>
                <a:cubicBezTo>
                  <a:pt x="63" y="164"/>
                  <a:pt x="63" y="164"/>
                  <a:pt x="63" y="164"/>
                </a:cubicBezTo>
                <a:cubicBezTo>
                  <a:pt x="63" y="165"/>
                  <a:pt x="63" y="165"/>
                  <a:pt x="63" y="165"/>
                </a:cubicBezTo>
                <a:cubicBezTo>
                  <a:pt x="63" y="164"/>
                  <a:pt x="63" y="164"/>
                  <a:pt x="63" y="164"/>
                </a:cubicBezTo>
                <a:close/>
                <a:moveTo>
                  <a:pt x="63" y="148"/>
                </a:moveTo>
                <a:cubicBezTo>
                  <a:pt x="62" y="148"/>
                  <a:pt x="63" y="148"/>
                  <a:pt x="63" y="148"/>
                </a:cubicBezTo>
                <a:cubicBezTo>
                  <a:pt x="63" y="148"/>
                  <a:pt x="63" y="148"/>
                  <a:pt x="63" y="148"/>
                </a:cubicBezTo>
                <a:cubicBezTo>
                  <a:pt x="63" y="148"/>
                  <a:pt x="63" y="148"/>
                  <a:pt x="63" y="148"/>
                </a:cubicBezTo>
                <a:cubicBezTo>
                  <a:pt x="63" y="148"/>
                  <a:pt x="63" y="148"/>
                  <a:pt x="63" y="148"/>
                </a:cubicBezTo>
                <a:cubicBezTo>
                  <a:pt x="63" y="148"/>
                  <a:pt x="62" y="148"/>
                  <a:pt x="62" y="148"/>
                </a:cubicBezTo>
                <a:cubicBezTo>
                  <a:pt x="62" y="148"/>
                  <a:pt x="62" y="148"/>
                  <a:pt x="63" y="148"/>
                </a:cubicBezTo>
                <a:close/>
                <a:moveTo>
                  <a:pt x="62" y="149"/>
                </a:moveTo>
                <a:cubicBezTo>
                  <a:pt x="62" y="149"/>
                  <a:pt x="62" y="149"/>
                  <a:pt x="62" y="149"/>
                </a:cubicBezTo>
                <a:cubicBezTo>
                  <a:pt x="63" y="149"/>
                  <a:pt x="63" y="149"/>
                  <a:pt x="63" y="149"/>
                </a:cubicBezTo>
                <a:cubicBezTo>
                  <a:pt x="62" y="149"/>
                  <a:pt x="62" y="150"/>
                  <a:pt x="62" y="149"/>
                </a:cubicBezTo>
                <a:close/>
                <a:moveTo>
                  <a:pt x="62" y="168"/>
                </a:moveTo>
                <a:cubicBezTo>
                  <a:pt x="63" y="167"/>
                  <a:pt x="63" y="167"/>
                  <a:pt x="63" y="167"/>
                </a:cubicBezTo>
                <a:cubicBezTo>
                  <a:pt x="63" y="167"/>
                  <a:pt x="63" y="167"/>
                  <a:pt x="64" y="167"/>
                </a:cubicBezTo>
                <a:cubicBezTo>
                  <a:pt x="63" y="168"/>
                  <a:pt x="63" y="168"/>
                  <a:pt x="62" y="168"/>
                </a:cubicBezTo>
                <a:close/>
                <a:moveTo>
                  <a:pt x="63" y="167"/>
                </a:moveTo>
                <a:cubicBezTo>
                  <a:pt x="63" y="167"/>
                  <a:pt x="63" y="167"/>
                  <a:pt x="63" y="167"/>
                </a:cubicBezTo>
                <a:cubicBezTo>
                  <a:pt x="63" y="167"/>
                  <a:pt x="63" y="167"/>
                  <a:pt x="63" y="167"/>
                </a:cubicBezTo>
                <a:cubicBezTo>
                  <a:pt x="63" y="167"/>
                  <a:pt x="63" y="167"/>
                  <a:pt x="63" y="167"/>
                </a:cubicBezTo>
                <a:cubicBezTo>
                  <a:pt x="63" y="166"/>
                  <a:pt x="63" y="165"/>
                  <a:pt x="64" y="166"/>
                </a:cubicBezTo>
                <a:cubicBezTo>
                  <a:pt x="64" y="166"/>
                  <a:pt x="63" y="167"/>
                  <a:pt x="63" y="167"/>
                </a:cubicBezTo>
                <a:close/>
                <a:moveTo>
                  <a:pt x="64" y="165"/>
                </a:moveTo>
                <a:cubicBezTo>
                  <a:pt x="64" y="164"/>
                  <a:pt x="64" y="165"/>
                  <a:pt x="63" y="164"/>
                </a:cubicBezTo>
                <a:cubicBezTo>
                  <a:pt x="63" y="164"/>
                  <a:pt x="64" y="164"/>
                  <a:pt x="64" y="164"/>
                </a:cubicBezTo>
                <a:cubicBezTo>
                  <a:pt x="64" y="164"/>
                  <a:pt x="64" y="164"/>
                  <a:pt x="64" y="164"/>
                </a:cubicBezTo>
                <a:cubicBezTo>
                  <a:pt x="64" y="164"/>
                  <a:pt x="64" y="164"/>
                  <a:pt x="64" y="165"/>
                </a:cubicBezTo>
                <a:close/>
                <a:moveTo>
                  <a:pt x="64" y="145"/>
                </a:moveTo>
                <a:cubicBezTo>
                  <a:pt x="64" y="144"/>
                  <a:pt x="64" y="144"/>
                  <a:pt x="64" y="144"/>
                </a:cubicBezTo>
                <a:cubicBezTo>
                  <a:pt x="65" y="144"/>
                  <a:pt x="65" y="144"/>
                  <a:pt x="65" y="145"/>
                </a:cubicBezTo>
                <a:cubicBezTo>
                  <a:pt x="64" y="145"/>
                  <a:pt x="64" y="145"/>
                  <a:pt x="64" y="145"/>
                </a:cubicBezTo>
                <a:close/>
                <a:moveTo>
                  <a:pt x="65" y="165"/>
                </a:moveTo>
                <a:cubicBezTo>
                  <a:pt x="65" y="165"/>
                  <a:pt x="64" y="165"/>
                  <a:pt x="64" y="165"/>
                </a:cubicBezTo>
                <a:cubicBezTo>
                  <a:pt x="64" y="165"/>
                  <a:pt x="64" y="165"/>
                  <a:pt x="64" y="165"/>
                </a:cubicBezTo>
                <a:cubicBezTo>
                  <a:pt x="65" y="165"/>
                  <a:pt x="65" y="165"/>
                  <a:pt x="65" y="165"/>
                </a:cubicBezTo>
                <a:cubicBezTo>
                  <a:pt x="65" y="165"/>
                  <a:pt x="65" y="165"/>
                  <a:pt x="65" y="165"/>
                </a:cubicBezTo>
                <a:close/>
                <a:moveTo>
                  <a:pt x="65" y="145"/>
                </a:moveTo>
                <a:cubicBezTo>
                  <a:pt x="65" y="144"/>
                  <a:pt x="65" y="144"/>
                  <a:pt x="66" y="144"/>
                </a:cubicBezTo>
                <a:cubicBezTo>
                  <a:pt x="65" y="144"/>
                  <a:pt x="65" y="144"/>
                  <a:pt x="65" y="145"/>
                </a:cubicBezTo>
                <a:close/>
                <a:moveTo>
                  <a:pt x="66" y="144"/>
                </a:moveTo>
                <a:cubicBezTo>
                  <a:pt x="65" y="144"/>
                  <a:pt x="65" y="144"/>
                  <a:pt x="65" y="144"/>
                </a:cubicBezTo>
                <a:cubicBezTo>
                  <a:pt x="65" y="144"/>
                  <a:pt x="65" y="144"/>
                  <a:pt x="66" y="144"/>
                </a:cubicBezTo>
                <a:cubicBezTo>
                  <a:pt x="66" y="144"/>
                  <a:pt x="66" y="144"/>
                  <a:pt x="66" y="144"/>
                </a:cubicBezTo>
                <a:close/>
                <a:moveTo>
                  <a:pt x="66" y="166"/>
                </a:moveTo>
                <a:cubicBezTo>
                  <a:pt x="67" y="165"/>
                  <a:pt x="67" y="165"/>
                  <a:pt x="67" y="165"/>
                </a:cubicBezTo>
                <a:cubicBezTo>
                  <a:pt x="66" y="164"/>
                  <a:pt x="66" y="165"/>
                  <a:pt x="66" y="165"/>
                </a:cubicBezTo>
                <a:cubicBezTo>
                  <a:pt x="66" y="165"/>
                  <a:pt x="66" y="164"/>
                  <a:pt x="66" y="164"/>
                </a:cubicBezTo>
                <a:cubicBezTo>
                  <a:pt x="67" y="164"/>
                  <a:pt x="67" y="164"/>
                  <a:pt x="67" y="165"/>
                </a:cubicBezTo>
                <a:cubicBezTo>
                  <a:pt x="67" y="165"/>
                  <a:pt x="67" y="165"/>
                  <a:pt x="68" y="165"/>
                </a:cubicBezTo>
                <a:cubicBezTo>
                  <a:pt x="67" y="166"/>
                  <a:pt x="67" y="166"/>
                  <a:pt x="66" y="166"/>
                </a:cubicBezTo>
                <a:close/>
                <a:moveTo>
                  <a:pt x="67" y="164"/>
                </a:moveTo>
                <a:cubicBezTo>
                  <a:pt x="67" y="164"/>
                  <a:pt x="68" y="164"/>
                  <a:pt x="68" y="164"/>
                </a:cubicBezTo>
                <a:cubicBezTo>
                  <a:pt x="68" y="164"/>
                  <a:pt x="68" y="164"/>
                  <a:pt x="68" y="164"/>
                </a:cubicBezTo>
                <a:cubicBezTo>
                  <a:pt x="68" y="164"/>
                  <a:pt x="67" y="164"/>
                  <a:pt x="67" y="164"/>
                </a:cubicBezTo>
                <a:close/>
                <a:moveTo>
                  <a:pt x="69" y="167"/>
                </a:moveTo>
                <a:cubicBezTo>
                  <a:pt x="69" y="167"/>
                  <a:pt x="69" y="167"/>
                  <a:pt x="69" y="167"/>
                </a:cubicBezTo>
                <a:cubicBezTo>
                  <a:pt x="69" y="167"/>
                  <a:pt x="69" y="167"/>
                  <a:pt x="69" y="167"/>
                </a:cubicBezTo>
                <a:cubicBezTo>
                  <a:pt x="69" y="167"/>
                  <a:pt x="69" y="167"/>
                  <a:pt x="69" y="167"/>
                </a:cubicBezTo>
                <a:close/>
                <a:moveTo>
                  <a:pt x="69" y="166"/>
                </a:moveTo>
                <a:cubicBezTo>
                  <a:pt x="69" y="166"/>
                  <a:pt x="69" y="166"/>
                  <a:pt x="69" y="166"/>
                </a:cubicBezTo>
                <a:cubicBezTo>
                  <a:pt x="69" y="166"/>
                  <a:pt x="69" y="166"/>
                  <a:pt x="69" y="166"/>
                </a:cubicBezTo>
                <a:cubicBezTo>
                  <a:pt x="69" y="166"/>
                  <a:pt x="69" y="166"/>
                  <a:pt x="69" y="166"/>
                </a:cubicBezTo>
                <a:close/>
                <a:moveTo>
                  <a:pt x="67" y="144"/>
                </a:moveTo>
                <a:cubicBezTo>
                  <a:pt x="68" y="143"/>
                  <a:pt x="69" y="143"/>
                  <a:pt x="70" y="143"/>
                </a:cubicBezTo>
                <a:cubicBezTo>
                  <a:pt x="68" y="144"/>
                  <a:pt x="68" y="144"/>
                  <a:pt x="67" y="144"/>
                </a:cubicBezTo>
                <a:close/>
                <a:moveTo>
                  <a:pt x="23" y="186"/>
                </a:moveTo>
                <a:cubicBezTo>
                  <a:pt x="23" y="186"/>
                  <a:pt x="23" y="186"/>
                  <a:pt x="23" y="185"/>
                </a:cubicBezTo>
                <a:cubicBezTo>
                  <a:pt x="23" y="186"/>
                  <a:pt x="24" y="185"/>
                  <a:pt x="24" y="186"/>
                </a:cubicBezTo>
                <a:cubicBezTo>
                  <a:pt x="24" y="186"/>
                  <a:pt x="24" y="187"/>
                  <a:pt x="23" y="186"/>
                </a:cubicBezTo>
                <a:close/>
                <a:moveTo>
                  <a:pt x="26" y="185"/>
                </a:moveTo>
                <a:cubicBezTo>
                  <a:pt x="26" y="185"/>
                  <a:pt x="26" y="186"/>
                  <a:pt x="25" y="185"/>
                </a:cubicBezTo>
                <a:cubicBezTo>
                  <a:pt x="25" y="185"/>
                  <a:pt x="27" y="184"/>
                  <a:pt x="26" y="185"/>
                </a:cubicBezTo>
                <a:close/>
                <a:moveTo>
                  <a:pt x="30" y="185"/>
                </a:moveTo>
                <a:cubicBezTo>
                  <a:pt x="29" y="185"/>
                  <a:pt x="30" y="185"/>
                  <a:pt x="29" y="185"/>
                </a:cubicBezTo>
                <a:cubicBezTo>
                  <a:pt x="29" y="184"/>
                  <a:pt x="30" y="185"/>
                  <a:pt x="31" y="185"/>
                </a:cubicBezTo>
                <a:cubicBezTo>
                  <a:pt x="31" y="186"/>
                  <a:pt x="30" y="185"/>
                  <a:pt x="30" y="185"/>
                </a:cubicBezTo>
                <a:close/>
                <a:moveTo>
                  <a:pt x="35" y="186"/>
                </a:moveTo>
                <a:cubicBezTo>
                  <a:pt x="34" y="185"/>
                  <a:pt x="34" y="186"/>
                  <a:pt x="34" y="186"/>
                </a:cubicBezTo>
                <a:cubicBezTo>
                  <a:pt x="33" y="186"/>
                  <a:pt x="34" y="185"/>
                  <a:pt x="35" y="185"/>
                </a:cubicBezTo>
                <a:cubicBezTo>
                  <a:pt x="35" y="185"/>
                  <a:pt x="35" y="186"/>
                  <a:pt x="35" y="186"/>
                </a:cubicBezTo>
                <a:close/>
                <a:moveTo>
                  <a:pt x="36" y="181"/>
                </a:moveTo>
                <a:cubicBezTo>
                  <a:pt x="36" y="181"/>
                  <a:pt x="36" y="181"/>
                  <a:pt x="36" y="181"/>
                </a:cubicBezTo>
                <a:cubicBezTo>
                  <a:pt x="36" y="181"/>
                  <a:pt x="36" y="181"/>
                  <a:pt x="37" y="181"/>
                </a:cubicBezTo>
                <a:cubicBezTo>
                  <a:pt x="37" y="181"/>
                  <a:pt x="37" y="181"/>
                  <a:pt x="37" y="181"/>
                </a:cubicBezTo>
                <a:cubicBezTo>
                  <a:pt x="37" y="181"/>
                  <a:pt x="37" y="181"/>
                  <a:pt x="36" y="181"/>
                </a:cubicBezTo>
                <a:close/>
                <a:moveTo>
                  <a:pt x="29" y="192"/>
                </a:moveTo>
                <a:cubicBezTo>
                  <a:pt x="29" y="192"/>
                  <a:pt x="29" y="193"/>
                  <a:pt x="28" y="192"/>
                </a:cubicBezTo>
                <a:cubicBezTo>
                  <a:pt x="29" y="192"/>
                  <a:pt x="29" y="191"/>
                  <a:pt x="29" y="192"/>
                </a:cubicBezTo>
                <a:close/>
                <a:moveTo>
                  <a:pt x="30" y="192"/>
                </a:moveTo>
                <a:cubicBezTo>
                  <a:pt x="30" y="192"/>
                  <a:pt x="30" y="192"/>
                  <a:pt x="30" y="191"/>
                </a:cubicBezTo>
                <a:cubicBezTo>
                  <a:pt x="31" y="192"/>
                  <a:pt x="31" y="191"/>
                  <a:pt x="31" y="191"/>
                </a:cubicBezTo>
                <a:cubicBezTo>
                  <a:pt x="31" y="192"/>
                  <a:pt x="32" y="192"/>
                  <a:pt x="31" y="192"/>
                </a:cubicBezTo>
                <a:cubicBezTo>
                  <a:pt x="31" y="192"/>
                  <a:pt x="31" y="192"/>
                  <a:pt x="30" y="192"/>
                </a:cubicBezTo>
                <a:close/>
                <a:moveTo>
                  <a:pt x="30" y="194"/>
                </a:moveTo>
                <a:cubicBezTo>
                  <a:pt x="31" y="194"/>
                  <a:pt x="32" y="193"/>
                  <a:pt x="33" y="193"/>
                </a:cubicBezTo>
                <a:cubicBezTo>
                  <a:pt x="32" y="194"/>
                  <a:pt x="31" y="195"/>
                  <a:pt x="30" y="194"/>
                </a:cubicBezTo>
                <a:close/>
                <a:moveTo>
                  <a:pt x="32" y="193"/>
                </a:moveTo>
                <a:cubicBezTo>
                  <a:pt x="32" y="192"/>
                  <a:pt x="32" y="192"/>
                  <a:pt x="33" y="192"/>
                </a:cubicBezTo>
                <a:cubicBezTo>
                  <a:pt x="33" y="192"/>
                  <a:pt x="32" y="193"/>
                  <a:pt x="32" y="193"/>
                </a:cubicBezTo>
                <a:close/>
                <a:moveTo>
                  <a:pt x="36" y="191"/>
                </a:moveTo>
                <a:cubicBezTo>
                  <a:pt x="36" y="191"/>
                  <a:pt x="36" y="191"/>
                  <a:pt x="36" y="191"/>
                </a:cubicBezTo>
                <a:cubicBezTo>
                  <a:pt x="36" y="190"/>
                  <a:pt x="36" y="190"/>
                  <a:pt x="37" y="190"/>
                </a:cubicBezTo>
                <a:lnTo>
                  <a:pt x="36" y="191"/>
                </a:lnTo>
                <a:close/>
                <a:moveTo>
                  <a:pt x="26" y="210"/>
                </a:moveTo>
                <a:cubicBezTo>
                  <a:pt x="26" y="209"/>
                  <a:pt x="26" y="209"/>
                  <a:pt x="26" y="209"/>
                </a:cubicBezTo>
                <a:cubicBezTo>
                  <a:pt x="26" y="209"/>
                  <a:pt x="26" y="208"/>
                  <a:pt x="27" y="209"/>
                </a:cubicBezTo>
                <a:cubicBezTo>
                  <a:pt x="26" y="209"/>
                  <a:pt x="26" y="209"/>
                  <a:pt x="26" y="210"/>
                </a:cubicBezTo>
                <a:close/>
                <a:moveTo>
                  <a:pt x="10" y="233"/>
                </a:moveTo>
                <a:cubicBezTo>
                  <a:pt x="10" y="233"/>
                  <a:pt x="10" y="232"/>
                  <a:pt x="11" y="232"/>
                </a:cubicBezTo>
                <a:cubicBezTo>
                  <a:pt x="11" y="233"/>
                  <a:pt x="10" y="233"/>
                  <a:pt x="10" y="233"/>
                </a:cubicBezTo>
                <a:close/>
                <a:moveTo>
                  <a:pt x="21" y="261"/>
                </a:moveTo>
                <a:cubicBezTo>
                  <a:pt x="21" y="260"/>
                  <a:pt x="22" y="260"/>
                  <a:pt x="23" y="260"/>
                </a:cubicBezTo>
                <a:cubicBezTo>
                  <a:pt x="23" y="260"/>
                  <a:pt x="22" y="261"/>
                  <a:pt x="21" y="261"/>
                </a:cubicBezTo>
                <a:close/>
                <a:moveTo>
                  <a:pt x="40" y="274"/>
                </a:moveTo>
                <a:cubicBezTo>
                  <a:pt x="40" y="273"/>
                  <a:pt x="40" y="275"/>
                  <a:pt x="39" y="274"/>
                </a:cubicBezTo>
                <a:cubicBezTo>
                  <a:pt x="39" y="273"/>
                  <a:pt x="40" y="273"/>
                  <a:pt x="40" y="273"/>
                </a:cubicBezTo>
                <a:cubicBezTo>
                  <a:pt x="40" y="273"/>
                  <a:pt x="40" y="274"/>
                  <a:pt x="40" y="274"/>
                </a:cubicBezTo>
                <a:close/>
                <a:moveTo>
                  <a:pt x="84" y="296"/>
                </a:moveTo>
                <a:cubicBezTo>
                  <a:pt x="84" y="296"/>
                  <a:pt x="84" y="296"/>
                  <a:pt x="85" y="296"/>
                </a:cubicBezTo>
                <a:cubicBezTo>
                  <a:pt x="85" y="296"/>
                  <a:pt x="84" y="297"/>
                  <a:pt x="84" y="296"/>
                </a:cubicBezTo>
                <a:close/>
                <a:moveTo>
                  <a:pt x="193" y="281"/>
                </a:moveTo>
                <a:cubicBezTo>
                  <a:pt x="193" y="280"/>
                  <a:pt x="194" y="280"/>
                  <a:pt x="194" y="280"/>
                </a:cubicBezTo>
                <a:cubicBezTo>
                  <a:pt x="194" y="280"/>
                  <a:pt x="194" y="281"/>
                  <a:pt x="194" y="281"/>
                </a:cubicBezTo>
                <a:cubicBezTo>
                  <a:pt x="193" y="281"/>
                  <a:pt x="193" y="281"/>
                  <a:pt x="193" y="281"/>
                </a:cubicBezTo>
                <a:close/>
                <a:moveTo>
                  <a:pt x="227" y="286"/>
                </a:moveTo>
                <a:cubicBezTo>
                  <a:pt x="228" y="287"/>
                  <a:pt x="227" y="288"/>
                  <a:pt x="226" y="288"/>
                </a:cubicBezTo>
                <a:cubicBezTo>
                  <a:pt x="227" y="288"/>
                  <a:pt x="226" y="287"/>
                  <a:pt x="226" y="288"/>
                </a:cubicBezTo>
                <a:cubicBezTo>
                  <a:pt x="226" y="287"/>
                  <a:pt x="226" y="287"/>
                  <a:pt x="226" y="287"/>
                </a:cubicBezTo>
                <a:cubicBezTo>
                  <a:pt x="227" y="287"/>
                  <a:pt x="227" y="287"/>
                  <a:pt x="227" y="286"/>
                </a:cubicBezTo>
                <a:close/>
                <a:moveTo>
                  <a:pt x="225" y="287"/>
                </a:moveTo>
                <a:cubicBezTo>
                  <a:pt x="224" y="288"/>
                  <a:pt x="223" y="289"/>
                  <a:pt x="222" y="289"/>
                </a:cubicBezTo>
                <a:cubicBezTo>
                  <a:pt x="222" y="288"/>
                  <a:pt x="224" y="287"/>
                  <a:pt x="225" y="287"/>
                </a:cubicBezTo>
                <a:close/>
                <a:moveTo>
                  <a:pt x="221" y="289"/>
                </a:moveTo>
                <a:cubicBezTo>
                  <a:pt x="221" y="290"/>
                  <a:pt x="221" y="290"/>
                  <a:pt x="221" y="290"/>
                </a:cubicBezTo>
                <a:cubicBezTo>
                  <a:pt x="221" y="289"/>
                  <a:pt x="221" y="289"/>
                  <a:pt x="221" y="289"/>
                </a:cubicBezTo>
                <a:close/>
                <a:moveTo>
                  <a:pt x="210" y="290"/>
                </a:moveTo>
                <a:cubicBezTo>
                  <a:pt x="210" y="291"/>
                  <a:pt x="209" y="290"/>
                  <a:pt x="209" y="290"/>
                </a:cubicBezTo>
                <a:cubicBezTo>
                  <a:pt x="209" y="290"/>
                  <a:pt x="210" y="290"/>
                  <a:pt x="210" y="290"/>
                </a:cubicBezTo>
                <a:close/>
                <a:moveTo>
                  <a:pt x="310" y="239"/>
                </a:moveTo>
                <a:cubicBezTo>
                  <a:pt x="310" y="239"/>
                  <a:pt x="310" y="239"/>
                  <a:pt x="310" y="239"/>
                </a:cubicBezTo>
                <a:cubicBezTo>
                  <a:pt x="310" y="239"/>
                  <a:pt x="310" y="239"/>
                  <a:pt x="310" y="239"/>
                </a:cubicBezTo>
                <a:cubicBezTo>
                  <a:pt x="310" y="239"/>
                  <a:pt x="310" y="239"/>
                  <a:pt x="310" y="239"/>
                </a:cubicBezTo>
                <a:cubicBezTo>
                  <a:pt x="310" y="239"/>
                  <a:pt x="310" y="239"/>
                  <a:pt x="310" y="239"/>
                </a:cubicBezTo>
                <a:close/>
                <a:moveTo>
                  <a:pt x="303" y="223"/>
                </a:moveTo>
                <a:cubicBezTo>
                  <a:pt x="303" y="223"/>
                  <a:pt x="303" y="223"/>
                  <a:pt x="304" y="223"/>
                </a:cubicBezTo>
                <a:cubicBezTo>
                  <a:pt x="304" y="223"/>
                  <a:pt x="303" y="223"/>
                  <a:pt x="303" y="224"/>
                </a:cubicBezTo>
                <a:cubicBezTo>
                  <a:pt x="303" y="224"/>
                  <a:pt x="303" y="224"/>
                  <a:pt x="303" y="224"/>
                </a:cubicBezTo>
                <a:cubicBezTo>
                  <a:pt x="303" y="223"/>
                  <a:pt x="303" y="223"/>
                  <a:pt x="303" y="223"/>
                </a:cubicBezTo>
                <a:close/>
                <a:moveTo>
                  <a:pt x="303" y="224"/>
                </a:moveTo>
                <a:cubicBezTo>
                  <a:pt x="303" y="224"/>
                  <a:pt x="303" y="224"/>
                  <a:pt x="302" y="224"/>
                </a:cubicBezTo>
                <a:cubicBezTo>
                  <a:pt x="302" y="224"/>
                  <a:pt x="302" y="224"/>
                  <a:pt x="302" y="224"/>
                </a:cubicBezTo>
                <a:cubicBezTo>
                  <a:pt x="302" y="224"/>
                  <a:pt x="302" y="224"/>
                  <a:pt x="302" y="224"/>
                </a:cubicBezTo>
                <a:cubicBezTo>
                  <a:pt x="302" y="224"/>
                  <a:pt x="302" y="224"/>
                  <a:pt x="302" y="223"/>
                </a:cubicBezTo>
                <a:cubicBezTo>
                  <a:pt x="303" y="223"/>
                  <a:pt x="303" y="224"/>
                  <a:pt x="303" y="224"/>
                </a:cubicBezTo>
                <a:cubicBezTo>
                  <a:pt x="303" y="224"/>
                  <a:pt x="303" y="224"/>
                  <a:pt x="303" y="224"/>
                </a:cubicBezTo>
                <a:close/>
                <a:moveTo>
                  <a:pt x="314" y="143"/>
                </a:moveTo>
                <a:cubicBezTo>
                  <a:pt x="314" y="142"/>
                  <a:pt x="314" y="142"/>
                  <a:pt x="314" y="142"/>
                </a:cubicBezTo>
                <a:cubicBezTo>
                  <a:pt x="314" y="142"/>
                  <a:pt x="315" y="142"/>
                  <a:pt x="315" y="142"/>
                </a:cubicBezTo>
                <a:cubicBezTo>
                  <a:pt x="315" y="143"/>
                  <a:pt x="314" y="143"/>
                  <a:pt x="314" y="143"/>
                </a:cubicBezTo>
                <a:cubicBezTo>
                  <a:pt x="314" y="143"/>
                  <a:pt x="314" y="143"/>
                  <a:pt x="314" y="143"/>
                </a:cubicBezTo>
                <a:close/>
                <a:moveTo>
                  <a:pt x="372" y="173"/>
                </a:moveTo>
                <a:cubicBezTo>
                  <a:pt x="372" y="173"/>
                  <a:pt x="372" y="173"/>
                  <a:pt x="372" y="173"/>
                </a:cubicBezTo>
                <a:cubicBezTo>
                  <a:pt x="372" y="173"/>
                  <a:pt x="372" y="173"/>
                  <a:pt x="372" y="173"/>
                </a:cubicBezTo>
                <a:cubicBezTo>
                  <a:pt x="371" y="173"/>
                  <a:pt x="371" y="173"/>
                  <a:pt x="371" y="173"/>
                </a:cubicBezTo>
                <a:cubicBezTo>
                  <a:pt x="371" y="173"/>
                  <a:pt x="371" y="173"/>
                  <a:pt x="371" y="173"/>
                </a:cubicBezTo>
                <a:cubicBezTo>
                  <a:pt x="372" y="173"/>
                  <a:pt x="372" y="173"/>
                  <a:pt x="372" y="173"/>
                </a:cubicBezTo>
                <a:close/>
                <a:moveTo>
                  <a:pt x="331" y="134"/>
                </a:moveTo>
                <a:cubicBezTo>
                  <a:pt x="331" y="134"/>
                  <a:pt x="331" y="134"/>
                  <a:pt x="331" y="134"/>
                </a:cubicBezTo>
                <a:cubicBezTo>
                  <a:pt x="331" y="134"/>
                  <a:pt x="331" y="134"/>
                  <a:pt x="331" y="134"/>
                </a:cubicBezTo>
                <a:cubicBezTo>
                  <a:pt x="331" y="134"/>
                  <a:pt x="331" y="134"/>
                  <a:pt x="331" y="134"/>
                </a:cubicBezTo>
                <a:close/>
                <a:moveTo>
                  <a:pt x="336" y="132"/>
                </a:moveTo>
                <a:cubicBezTo>
                  <a:pt x="336" y="132"/>
                  <a:pt x="336" y="132"/>
                  <a:pt x="336" y="132"/>
                </a:cubicBezTo>
                <a:cubicBezTo>
                  <a:pt x="336" y="132"/>
                  <a:pt x="336" y="132"/>
                  <a:pt x="336" y="132"/>
                </a:cubicBezTo>
                <a:cubicBezTo>
                  <a:pt x="336" y="132"/>
                  <a:pt x="336" y="132"/>
                  <a:pt x="336" y="132"/>
                </a:cubicBezTo>
                <a:cubicBezTo>
                  <a:pt x="336" y="132"/>
                  <a:pt x="336" y="132"/>
                  <a:pt x="336" y="132"/>
                </a:cubicBezTo>
                <a:close/>
                <a:moveTo>
                  <a:pt x="347" y="125"/>
                </a:moveTo>
                <a:cubicBezTo>
                  <a:pt x="347" y="125"/>
                  <a:pt x="347" y="125"/>
                  <a:pt x="347" y="125"/>
                </a:cubicBezTo>
                <a:cubicBezTo>
                  <a:pt x="348" y="125"/>
                  <a:pt x="348" y="125"/>
                  <a:pt x="348" y="125"/>
                </a:cubicBezTo>
                <a:cubicBezTo>
                  <a:pt x="348" y="125"/>
                  <a:pt x="347" y="126"/>
                  <a:pt x="347" y="126"/>
                </a:cubicBezTo>
                <a:cubicBezTo>
                  <a:pt x="347" y="125"/>
                  <a:pt x="347" y="125"/>
                  <a:pt x="347" y="125"/>
                </a:cubicBezTo>
                <a:cubicBezTo>
                  <a:pt x="347" y="125"/>
                  <a:pt x="347" y="125"/>
                  <a:pt x="347" y="125"/>
                </a:cubicBezTo>
                <a:close/>
                <a:moveTo>
                  <a:pt x="349" y="127"/>
                </a:moveTo>
                <a:cubicBezTo>
                  <a:pt x="349" y="127"/>
                  <a:pt x="349" y="127"/>
                  <a:pt x="350" y="127"/>
                </a:cubicBezTo>
                <a:cubicBezTo>
                  <a:pt x="350" y="127"/>
                  <a:pt x="349" y="127"/>
                  <a:pt x="349" y="128"/>
                </a:cubicBezTo>
                <a:cubicBezTo>
                  <a:pt x="349" y="127"/>
                  <a:pt x="349" y="127"/>
                  <a:pt x="349" y="127"/>
                </a:cubicBezTo>
                <a:cubicBezTo>
                  <a:pt x="349" y="127"/>
                  <a:pt x="349" y="127"/>
                  <a:pt x="349" y="127"/>
                </a:cubicBezTo>
                <a:close/>
                <a:moveTo>
                  <a:pt x="351" y="122"/>
                </a:moveTo>
                <a:cubicBezTo>
                  <a:pt x="351" y="122"/>
                  <a:pt x="351" y="122"/>
                  <a:pt x="351" y="122"/>
                </a:cubicBezTo>
                <a:cubicBezTo>
                  <a:pt x="351" y="122"/>
                  <a:pt x="351" y="122"/>
                  <a:pt x="351" y="122"/>
                </a:cubicBezTo>
                <a:cubicBezTo>
                  <a:pt x="351" y="122"/>
                  <a:pt x="351" y="122"/>
                  <a:pt x="351" y="122"/>
                </a:cubicBezTo>
                <a:close/>
                <a:moveTo>
                  <a:pt x="375" y="122"/>
                </a:moveTo>
                <a:cubicBezTo>
                  <a:pt x="375" y="122"/>
                  <a:pt x="376" y="122"/>
                  <a:pt x="376" y="122"/>
                </a:cubicBezTo>
                <a:cubicBezTo>
                  <a:pt x="375" y="122"/>
                  <a:pt x="375" y="123"/>
                  <a:pt x="375" y="122"/>
                </a:cubicBezTo>
                <a:cubicBezTo>
                  <a:pt x="374" y="122"/>
                  <a:pt x="375" y="122"/>
                  <a:pt x="375" y="122"/>
                </a:cubicBezTo>
                <a:cubicBezTo>
                  <a:pt x="375" y="122"/>
                  <a:pt x="375" y="122"/>
                  <a:pt x="375" y="122"/>
                </a:cubicBezTo>
                <a:close/>
                <a:moveTo>
                  <a:pt x="330" y="139"/>
                </a:moveTo>
                <a:cubicBezTo>
                  <a:pt x="330" y="139"/>
                  <a:pt x="330" y="138"/>
                  <a:pt x="330" y="138"/>
                </a:cubicBezTo>
                <a:cubicBezTo>
                  <a:pt x="330" y="138"/>
                  <a:pt x="330" y="138"/>
                  <a:pt x="330" y="139"/>
                </a:cubicBezTo>
                <a:cubicBezTo>
                  <a:pt x="330" y="139"/>
                  <a:pt x="330" y="139"/>
                  <a:pt x="330" y="139"/>
                </a:cubicBezTo>
                <a:close/>
                <a:moveTo>
                  <a:pt x="330" y="139"/>
                </a:moveTo>
                <a:cubicBezTo>
                  <a:pt x="330" y="139"/>
                  <a:pt x="330" y="139"/>
                  <a:pt x="330" y="139"/>
                </a:cubicBezTo>
                <a:cubicBezTo>
                  <a:pt x="330" y="139"/>
                  <a:pt x="330" y="139"/>
                  <a:pt x="330" y="139"/>
                </a:cubicBezTo>
                <a:cubicBezTo>
                  <a:pt x="330" y="139"/>
                  <a:pt x="330" y="139"/>
                  <a:pt x="330" y="139"/>
                </a:cubicBezTo>
                <a:close/>
                <a:moveTo>
                  <a:pt x="347" y="127"/>
                </a:moveTo>
                <a:cubicBezTo>
                  <a:pt x="347" y="127"/>
                  <a:pt x="347" y="127"/>
                  <a:pt x="346" y="127"/>
                </a:cubicBezTo>
                <a:cubicBezTo>
                  <a:pt x="347" y="127"/>
                  <a:pt x="347" y="127"/>
                  <a:pt x="347" y="127"/>
                </a:cubicBezTo>
                <a:cubicBezTo>
                  <a:pt x="347" y="127"/>
                  <a:pt x="347" y="127"/>
                  <a:pt x="347" y="127"/>
                </a:cubicBezTo>
                <a:close/>
                <a:moveTo>
                  <a:pt x="371" y="124"/>
                </a:moveTo>
                <a:cubicBezTo>
                  <a:pt x="371" y="124"/>
                  <a:pt x="370" y="124"/>
                  <a:pt x="370" y="124"/>
                </a:cubicBezTo>
                <a:cubicBezTo>
                  <a:pt x="370" y="124"/>
                  <a:pt x="370" y="124"/>
                  <a:pt x="370" y="124"/>
                </a:cubicBezTo>
                <a:cubicBezTo>
                  <a:pt x="370" y="124"/>
                  <a:pt x="371" y="124"/>
                  <a:pt x="371" y="124"/>
                </a:cubicBezTo>
                <a:close/>
                <a:moveTo>
                  <a:pt x="374" y="123"/>
                </a:moveTo>
                <a:cubicBezTo>
                  <a:pt x="374" y="123"/>
                  <a:pt x="374" y="123"/>
                  <a:pt x="373" y="123"/>
                </a:cubicBezTo>
                <a:cubicBezTo>
                  <a:pt x="374" y="122"/>
                  <a:pt x="374" y="122"/>
                  <a:pt x="374" y="123"/>
                </a:cubicBezTo>
                <a:close/>
                <a:moveTo>
                  <a:pt x="373" y="157"/>
                </a:moveTo>
                <a:cubicBezTo>
                  <a:pt x="373" y="156"/>
                  <a:pt x="374" y="155"/>
                  <a:pt x="375" y="154"/>
                </a:cubicBezTo>
                <a:cubicBezTo>
                  <a:pt x="375" y="155"/>
                  <a:pt x="375" y="155"/>
                  <a:pt x="375" y="155"/>
                </a:cubicBezTo>
                <a:cubicBezTo>
                  <a:pt x="374" y="156"/>
                  <a:pt x="374" y="156"/>
                  <a:pt x="373" y="157"/>
                </a:cubicBezTo>
                <a:close/>
                <a:moveTo>
                  <a:pt x="372" y="123"/>
                </a:moveTo>
                <a:cubicBezTo>
                  <a:pt x="372" y="123"/>
                  <a:pt x="372" y="123"/>
                  <a:pt x="372" y="123"/>
                </a:cubicBezTo>
                <a:cubicBezTo>
                  <a:pt x="371" y="123"/>
                  <a:pt x="371" y="123"/>
                  <a:pt x="371" y="123"/>
                </a:cubicBezTo>
                <a:cubicBezTo>
                  <a:pt x="371" y="123"/>
                  <a:pt x="371" y="123"/>
                  <a:pt x="372" y="123"/>
                </a:cubicBezTo>
                <a:cubicBezTo>
                  <a:pt x="372" y="123"/>
                  <a:pt x="372" y="123"/>
                  <a:pt x="372" y="123"/>
                </a:cubicBezTo>
                <a:close/>
                <a:moveTo>
                  <a:pt x="368" y="123"/>
                </a:moveTo>
                <a:cubicBezTo>
                  <a:pt x="368" y="123"/>
                  <a:pt x="368" y="123"/>
                  <a:pt x="368" y="123"/>
                </a:cubicBezTo>
                <a:cubicBezTo>
                  <a:pt x="368" y="123"/>
                  <a:pt x="368" y="123"/>
                  <a:pt x="368" y="123"/>
                </a:cubicBezTo>
                <a:close/>
                <a:moveTo>
                  <a:pt x="369" y="158"/>
                </a:moveTo>
                <a:cubicBezTo>
                  <a:pt x="370" y="157"/>
                  <a:pt x="371" y="156"/>
                  <a:pt x="371" y="155"/>
                </a:cubicBezTo>
                <a:cubicBezTo>
                  <a:pt x="372" y="156"/>
                  <a:pt x="372" y="156"/>
                  <a:pt x="372" y="157"/>
                </a:cubicBezTo>
                <a:cubicBezTo>
                  <a:pt x="372" y="157"/>
                  <a:pt x="371" y="157"/>
                  <a:pt x="371" y="158"/>
                </a:cubicBezTo>
                <a:cubicBezTo>
                  <a:pt x="371" y="158"/>
                  <a:pt x="371" y="158"/>
                  <a:pt x="371" y="158"/>
                </a:cubicBezTo>
                <a:cubicBezTo>
                  <a:pt x="371" y="158"/>
                  <a:pt x="371" y="158"/>
                  <a:pt x="371" y="158"/>
                </a:cubicBezTo>
                <a:cubicBezTo>
                  <a:pt x="371" y="158"/>
                  <a:pt x="370" y="158"/>
                  <a:pt x="370" y="159"/>
                </a:cubicBezTo>
                <a:cubicBezTo>
                  <a:pt x="370" y="159"/>
                  <a:pt x="369" y="158"/>
                  <a:pt x="369" y="158"/>
                </a:cubicBezTo>
                <a:close/>
                <a:moveTo>
                  <a:pt x="378" y="152"/>
                </a:moveTo>
                <a:cubicBezTo>
                  <a:pt x="377" y="153"/>
                  <a:pt x="376" y="154"/>
                  <a:pt x="376" y="155"/>
                </a:cubicBezTo>
                <a:cubicBezTo>
                  <a:pt x="375" y="155"/>
                  <a:pt x="375" y="155"/>
                  <a:pt x="375" y="155"/>
                </a:cubicBezTo>
                <a:cubicBezTo>
                  <a:pt x="376" y="154"/>
                  <a:pt x="376" y="152"/>
                  <a:pt x="378" y="152"/>
                </a:cubicBezTo>
                <a:close/>
                <a:moveTo>
                  <a:pt x="374" y="122"/>
                </a:moveTo>
                <a:cubicBezTo>
                  <a:pt x="374" y="122"/>
                  <a:pt x="374" y="122"/>
                  <a:pt x="374" y="122"/>
                </a:cubicBezTo>
                <a:cubicBezTo>
                  <a:pt x="374" y="122"/>
                  <a:pt x="374" y="122"/>
                  <a:pt x="374" y="122"/>
                </a:cubicBezTo>
                <a:close/>
                <a:moveTo>
                  <a:pt x="371" y="123"/>
                </a:moveTo>
                <a:cubicBezTo>
                  <a:pt x="371" y="123"/>
                  <a:pt x="371" y="123"/>
                  <a:pt x="371" y="123"/>
                </a:cubicBezTo>
                <a:cubicBezTo>
                  <a:pt x="371" y="123"/>
                  <a:pt x="371" y="123"/>
                  <a:pt x="371" y="123"/>
                </a:cubicBezTo>
                <a:cubicBezTo>
                  <a:pt x="371" y="123"/>
                  <a:pt x="371" y="123"/>
                  <a:pt x="371" y="123"/>
                </a:cubicBezTo>
                <a:close/>
                <a:moveTo>
                  <a:pt x="348" y="127"/>
                </a:moveTo>
                <a:cubicBezTo>
                  <a:pt x="348" y="127"/>
                  <a:pt x="348" y="127"/>
                  <a:pt x="348" y="127"/>
                </a:cubicBezTo>
                <a:cubicBezTo>
                  <a:pt x="348" y="127"/>
                  <a:pt x="348" y="127"/>
                  <a:pt x="348" y="127"/>
                </a:cubicBezTo>
                <a:cubicBezTo>
                  <a:pt x="348" y="127"/>
                  <a:pt x="348" y="127"/>
                  <a:pt x="348" y="127"/>
                </a:cubicBezTo>
                <a:close/>
                <a:moveTo>
                  <a:pt x="378" y="167"/>
                </a:moveTo>
                <a:cubicBezTo>
                  <a:pt x="378" y="167"/>
                  <a:pt x="378" y="167"/>
                  <a:pt x="378" y="168"/>
                </a:cubicBezTo>
                <a:cubicBezTo>
                  <a:pt x="378" y="168"/>
                  <a:pt x="378" y="167"/>
                  <a:pt x="378" y="167"/>
                </a:cubicBezTo>
                <a:cubicBezTo>
                  <a:pt x="378" y="167"/>
                  <a:pt x="378" y="167"/>
                  <a:pt x="378" y="167"/>
                </a:cubicBezTo>
                <a:close/>
                <a:moveTo>
                  <a:pt x="379" y="167"/>
                </a:moveTo>
                <a:cubicBezTo>
                  <a:pt x="379" y="167"/>
                  <a:pt x="379" y="167"/>
                  <a:pt x="379" y="168"/>
                </a:cubicBezTo>
                <a:cubicBezTo>
                  <a:pt x="379" y="167"/>
                  <a:pt x="378" y="168"/>
                  <a:pt x="378" y="168"/>
                </a:cubicBezTo>
                <a:cubicBezTo>
                  <a:pt x="378" y="167"/>
                  <a:pt x="379" y="167"/>
                  <a:pt x="379" y="167"/>
                </a:cubicBezTo>
                <a:close/>
                <a:moveTo>
                  <a:pt x="378" y="166"/>
                </a:moveTo>
                <a:cubicBezTo>
                  <a:pt x="379" y="166"/>
                  <a:pt x="379" y="166"/>
                  <a:pt x="379" y="166"/>
                </a:cubicBezTo>
                <a:cubicBezTo>
                  <a:pt x="379" y="166"/>
                  <a:pt x="379" y="166"/>
                  <a:pt x="380" y="166"/>
                </a:cubicBezTo>
                <a:cubicBezTo>
                  <a:pt x="380" y="166"/>
                  <a:pt x="380" y="166"/>
                  <a:pt x="380" y="166"/>
                </a:cubicBezTo>
                <a:cubicBezTo>
                  <a:pt x="380" y="166"/>
                  <a:pt x="379" y="166"/>
                  <a:pt x="378" y="166"/>
                </a:cubicBezTo>
                <a:close/>
                <a:moveTo>
                  <a:pt x="384" y="137"/>
                </a:moveTo>
                <a:cubicBezTo>
                  <a:pt x="384" y="137"/>
                  <a:pt x="384" y="137"/>
                  <a:pt x="384" y="137"/>
                </a:cubicBezTo>
                <a:cubicBezTo>
                  <a:pt x="384" y="137"/>
                  <a:pt x="384" y="137"/>
                  <a:pt x="384" y="137"/>
                </a:cubicBezTo>
                <a:cubicBezTo>
                  <a:pt x="384" y="137"/>
                  <a:pt x="384" y="137"/>
                  <a:pt x="384" y="137"/>
                </a:cubicBezTo>
                <a:close/>
                <a:moveTo>
                  <a:pt x="381" y="135"/>
                </a:moveTo>
                <a:cubicBezTo>
                  <a:pt x="381" y="134"/>
                  <a:pt x="381" y="134"/>
                  <a:pt x="381" y="134"/>
                </a:cubicBezTo>
                <a:cubicBezTo>
                  <a:pt x="382" y="134"/>
                  <a:pt x="381" y="135"/>
                  <a:pt x="381" y="135"/>
                </a:cubicBezTo>
                <a:close/>
                <a:moveTo>
                  <a:pt x="378" y="120"/>
                </a:moveTo>
                <a:cubicBezTo>
                  <a:pt x="377" y="120"/>
                  <a:pt x="377" y="120"/>
                  <a:pt x="377" y="120"/>
                </a:cubicBezTo>
                <a:cubicBezTo>
                  <a:pt x="378" y="120"/>
                  <a:pt x="378" y="120"/>
                  <a:pt x="378" y="120"/>
                </a:cubicBezTo>
                <a:cubicBezTo>
                  <a:pt x="378" y="120"/>
                  <a:pt x="378" y="120"/>
                  <a:pt x="378" y="120"/>
                </a:cubicBezTo>
                <a:close/>
                <a:moveTo>
                  <a:pt x="375" y="120"/>
                </a:moveTo>
                <a:cubicBezTo>
                  <a:pt x="375" y="121"/>
                  <a:pt x="374" y="121"/>
                  <a:pt x="374" y="121"/>
                </a:cubicBezTo>
                <a:cubicBezTo>
                  <a:pt x="374" y="121"/>
                  <a:pt x="374" y="120"/>
                  <a:pt x="374" y="120"/>
                </a:cubicBezTo>
                <a:cubicBezTo>
                  <a:pt x="374" y="120"/>
                  <a:pt x="374" y="120"/>
                  <a:pt x="375" y="120"/>
                </a:cubicBezTo>
                <a:close/>
                <a:moveTo>
                  <a:pt x="374" y="120"/>
                </a:moveTo>
                <a:cubicBezTo>
                  <a:pt x="374" y="120"/>
                  <a:pt x="374" y="120"/>
                  <a:pt x="374" y="120"/>
                </a:cubicBezTo>
                <a:cubicBezTo>
                  <a:pt x="374" y="120"/>
                  <a:pt x="373" y="120"/>
                  <a:pt x="373" y="120"/>
                </a:cubicBezTo>
                <a:cubicBezTo>
                  <a:pt x="373" y="120"/>
                  <a:pt x="373" y="120"/>
                  <a:pt x="373" y="120"/>
                </a:cubicBezTo>
                <a:cubicBezTo>
                  <a:pt x="373" y="120"/>
                  <a:pt x="374" y="120"/>
                  <a:pt x="374" y="120"/>
                </a:cubicBezTo>
                <a:close/>
                <a:moveTo>
                  <a:pt x="353" y="122"/>
                </a:moveTo>
                <a:cubicBezTo>
                  <a:pt x="353" y="122"/>
                  <a:pt x="353" y="122"/>
                  <a:pt x="353" y="122"/>
                </a:cubicBezTo>
                <a:cubicBezTo>
                  <a:pt x="353" y="122"/>
                  <a:pt x="353" y="122"/>
                  <a:pt x="353" y="122"/>
                </a:cubicBezTo>
                <a:close/>
                <a:moveTo>
                  <a:pt x="351" y="122"/>
                </a:moveTo>
                <a:cubicBezTo>
                  <a:pt x="351" y="122"/>
                  <a:pt x="351" y="122"/>
                  <a:pt x="351" y="123"/>
                </a:cubicBezTo>
                <a:cubicBezTo>
                  <a:pt x="351" y="123"/>
                  <a:pt x="350" y="123"/>
                  <a:pt x="350" y="123"/>
                </a:cubicBezTo>
                <a:cubicBezTo>
                  <a:pt x="350" y="123"/>
                  <a:pt x="350" y="123"/>
                  <a:pt x="350" y="123"/>
                </a:cubicBezTo>
                <a:cubicBezTo>
                  <a:pt x="350" y="123"/>
                  <a:pt x="351" y="122"/>
                  <a:pt x="351" y="122"/>
                </a:cubicBezTo>
                <a:close/>
                <a:moveTo>
                  <a:pt x="349" y="126"/>
                </a:moveTo>
                <a:cubicBezTo>
                  <a:pt x="349" y="127"/>
                  <a:pt x="349" y="127"/>
                  <a:pt x="348" y="127"/>
                </a:cubicBezTo>
                <a:cubicBezTo>
                  <a:pt x="348" y="127"/>
                  <a:pt x="348" y="126"/>
                  <a:pt x="348" y="126"/>
                </a:cubicBezTo>
                <a:cubicBezTo>
                  <a:pt x="349" y="125"/>
                  <a:pt x="348" y="124"/>
                  <a:pt x="349" y="124"/>
                </a:cubicBezTo>
                <a:cubicBezTo>
                  <a:pt x="349" y="125"/>
                  <a:pt x="348" y="126"/>
                  <a:pt x="349" y="126"/>
                </a:cubicBezTo>
                <a:close/>
                <a:moveTo>
                  <a:pt x="330" y="139"/>
                </a:moveTo>
                <a:cubicBezTo>
                  <a:pt x="329" y="139"/>
                  <a:pt x="329" y="139"/>
                  <a:pt x="329" y="139"/>
                </a:cubicBezTo>
                <a:cubicBezTo>
                  <a:pt x="329" y="139"/>
                  <a:pt x="329" y="139"/>
                  <a:pt x="329" y="139"/>
                </a:cubicBezTo>
                <a:cubicBezTo>
                  <a:pt x="329" y="139"/>
                  <a:pt x="329" y="139"/>
                  <a:pt x="329" y="139"/>
                </a:cubicBezTo>
                <a:cubicBezTo>
                  <a:pt x="329" y="139"/>
                  <a:pt x="329" y="139"/>
                  <a:pt x="329" y="139"/>
                </a:cubicBezTo>
                <a:cubicBezTo>
                  <a:pt x="329" y="139"/>
                  <a:pt x="329" y="139"/>
                  <a:pt x="329" y="139"/>
                </a:cubicBezTo>
                <a:cubicBezTo>
                  <a:pt x="329" y="139"/>
                  <a:pt x="329" y="139"/>
                  <a:pt x="329" y="139"/>
                </a:cubicBezTo>
                <a:cubicBezTo>
                  <a:pt x="329" y="139"/>
                  <a:pt x="329" y="139"/>
                  <a:pt x="330" y="139"/>
                </a:cubicBezTo>
                <a:close/>
                <a:moveTo>
                  <a:pt x="319" y="141"/>
                </a:moveTo>
                <a:cubicBezTo>
                  <a:pt x="319" y="141"/>
                  <a:pt x="319" y="141"/>
                  <a:pt x="319" y="141"/>
                </a:cubicBezTo>
                <a:cubicBezTo>
                  <a:pt x="319" y="141"/>
                  <a:pt x="319" y="141"/>
                  <a:pt x="319" y="141"/>
                </a:cubicBezTo>
                <a:cubicBezTo>
                  <a:pt x="319" y="141"/>
                  <a:pt x="319" y="141"/>
                  <a:pt x="319" y="141"/>
                </a:cubicBezTo>
                <a:close/>
                <a:moveTo>
                  <a:pt x="319" y="142"/>
                </a:moveTo>
                <a:cubicBezTo>
                  <a:pt x="319" y="142"/>
                  <a:pt x="319" y="142"/>
                  <a:pt x="319" y="142"/>
                </a:cubicBezTo>
                <a:cubicBezTo>
                  <a:pt x="319" y="142"/>
                  <a:pt x="319" y="142"/>
                  <a:pt x="319" y="142"/>
                </a:cubicBezTo>
                <a:cubicBezTo>
                  <a:pt x="319" y="142"/>
                  <a:pt x="319" y="142"/>
                  <a:pt x="319" y="142"/>
                </a:cubicBezTo>
                <a:close/>
                <a:moveTo>
                  <a:pt x="316" y="142"/>
                </a:moveTo>
                <a:cubicBezTo>
                  <a:pt x="316" y="142"/>
                  <a:pt x="315" y="143"/>
                  <a:pt x="315" y="143"/>
                </a:cubicBezTo>
                <a:cubicBezTo>
                  <a:pt x="315" y="143"/>
                  <a:pt x="315" y="142"/>
                  <a:pt x="315" y="142"/>
                </a:cubicBezTo>
                <a:cubicBezTo>
                  <a:pt x="315" y="142"/>
                  <a:pt x="316" y="142"/>
                  <a:pt x="316" y="142"/>
                </a:cubicBezTo>
                <a:cubicBezTo>
                  <a:pt x="316" y="142"/>
                  <a:pt x="316" y="142"/>
                  <a:pt x="316" y="142"/>
                </a:cubicBezTo>
                <a:close/>
                <a:moveTo>
                  <a:pt x="313" y="221"/>
                </a:moveTo>
                <a:cubicBezTo>
                  <a:pt x="313" y="221"/>
                  <a:pt x="313" y="221"/>
                  <a:pt x="313" y="221"/>
                </a:cubicBezTo>
                <a:cubicBezTo>
                  <a:pt x="313" y="221"/>
                  <a:pt x="313" y="221"/>
                  <a:pt x="313" y="221"/>
                </a:cubicBezTo>
                <a:close/>
                <a:moveTo>
                  <a:pt x="313" y="220"/>
                </a:moveTo>
                <a:cubicBezTo>
                  <a:pt x="313" y="220"/>
                  <a:pt x="313" y="220"/>
                  <a:pt x="313" y="220"/>
                </a:cubicBezTo>
                <a:cubicBezTo>
                  <a:pt x="313" y="220"/>
                  <a:pt x="313" y="220"/>
                  <a:pt x="313" y="220"/>
                </a:cubicBezTo>
                <a:cubicBezTo>
                  <a:pt x="313" y="220"/>
                  <a:pt x="313" y="220"/>
                  <a:pt x="313" y="220"/>
                </a:cubicBezTo>
                <a:close/>
                <a:moveTo>
                  <a:pt x="314" y="219"/>
                </a:moveTo>
                <a:cubicBezTo>
                  <a:pt x="314" y="219"/>
                  <a:pt x="314" y="219"/>
                  <a:pt x="314" y="219"/>
                </a:cubicBezTo>
                <a:cubicBezTo>
                  <a:pt x="314" y="219"/>
                  <a:pt x="314" y="219"/>
                  <a:pt x="314" y="219"/>
                </a:cubicBezTo>
                <a:cubicBezTo>
                  <a:pt x="314" y="219"/>
                  <a:pt x="314" y="219"/>
                  <a:pt x="314" y="219"/>
                </a:cubicBezTo>
                <a:close/>
                <a:moveTo>
                  <a:pt x="317" y="220"/>
                </a:moveTo>
                <a:cubicBezTo>
                  <a:pt x="317" y="219"/>
                  <a:pt x="317" y="219"/>
                  <a:pt x="318" y="219"/>
                </a:cubicBezTo>
                <a:cubicBezTo>
                  <a:pt x="317" y="219"/>
                  <a:pt x="317" y="219"/>
                  <a:pt x="317" y="220"/>
                </a:cubicBezTo>
                <a:close/>
                <a:moveTo>
                  <a:pt x="318" y="219"/>
                </a:moveTo>
                <a:cubicBezTo>
                  <a:pt x="318" y="219"/>
                  <a:pt x="318" y="219"/>
                  <a:pt x="318" y="219"/>
                </a:cubicBezTo>
                <a:cubicBezTo>
                  <a:pt x="318" y="219"/>
                  <a:pt x="318" y="219"/>
                  <a:pt x="318" y="219"/>
                </a:cubicBezTo>
                <a:cubicBezTo>
                  <a:pt x="318" y="219"/>
                  <a:pt x="318" y="219"/>
                  <a:pt x="318" y="219"/>
                </a:cubicBezTo>
                <a:close/>
                <a:moveTo>
                  <a:pt x="319" y="213"/>
                </a:moveTo>
                <a:cubicBezTo>
                  <a:pt x="319" y="212"/>
                  <a:pt x="320" y="212"/>
                  <a:pt x="320" y="212"/>
                </a:cubicBezTo>
                <a:cubicBezTo>
                  <a:pt x="320" y="212"/>
                  <a:pt x="320" y="212"/>
                  <a:pt x="320" y="212"/>
                </a:cubicBezTo>
                <a:cubicBezTo>
                  <a:pt x="320" y="212"/>
                  <a:pt x="320" y="212"/>
                  <a:pt x="320" y="212"/>
                </a:cubicBezTo>
                <a:cubicBezTo>
                  <a:pt x="320" y="212"/>
                  <a:pt x="320" y="212"/>
                  <a:pt x="320" y="212"/>
                </a:cubicBezTo>
                <a:cubicBezTo>
                  <a:pt x="320" y="213"/>
                  <a:pt x="320" y="213"/>
                  <a:pt x="319" y="213"/>
                </a:cubicBezTo>
                <a:close/>
                <a:moveTo>
                  <a:pt x="323" y="217"/>
                </a:moveTo>
                <a:cubicBezTo>
                  <a:pt x="323" y="217"/>
                  <a:pt x="323" y="217"/>
                  <a:pt x="323" y="216"/>
                </a:cubicBezTo>
                <a:cubicBezTo>
                  <a:pt x="323" y="216"/>
                  <a:pt x="324" y="216"/>
                  <a:pt x="324" y="216"/>
                </a:cubicBezTo>
                <a:cubicBezTo>
                  <a:pt x="324" y="216"/>
                  <a:pt x="324" y="216"/>
                  <a:pt x="324" y="217"/>
                </a:cubicBezTo>
                <a:cubicBezTo>
                  <a:pt x="324" y="217"/>
                  <a:pt x="323" y="217"/>
                  <a:pt x="323" y="217"/>
                </a:cubicBezTo>
                <a:close/>
                <a:moveTo>
                  <a:pt x="329" y="215"/>
                </a:moveTo>
                <a:cubicBezTo>
                  <a:pt x="329" y="215"/>
                  <a:pt x="329" y="215"/>
                  <a:pt x="329" y="215"/>
                </a:cubicBezTo>
                <a:cubicBezTo>
                  <a:pt x="329" y="215"/>
                  <a:pt x="329" y="215"/>
                  <a:pt x="329" y="215"/>
                </a:cubicBezTo>
                <a:cubicBezTo>
                  <a:pt x="329" y="215"/>
                  <a:pt x="329" y="215"/>
                  <a:pt x="329" y="215"/>
                </a:cubicBezTo>
                <a:close/>
                <a:moveTo>
                  <a:pt x="331" y="214"/>
                </a:moveTo>
                <a:cubicBezTo>
                  <a:pt x="331" y="214"/>
                  <a:pt x="331" y="214"/>
                  <a:pt x="331" y="214"/>
                </a:cubicBezTo>
                <a:cubicBezTo>
                  <a:pt x="331" y="213"/>
                  <a:pt x="331" y="213"/>
                  <a:pt x="331" y="213"/>
                </a:cubicBezTo>
                <a:cubicBezTo>
                  <a:pt x="331" y="213"/>
                  <a:pt x="331" y="213"/>
                  <a:pt x="331" y="213"/>
                </a:cubicBezTo>
                <a:cubicBezTo>
                  <a:pt x="331" y="214"/>
                  <a:pt x="331" y="214"/>
                  <a:pt x="331" y="214"/>
                </a:cubicBezTo>
                <a:close/>
                <a:moveTo>
                  <a:pt x="331" y="214"/>
                </a:moveTo>
                <a:cubicBezTo>
                  <a:pt x="331" y="214"/>
                  <a:pt x="331" y="214"/>
                  <a:pt x="331" y="214"/>
                </a:cubicBezTo>
                <a:cubicBezTo>
                  <a:pt x="332" y="214"/>
                  <a:pt x="332" y="214"/>
                  <a:pt x="332" y="214"/>
                </a:cubicBezTo>
                <a:cubicBezTo>
                  <a:pt x="332" y="214"/>
                  <a:pt x="332" y="214"/>
                  <a:pt x="331" y="214"/>
                </a:cubicBezTo>
                <a:close/>
                <a:moveTo>
                  <a:pt x="333" y="208"/>
                </a:moveTo>
                <a:cubicBezTo>
                  <a:pt x="333" y="208"/>
                  <a:pt x="333" y="209"/>
                  <a:pt x="333" y="209"/>
                </a:cubicBezTo>
                <a:cubicBezTo>
                  <a:pt x="332" y="208"/>
                  <a:pt x="333" y="208"/>
                  <a:pt x="333" y="208"/>
                </a:cubicBezTo>
                <a:cubicBezTo>
                  <a:pt x="333" y="208"/>
                  <a:pt x="333" y="208"/>
                  <a:pt x="333" y="208"/>
                </a:cubicBezTo>
                <a:close/>
                <a:moveTo>
                  <a:pt x="335" y="213"/>
                </a:moveTo>
                <a:cubicBezTo>
                  <a:pt x="335" y="213"/>
                  <a:pt x="335" y="213"/>
                  <a:pt x="335" y="213"/>
                </a:cubicBezTo>
                <a:cubicBezTo>
                  <a:pt x="335" y="213"/>
                  <a:pt x="335" y="213"/>
                  <a:pt x="335" y="213"/>
                </a:cubicBezTo>
                <a:cubicBezTo>
                  <a:pt x="335" y="213"/>
                  <a:pt x="335" y="213"/>
                  <a:pt x="335" y="213"/>
                </a:cubicBezTo>
                <a:close/>
                <a:moveTo>
                  <a:pt x="336" y="213"/>
                </a:moveTo>
                <a:cubicBezTo>
                  <a:pt x="336" y="213"/>
                  <a:pt x="336" y="213"/>
                  <a:pt x="336" y="212"/>
                </a:cubicBezTo>
                <a:cubicBezTo>
                  <a:pt x="336" y="213"/>
                  <a:pt x="336" y="213"/>
                  <a:pt x="336" y="213"/>
                </a:cubicBezTo>
                <a:cubicBezTo>
                  <a:pt x="336" y="213"/>
                  <a:pt x="336" y="213"/>
                  <a:pt x="336" y="212"/>
                </a:cubicBezTo>
                <a:cubicBezTo>
                  <a:pt x="336" y="212"/>
                  <a:pt x="336" y="212"/>
                  <a:pt x="336" y="212"/>
                </a:cubicBezTo>
                <a:cubicBezTo>
                  <a:pt x="336" y="213"/>
                  <a:pt x="337" y="212"/>
                  <a:pt x="337" y="212"/>
                </a:cubicBezTo>
                <a:cubicBezTo>
                  <a:pt x="337" y="212"/>
                  <a:pt x="337" y="212"/>
                  <a:pt x="338" y="212"/>
                </a:cubicBezTo>
                <a:cubicBezTo>
                  <a:pt x="337" y="213"/>
                  <a:pt x="337" y="213"/>
                  <a:pt x="336" y="213"/>
                </a:cubicBezTo>
                <a:close/>
                <a:moveTo>
                  <a:pt x="341" y="208"/>
                </a:moveTo>
                <a:cubicBezTo>
                  <a:pt x="341" y="208"/>
                  <a:pt x="341" y="208"/>
                  <a:pt x="341" y="208"/>
                </a:cubicBezTo>
                <a:cubicBezTo>
                  <a:pt x="341" y="208"/>
                  <a:pt x="341" y="208"/>
                  <a:pt x="340" y="208"/>
                </a:cubicBezTo>
                <a:cubicBezTo>
                  <a:pt x="341" y="208"/>
                  <a:pt x="341" y="208"/>
                  <a:pt x="341" y="208"/>
                </a:cubicBezTo>
                <a:cubicBezTo>
                  <a:pt x="341" y="208"/>
                  <a:pt x="341" y="208"/>
                  <a:pt x="341" y="208"/>
                </a:cubicBezTo>
                <a:close/>
                <a:moveTo>
                  <a:pt x="341" y="207"/>
                </a:moveTo>
                <a:cubicBezTo>
                  <a:pt x="341" y="207"/>
                  <a:pt x="341" y="207"/>
                  <a:pt x="341" y="207"/>
                </a:cubicBezTo>
                <a:cubicBezTo>
                  <a:pt x="341" y="207"/>
                  <a:pt x="341" y="207"/>
                  <a:pt x="341" y="207"/>
                </a:cubicBezTo>
                <a:cubicBezTo>
                  <a:pt x="341" y="207"/>
                  <a:pt x="341" y="207"/>
                  <a:pt x="341" y="207"/>
                </a:cubicBezTo>
                <a:cubicBezTo>
                  <a:pt x="341" y="207"/>
                  <a:pt x="341" y="207"/>
                  <a:pt x="341" y="207"/>
                </a:cubicBezTo>
                <a:close/>
                <a:moveTo>
                  <a:pt x="343" y="207"/>
                </a:moveTo>
                <a:cubicBezTo>
                  <a:pt x="343" y="207"/>
                  <a:pt x="342" y="207"/>
                  <a:pt x="342" y="207"/>
                </a:cubicBezTo>
                <a:cubicBezTo>
                  <a:pt x="342" y="207"/>
                  <a:pt x="342" y="207"/>
                  <a:pt x="343" y="207"/>
                </a:cubicBezTo>
                <a:close/>
                <a:moveTo>
                  <a:pt x="342" y="211"/>
                </a:moveTo>
                <a:cubicBezTo>
                  <a:pt x="342" y="211"/>
                  <a:pt x="343" y="211"/>
                  <a:pt x="343" y="211"/>
                </a:cubicBezTo>
                <a:cubicBezTo>
                  <a:pt x="343" y="211"/>
                  <a:pt x="342" y="211"/>
                  <a:pt x="342" y="211"/>
                </a:cubicBezTo>
                <a:close/>
                <a:moveTo>
                  <a:pt x="343" y="211"/>
                </a:moveTo>
                <a:cubicBezTo>
                  <a:pt x="343" y="211"/>
                  <a:pt x="343" y="211"/>
                  <a:pt x="342" y="211"/>
                </a:cubicBezTo>
                <a:cubicBezTo>
                  <a:pt x="343" y="211"/>
                  <a:pt x="343" y="210"/>
                  <a:pt x="343" y="210"/>
                </a:cubicBezTo>
                <a:cubicBezTo>
                  <a:pt x="343" y="210"/>
                  <a:pt x="343" y="210"/>
                  <a:pt x="343" y="210"/>
                </a:cubicBezTo>
                <a:cubicBezTo>
                  <a:pt x="343" y="210"/>
                  <a:pt x="343" y="210"/>
                  <a:pt x="343" y="210"/>
                </a:cubicBezTo>
                <a:cubicBezTo>
                  <a:pt x="343" y="211"/>
                  <a:pt x="343" y="211"/>
                  <a:pt x="343" y="211"/>
                </a:cubicBezTo>
                <a:close/>
                <a:moveTo>
                  <a:pt x="343" y="207"/>
                </a:moveTo>
                <a:cubicBezTo>
                  <a:pt x="343" y="207"/>
                  <a:pt x="343" y="206"/>
                  <a:pt x="344" y="206"/>
                </a:cubicBezTo>
                <a:cubicBezTo>
                  <a:pt x="344" y="206"/>
                  <a:pt x="344" y="206"/>
                  <a:pt x="344" y="206"/>
                </a:cubicBezTo>
                <a:cubicBezTo>
                  <a:pt x="344" y="206"/>
                  <a:pt x="344" y="206"/>
                  <a:pt x="344" y="207"/>
                </a:cubicBezTo>
                <a:cubicBezTo>
                  <a:pt x="344" y="207"/>
                  <a:pt x="344" y="207"/>
                  <a:pt x="343" y="207"/>
                </a:cubicBezTo>
                <a:close/>
                <a:moveTo>
                  <a:pt x="347" y="206"/>
                </a:moveTo>
                <a:cubicBezTo>
                  <a:pt x="347" y="206"/>
                  <a:pt x="347" y="206"/>
                  <a:pt x="347" y="206"/>
                </a:cubicBezTo>
                <a:cubicBezTo>
                  <a:pt x="347" y="206"/>
                  <a:pt x="347" y="206"/>
                  <a:pt x="347" y="206"/>
                </a:cubicBezTo>
                <a:cubicBezTo>
                  <a:pt x="347" y="206"/>
                  <a:pt x="347" y="206"/>
                  <a:pt x="347" y="205"/>
                </a:cubicBezTo>
                <a:cubicBezTo>
                  <a:pt x="347" y="205"/>
                  <a:pt x="347" y="205"/>
                  <a:pt x="347" y="206"/>
                </a:cubicBezTo>
                <a:cubicBezTo>
                  <a:pt x="347" y="206"/>
                  <a:pt x="347" y="207"/>
                  <a:pt x="347" y="206"/>
                </a:cubicBezTo>
                <a:close/>
                <a:moveTo>
                  <a:pt x="350" y="206"/>
                </a:moveTo>
                <a:cubicBezTo>
                  <a:pt x="349" y="205"/>
                  <a:pt x="349" y="205"/>
                  <a:pt x="349" y="205"/>
                </a:cubicBezTo>
                <a:cubicBezTo>
                  <a:pt x="349" y="206"/>
                  <a:pt x="349" y="206"/>
                  <a:pt x="348" y="206"/>
                </a:cubicBezTo>
                <a:cubicBezTo>
                  <a:pt x="348" y="206"/>
                  <a:pt x="348" y="206"/>
                  <a:pt x="348" y="205"/>
                </a:cubicBezTo>
                <a:cubicBezTo>
                  <a:pt x="348" y="206"/>
                  <a:pt x="349" y="205"/>
                  <a:pt x="349" y="205"/>
                </a:cubicBezTo>
                <a:cubicBezTo>
                  <a:pt x="349" y="205"/>
                  <a:pt x="349" y="204"/>
                  <a:pt x="349" y="204"/>
                </a:cubicBezTo>
                <a:cubicBezTo>
                  <a:pt x="349" y="204"/>
                  <a:pt x="349" y="204"/>
                  <a:pt x="350" y="204"/>
                </a:cubicBezTo>
                <a:cubicBezTo>
                  <a:pt x="350" y="205"/>
                  <a:pt x="349" y="204"/>
                  <a:pt x="349" y="205"/>
                </a:cubicBezTo>
                <a:cubicBezTo>
                  <a:pt x="350" y="205"/>
                  <a:pt x="350" y="205"/>
                  <a:pt x="350" y="205"/>
                </a:cubicBezTo>
                <a:cubicBezTo>
                  <a:pt x="350" y="205"/>
                  <a:pt x="350" y="205"/>
                  <a:pt x="350" y="206"/>
                </a:cubicBezTo>
                <a:close/>
                <a:moveTo>
                  <a:pt x="350" y="205"/>
                </a:moveTo>
                <a:cubicBezTo>
                  <a:pt x="350" y="204"/>
                  <a:pt x="350" y="204"/>
                  <a:pt x="351" y="205"/>
                </a:cubicBezTo>
                <a:cubicBezTo>
                  <a:pt x="351" y="205"/>
                  <a:pt x="350" y="205"/>
                  <a:pt x="350" y="205"/>
                </a:cubicBezTo>
                <a:close/>
                <a:moveTo>
                  <a:pt x="351" y="188"/>
                </a:moveTo>
                <a:cubicBezTo>
                  <a:pt x="351" y="188"/>
                  <a:pt x="351" y="188"/>
                  <a:pt x="351" y="188"/>
                </a:cubicBezTo>
                <a:cubicBezTo>
                  <a:pt x="351" y="188"/>
                  <a:pt x="351" y="188"/>
                  <a:pt x="351" y="188"/>
                </a:cubicBezTo>
                <a:close/>
                <a:moveTo>
                  <a:pt x="359" y="181"/>
                </a:moveTo>
                <a:cubicBezTo>
                  <a:pt x="359" y="181"/>
                  <a:pt x="359" y="181"/>
                  <a:pt x="359" y="181"/>
                </a:cubicBezTo>
                <a:cubicBezTo>
                  <a:pt x="359" y="181"/>
                  <a:pt x="359" y="181"/>
                  <a:pt x="359" y="181"/>
                </a:cubicBezTo>
                <a:cubicBezTo>
                  <a:pt x="359" y="181"/>
                  <a:pt x="359" y="181"/>
                  <a:pt x="359" y="181"/>
                </a:cubicBezTo>
                <a:cubicBezTo>
                  <a:pt x="359" y="181"/>
                  <a:pt x="359" y="181"/>
                  <a:pt x="359" y="181"/>
                </a:cubicBezTo>
                <a:close/>
                <a:moveTo>
                  <a:pt x="364" y="182"/>
                </a:moveTo>
                <a:cubicBezTo>
                  <a:pt x="364" y="182"/>
                  <a:pt x="363" y="182"/>
                  <a:pt x="363" y="182"/>
                </a:cubicBezTo>
                <a:cubicBezTo>
                  <a:pt x="364" y="182"/>
                  <a:pt x="364" y="181"/>
                  <a:pt x="363" y="181"/>
                </a:cubicBezTo>
                <a:cubicBezTo>
                  <a:pt x="363" y="181"/>
                  <a:pt x="363" y="181"/>
                  <a:pt x="363" y="181"/>
                </a:cubicBezTo>
                <a:cubicBezTo>
                  <a:pt x="364" y="181"/>
                  <a:pt x="364" y="181"/>
                  <a:pt x="364" y="181"/>
                </a:cubicBezTo>
                <a:cubicBezTo>
                  <a:pt x="364" y="181"/>
                  <a:pt x="364" y="181"/>
                  <a:pt x="364" y="181"/>
                </a:cubicBezTo>
                <a:cubicBezTo>
                  <a:pt x="364" y="181"/>
                  <a:pt x="364" y="181"/>
                  <a:pt x="364" y="181"/>
                </a:cubicBezTo>
                <a:cubicBezTo>
                  <a:pt x="364" y="181"/>
                  <a:pt x="364" y="182"/>
                  <a:pt x="364" y="182"/>
                </a:cubicBezTo>
                <a:close/>
                <a:moveTo>
                  <a:pt x="364" y="180"/>
                </a:moveTo>
                <a:cubicBezTo>
                  <a:pt x="364" y="180"/>
                  <a:pt x="364" y="180"/>
                  <a:pt x="364" y="180"/>
                </a:cubicBezTo>
                <a:cubicBezTo>
                  <a:pt x="364" y="180"/>
                  <a:pt x="364" y="180"/>
                  <a:pt x="364" y="179"/>
                </a:cubicBezTo>
                <a:cubicBezTo>
                  <a:pt x="364" y="179"/>
                  <a:pt x="364" y="179"/>
                  <a:pt x="364" y="179"/>
                </a:cubicBezTo>
                <a:cubicBezTo>
                  <a:pt x="364" y="179"/>
                  <a:pt x="364" y="179"/>
                  <a:pt x="364" y="180"/>
                </a:cubicBezTo>
                <a:cubicBezTo>
                  <a:pt x="364" y="180"/>
                  <a:pt x="364" y="180"/>
                  <a:pt x="364" y="180"/>
                </a:cubicBezTo>
                <a:cubicBezTo>
                  <a:pt x="364" y="180"/>
                  <a:pt x="364" y="180"/>
                  <a:pt x="364" y="180"/>
                </a:cubicBezTo>
                <a:cubicBezTo>
                  <a:pt x="364" y="180"/>
                  <a:pt x="364" y="180"/>
                  <a:pt x="364" y="180"/>
                </a:cubicBezTo>
                <a:cubicBezTo>
                  <a:pt x="364" y="180"/>
                  <a:pt x="364" y="180"/>
                  <a:pt x="364" y="180"/>
                </a:cubicBezTo>
                <a:close/>
                <a:moveTo>
                  <a:pt x="364" y="179"/>
                </a:moveTo>
                <a:cubicBezTo>
                  <a:pt x="364" y="179"/>
                  <a:pt x="364" y="179"/>
                  <a:pt x="364" y="179"/>
                </a:cubicBezTo>
                <a:cubicBezTo>
                  <a:pt x="364" y="179"/>
                  <a:pt x="364" y="179"/>
                  <a:pt x="364" y="179"/>
                </a:cubicBezTo>
                <a:close/>
                <a:moveTo>
                  <a:pt x="365" y="181"/>
                </a:moveTo>
                <a:cubicBezTo>
                  <a:pt x="365" y="181"/>
                  <a:pt x="366" y="181"/>
                  <a:pt x="366" y="181"/>
                </a:cubicBezTo>
                <a:cubicBezTo>
                  <a:pt x="366" y="182"/>
                  <a:pt x="365" y="181"/>
                  <a:pt x="365" y="181"/>
                </a:cubicBezTo>
                <a:close/>
                <a:moveTo>
                  <a:pt x="366" y="180"/>
                </a:moveTo>
                <a:cubicBezTo>
                  <a:pt x="366" y="180"/>
                  <a:pt x="366" y="180"/>
                  <a:pt x="366" y="180"/>
                </a:cubicBezTo>
                <a:cubicBezTo>
                  <a:pt x="366" y="180"/>
                  <a:pt x="366" y="180"/>
                  <a:pt x="366" y="180"/>
                </a:cubicBezTo>
                <a:cubicBezTo>
                  <a:pt x="366" y="180"/>
                  <a:pt x="366" y="180"/>
                  <a:pt x="366" y="180"/>
                </a:cubicBezTo>
                <a:cubicBezTo>
                  <a:pt x="366" y="180"/>
                  <a:pt x="366" y="180"/>
                  <a:pt x="366" y="180"/>
                </a:cubicBezTo>
                <a:cubicBezTo>
                  <a:pt x="366" y="180"/>
                  <a:pt x="365" y="180"/>
                  <a:pt x="365" y="180"/>
                </a:cubicBezTo>
                <a:cubicBezTo>
                  <a:pt x="365" y="179"/>
                  <a:pt x="365" y="179"/>
                  <a:pt x="365" y="179"/>
                </a:cubicBezTo>
                <a:cubicBezTo>
                  <a:pt x="365" y="179"/>
                  <a:pt x="365" y="179"/>
                  <a:pt x="365" y="179"/>
                </a:cubicBezTo>
                <a:cubicBezTo>
                  <a:pt x="365" y="179"/>
                  <a:pt x="365" y="179"/>
                  <a:pt x="365" y="180"/>
                </a:cubicBezTo>
                <a:cubicBezTo>
                  <a:pt x="365" y="180"/>
                  <a:pt x="365" y="180"/>
                  <a:pt x="365" y="179"/>
                </a:cubicBezTo>
                <a:cubicBezTo>
                  <a:pt x="365" y="179"/>
                  <a:pt x="365" y="180"/>
                  <a:pt x="365" y="180"/>
                </a:cubicBezTo>
                <a:cubicBezTo>
                  <a:pt x="364" y="179"/>
                  <a:pt x="364" y="179"/>
                  <a:pt x="364" y="179"/>
                </a:cubicBezTo>
                <a:cubicBezTo>
                  <a:pt x="364" y="179"/>
                  <a:pt x="364" y="179"/>
                  <a:pt x="364" y="179"/>
                </a:cubicBezTo>
                <a:cubicBezTo>
                  <a:pt x="364" y="179"/>
                  <a:pt x="364" y="179"/>
                  <a:pt x="364" y="179"/>
                </a:cubicBezTo>
                <a:cubicBezTo>
                  <a:pt x="364" y="179"/>
                  <a:pt x="364" y="179"/>
                  <a:pt x="364" y="179"/>
                </a:cubicBezTo>
                <a:cubicBezTo>
                  <a:pt x="364" y="179"/>
                  <a:pt x="364" y="179"/>
                  <a:pt x="364" y="179"/>
                </a:cubicBezTo>
                <a:cubicBezTo>
                  <a:pt x="364" y="179"/>
                  <a:pt x="364" y="179"/>
                  <a:pt x="364" y="179"/>
                </a:cubicBezTo>
                <a:cubicBezTo>
                  <a:pt x="364" y="178"/>
                  <a:pt x="365" y="179"/>
                  <a:pt x="365" y="178"/>
                </a:cubicBezTo>
                <a:cubicBezTo>
                  <a:pt x="366" y="179"/>
                  <a:pt x="366" y="179"/>
                  <a:pt x="366" y="180"/>
                </a:cubicBezTo>
                <a:close/>
                <a:moveTo>
                  <a:pt x="371" y="173"/>
                </a:moveTo>
                <a:cubicBezTo>
                  <a:pt x="371" y="173"/>
                  <a:pt x="371" y="173"/>
                  <a:pt x="371" y="173"/>
                </a:cubicBezTo>
                <a:cubicBezTo>
                  <a:pt x="371" y="173"/>
                  <a:pt x="371" y="173"/>
                  <a:pt x="371" y="173"/>
                </a:cubicBezTo>
                <a:close/>
                <a:moveTo>
                  <a:pt x="373" y="174"/>
                </a:moveTo>
                <a:cubicBezTo>
                  <a:pt x="373" y="174"/>
                  <a:pt x="373" y="175"/>
                  <a:pt x="372" y="174"/>
                </a:cubicBezTo>
                <a:cubicBezTo>
                  <a:pt x="372" y="174"/>
                  <a:pt x="373" y="174"/>
                  <a:pt x="372" y="174"/>
                </a:cubicBezTo>
                <a:cubicBezTo>
                  <a:pt x="372" y="174"/>
                  <a:pt x="372" y="174"/>
                  <a:pt x="371" y="174"/>
                </a:cubicBezTo>
                <a:cubicBezTo>
                  <a:pt x="371" y="174"/>
                  <a:pt x="371" y="174"/>
                  <a:pt x="371" y="174"/>
                </a:cubicBezTo>
                <a:cubicBezTo>
                  <a:pt x="371" y="173"/>
                  <a:pt x="372" y="173"/>
                  <a:pt x="372" y="173"/>
                </a:cubicBezTo>
                <a:cubicBezTo>
                  <a:pt x="372" y="173"/>
                  <a:pt x="372" y="173"/>
                  <a:pt x="372" y="173"/>
                </a:cubicBezTo>
                <a:cubicBezTo>
                  <a:pt x="372" y="173"/>
                  <a:pt x="372" y="173"/>
                  <a:pt x="373" y="173"/>
                </a:cubicBezTo>
                <a:cubicBezTo>
                  <a:pt x="372" y="173"/>
                  <a:pt x="372" y="173"/>
                  <a:pt x="372" y="173"/>
                </a:cubicBezTo>
                <a:cubicBezTo>
                  <a:pt x="373" y="173"/>
                  <a:pt x="373" y="173"/>
                  <a:pt x="373" y="173"/>
                </a:cubicBezTo>
                <a:cubicBezTo>
                  <a:pt x="373" y="173"/>
                  <a:pt x="373" y="173"/>
                  <a:pt x="373" y="173"/>
                </a:cubicBezTo>
                <a:cubicBezTo>
                  <a:pt x="373" y="173"/>
                  <a:pt x="373" y="173"/>
                  <a:pt x="373" y="173"/>
                </a:cubicBezTo>
                <a:cubicBezTo>
                  <a:pt x="373" y="173"/>
                  <a:pt x="373" y="173"/>
                  <a:pt x="374" y="173"/>
                </a:cubicBezTo>
                <a:cubicBezTo>
                  <a:pt x="373" y="174"/>
                  <a:pt x="373" y="174"/>
                  <a:pt x="373" y="174"/>
                </a:cubicBezTo>
                <a:close/>
                <a:moveTo>
                  <a:pt x="374" y="173"/>
                </a:moveTo>
                <a:cubicBezTo>
                  <a:pt x="374" y="173"/>
                  <a:pt x="373" y="173"/>
                  <a:pt x="373" y="173"/>
                </a:cubicBezTo>
                <a:cubicBezTo>
                  <a:pt x="373" y="173"/>
                  <a:pt x="374" y="173"/>
                  <a:pt x="374" y="173"/>
                </a:cubicBezTo>
                <a:cubicBezTo>
                  <a:pt x="374" y="173"/>
                  <a:pt x="374" y="173"/>
                  <a:pt x="374" y="173"/>
                </a:cubicBezTo>
                <a:cubicBezTo>
                  <a:pt x="374" y="173"/>
                  <a:pt x="374" y="173"/>
                  <a:pt x="374" y="173"/>
                </a:cubicBezTo>
                <a:cubicBezTo>
                  <a:pt x="374" y="173"/>
                  <a:pt x="374" y="173"/>
                  <a:pt x="374" y="173"/>
                </a:cubicBezTo>
                <a:close/>
                <a:moveTo>
                  <a:pt x="374" y="174"/>
                </a:moveTo>
                <a:cubicBezTo>
                  <a:pt x="375" y="174"/>
                  <a:pt x="374" y="174"/>
                  <a:pt x="374" y="174"/>
                </a:cubicBezTo>
                <a:cubicBezTo>
                  <a:pt x="375" y="173"/>
                  <a:pt x="375" y="174"/>
                  <a:pt x="374" y="174"/>
                </a:cubicBezTo>
                <a:close/>
                <a:moveTo>
                  <a:pt x="375" y="172"/>
                </a:moveTo>
                <a:cubicBezTo>
                  <a:pt x="375" y="172"/>
                  <a:pt x="375" y="172"/>
                  <a:pt x="375" y="172"/>
                </a:cubicBezTo>
                <a:cubicBezTo>
                  <a:pt x="375" y="172"/>
                  <a:pt x="375" y="172"/>
                  <a:pt x="375" y="172"/>
                </a:cubicBezTo>
                <a:cubicBezTo>
                  <a:pt x="375" y="172"/>
                  <a:pt x="375" y="172"/>
                  <a:pt x="375" y="172"/>
                </a:cubicBezTo>
                <a:close/>
                <a:moveTo>
                  <a:pt x="375" y="172"/>
                </a:moveTo>
                <a:cubicBezTo>
                  <a:pt x="375" y="172"/>
                  <a:pt x="375" y="171"/>
                  <a:pt x="375" y="171"/>
                </a:cubicBezTo>
                <a:cubicBezTo>
                  <a:pt x="375" y="171"/>
                  <a:pt x="375" y="172"/>
                  <a:pt x="375" y="172"/>
                </a:cubicBezTo>
                <a:cubicBezTo>
                  <a:pt x="375" y="172"/>
                  <a:pt x="375" y="172"/>
                  <a:pt x="375" y="172"/>
                </a:cubicBezTo>
                <a:close/>
                <a:moveTo>
                  <a:pt x="377" y="172"/>
                </a:moveTo>
                <a:cubicBezTo>
                  <a:pt x="377" y="172"/>
                  <a:pt x="377" y="172"/>
                  <a:pt x="377" y="172"/>
                </a:cubicBezTo>
                <a:cubicBezTo>
                  <a:pt x="377" y="172"/>
                  <a:pt x="376" y="172"/>
                  <a:pt x="376" y="172"/>
                </a:cubicBezTo>
                <a:cubicBezTo>
                  <a:pt x="376" y="172"/>
                  <a:pt x="376" y="172"/>
                  <a:pt x="376" y="172"/>
                </a:cubicBezTo>
                <a:cubicBezTo>
                  <a:pt x="376" y="172"/>
                  <a:pt x="376" y="172"/>
                  <a:pt x="376" y="172"/>
                </a:cubicBezTo>
                <a:cubicBezTo>
                  <a:pt x="376" y="172"/>
                  <a:pt x="376" y="171"/>
                  <a:pt x="376" y="171"/>
                </a:cubicBezTo>
                <a:cubicBezTo>
                  <a:pt x="376" y="171"/>
                  <a:pt x="376" y="171"/>
                  <a:pt x="376" y="171"/>
                </a:cubicBezTo>
                <a:cubicBezTo>
                  <a:pt x="376" y="171"/>
                  <a:pt x="376" y="171"/>
                  <a:pt x="376" y="171"/>
                </a:cubicBezTo>
                <a:cubicBezTo>
                  <a:pt x="376" y="171"/>
                  <a:pt x="376" y="171"/>
                  <a:pt x="376" y="171"/>
                </a:cubicBezTo>
                <a:cubicBezTo>
                  <a:pt x="376" y="171"/>
                  <a:pt x="376" y="171"/>
                  <a:pt x="377" y="171"/>
                </a:cubicBezTo>
                <a:cubicBezTo>
                  <a:pt x="377" y="171"/>
                  <a:pt x="377" y="171"/>
                  <a:pt x="377" y="171"/>
                </a:cubicBezTo>
                <a:cubicBezTo>
                  <a:pt x="377" y="172"/>
                  <a:pt x="376" y="171"/>
                  <a:pt x="376" y="172"/>
                </a:cubicBezTo>
                <a:cubicBezTo>
                  <a:pt x="377" y="172"/>
                  <a:pt x="377" y="171"/>
                  <a:pt x="377" y="172"/>
                </a:cubicBezTo>
                <a:close/>
                <a:moveTo>
                  <a:pt x="381" y="169"/>
                </a:moveTo>
                <a:cubicBezTo>
                  <a:pt x="381" y="169"/>
                  <a:pt x="381" y="169"/>
                  <a:pt x="381" y="170"/>
                </a:cubicBezTo>
                <a:cubicBezTo>
                  <a:pt x="381" y="170"/>
                  <a:pt x="381" y="170"/>
                  <a:pt x="380" y="170"/>
                </a:cubicBezTo>
                <a:cubicBezTo>
                  <a:pt x="380" y="170"/>
                  <a:pt x="380" y="170"/>
                  <a:pt x="380" y="170"/>
                </a:cubicBezTo>
                <a:cubicBezTo>
                  <a:pt x="380" y="170"/>
                  <a:pt x="380" y="170"/>
                  <a:pt x="380" y="170"/>
                </a:cubicBezTo>
                <a:cubicBezTo>
                  <a:pt x="380" y="170"/>
                  <a:pt x="380" y="169"/>
                  <a:pt x="380" y="169"/>
                </a:cubicBezTo>
                <a:cubicBezTo>
                  <a:pt x="379" y="170"/>
                  <a:pt x="379" y="170"/>
                  <a:pt x="378" y="170"/>
                </a:cubicBezTo>
                <a:cubicBezTo>
                  <a:pt x="377" y="169"/>
                  <a:pt x="377" y="169"/>
                  <a:pt x="376" y="169"/>
                </a:cubicBezTo>
                <a:cubicBezTo>
                  <a:pt x="376" y="169"/>
                  <a:pt x="377" y="169"/>
                  <a:pt x="377" y="169"/>
                </a:cubicBezTo>
                <a:cubicBezTo>
                  <a:pt x="377" y="169"/>
                  <a:pt x="378" y="169"/>
                  <a:pt x="378" y="169"/>
                </a:cubicBezTo>
                <a:cubicBezTo>
                  <a:pt x="378" y="168"/>
                  <a:pt x="378" y="168"/>
                  <a:pt x="378" y="168"/>
                </a:cubicBezTo>
                <a:cubicBezTo>
                  <a:pt x="379" y="168"/>
                  <a:pt x="379" y="168"/>
                  <a:pt x="379" y="168"/>
                </a:cubicBezTo>
                <a:cubicBezTo>
                  <a:pt x="379" y="168"/>
                  <a:pt x="381" y="167"/>
                  <a:pt x="382" y="168"/>
                </a:cubicBezTo>
                <a:cubicBezTo>
                  <a:pt x="381" y="168"/>
                  <a:pt x="381" y="168"/>
                  <a:pt x="381" y="169"/>
                </a:cubicBezTo>
                <a:close/>
                <a:moveTo>
                  <a:pt x="382" y="166"/>
                </a:moveTo>
                <a:cubicBezTo>
                  <a:pt x="382" y="166"/>
                  <a:pt x="382" y="167"/>
                  <a:pt x="381" y="166"/>
                </a:cubicBezTo>
                <a:cubicBezTo>
                  <a:pt x="382" y="165"/>
                  <a:pt x="380" y="166"/>
                  <a:pt x="380" y="166"/>
                </a:cubicBezTo>
                <a:cubicBezTo>
                  <a:pt x="381" y="166"/>
                  <a:pt x="381" y="166"/>
                  <a:pt x="381" y="166"/>
                </a:cubicBezTo>
                <a:cubicBezTo>
                  <a:pt x="381" y="166"/>
                  <a:pt x="381" y="166"/>
                  <a:pt x="381" y="165"/>
                </a:cubicBezTo>
                <a:cubicBezTo>
                  <a:pt x="381" y="165"/>
                  <a:pt x="382" y="165"/>
                  <a:pt x="382" y="165"/>
                </a:cubicBezTo>
                <a:cubicBezTo>
                  <a:pt x="382" y="165"/>
                  <a:pt x="382" y="165"/>
                  <a:pt x="382" y="165"/>
                </a:cubicBezTo>
                <a:cubicBezTo>
                  <a:pt x="382" y="166"/>
                  <a:pt x="382" y="166"/>
                  <a:pt x="382" y="166"/>
                </a:cubicBezTo>
                <a:close/>
                <a:moveTo>
                  <a:pt x="383" y="165"/>
                </a:moveTo>
                <a:cubicBezTo>
                  <a:pt x="382" y="165"/>
                  <a:pt x="383" y="165"/>
                  <a:pt x="382" y="165"/>
                </a:cubicBezTo>
                <a:cubicBezTo>
                  <a:pt x="382" y="164"/>
                  <a:pt x="382" y="164"/>
                  <a:pt x="382" y="164"/>
                </a:cubicBezTo>
                <a:cubicBezTo>
                  <a:pt x="382" y="164"/>
                  <a:pt x="382" y="164"/>
                  <a:pt x="382" y="164"/>
                </a:cubicBezTo>
                <a:cubicBezTo>
                  <a:pt x="383" y="164"/>
                  <a:pt x="383" y="164"/>
                  <a:pt x="383" y="165"/>
                </a:cubicBezTo>
                <a:close/>
                <a:moveTo>
                  <a:pt x="383" y="169"/>
                </a:moveTo>
                <a:cubicBezTo>
                  <a:pt x="383" y="169"/>
                  <a:pt x="383" y="169"/>
                  <a:pt x="383" y="169"/>
                </a:cubicBezTo>
                <a:cubicBezTo>
                  <a:pt x="383" y="169"/>
                  <a:pt x="383" y="169"/>
                  <a:pt x="383" y="169"/>
                </a:cubicBezTo>
                <a:cubicBezTo>
                  <a:pt x="383" y="169"/>
                  <a:pt x="383" y="169"/>
                  <a:pt x="383" y="169"/>
                </a:cubicBezTo>
                <a:close/>
                <a:moveTo>
                  <a:pt x="383" y="169"/>
                </a:moveTo>
                <a:cubicBezTo>
                  <a:pt x="383" y="169"/>
                  <a:pt x="383" y="169"/>
                  <a:pt x="383" y="169"/>
                </a:cubicBezTo>
                <a:cubicBezTo>
                  <a:pt x="383" y="169"/>
                  <a:pt x="383" y="169"/>
                  <a:pt x="383" y="169"/>
                </a:cubicBezTo>
                <a:cubicBezTo>
                  <a:pt x="383" y="169"/>
                  <a:pt x="384" y="169"/>
                  <a:pt x="384" y="168"/>
                </a:cubicBezTo>
                <a:cubicBezTo>
                  <a:pt x="384" y="169"/>
                  <a:pt x="384" y="169"/>
                  <a:pt x="384" y="169"/>
                </a:cubicBezTo>
                <a:cubicBezTo>
                  <a:pt x="384" y="169"/>
                  <a:pt x="383" y="169"/>
                  <a:pt x="383" y="169"/>
                </a:cubicBezTo>
                <a:close/>
                <a:moveTo>
                  <a:pt x="383" y="164"/>
                </a:moveTo>
                <a:cubicBezTo>
                  <a:pt x="383" y="164"/>
                  <a:pt x="383" y="164"/>
                  <a:pt x="383" y="164"/>
                </a:cubicBezTo>
                <a:cubicBezTo>
                  <a:pt x="384" y="164"/>
                  <a:pt x="384" y="163"/>
                  <a:pt x="384" y="163"/>
                </a:cubicBezTo>
                <a:cubicBezTo>
                  <a:pt x="384" y="164"/>
                  <a:pt x="384" y="164"/>
                  <a:pt x="384" y="164"/>
                </a:cubicBezTo>
                <a:cubicBezTo>
                  <a:pt x="384" y="164"/>
                  <a:pt x="383" y="164"/>
                  <a:pt x="383" y="164"/>
                </a:cubicBezTo>
                <a:close/>
                <a:moveTo>
                  <a:pt x="386" y="168"/>
                </a:moveTo>
                <a:cubicBezTo>
                  <a:pt x="386" y="168"/>
                  <a:pt x="386" y="168"/>
                  <a:pt x="386" y="168"/>
                </a:cubicBezTo>
                <a:cubicBezTo>
                  <a:pt x="386" y="168"/>
                  <a:pt x="386" y="168"/>
                  <a:pt x="386" y="168"/>
                </a:cubicBezTo>
                <a:cubicBezTo>
                  <a:pt x="386" y="168"/>
                  <a:pt x="386" y="168"/>
                  <a:pt x="386" y="168"/>
                </a:cubicBezTo>
                <a:close/>
                <a:moveTo>
                  <a:pt x="387" y="167"/>
                </a:moveTo>
                <a:cubicBezTo>
                  <a:pt x="386" y="168"/>
                  <a:pt x="386" y="168"/>
                  <a:pt x="386" y="168"/>
                </a:cubicBezTo>
                <a:cubicBezTo>
                  <a:pt x="386" y="168"/>
                  <a:pt x="386" y="168"/>
                  <a:pt x="386" y="168"/>
                </a:cubicBezTo>
                <a:cubicBezTo>
                  <a:pt x="385" y="168"/>
                  <a:pt x="385" y="168"/>
                  <a:pt x="384" y="168"/>
                </a:cubicBezTo>
                <a:cubicBezTo>
                  <a:pt x="385" y="167"/>
                  <a:pt x="386" y="168"/>
                  <a:pt x="387" y="167"/>
                </a:cubicBezTo>
                <a:close/>
                <a:moveTo>
                  <a:pt x="391" y="159"/>
                </a:moveTo>
                <a:cubicBezTo>
                  <a:pt x="390" y="158"/>
                  <a:pt x="390" y="159"/>
                  <a:pt x="390" y="158"/>
                </a:cubicBezTo>
                <a:cubicBezTo>
                  <a:pt x="390" y="158"/>
                  <a:pt x="390" y="158"/>
                  <a:pt x="390" y="158"/>
                </a:cubicBezTo>
                <a:cubicBezTo>
                  <a:pt x="390" y="158"/>
                  <a:pt x="390" y="158"/>
                  <a:pt x="390" y="158"/>
                </a:cubicBezTo>
                <a:cubicBezTo>
                  <a:pt x="390" y="158"/>
                  <a:pt x="390" y="158"/>
                  <a:pt x="390" y="158"/>
                </a:cubicBezTo>
                <a:cubicBezTo>
                  <a:pt x="391" y="158"/>
                  <a:pt x="391" y="158"/>
                  <a:pt x="391" y="158"/>
                </a:cubicBezTo>
                <a:cubicBezTo>
                  <a:pt x="391" y="158"/>
                  <a:pt x="391" y="158"/>
                  <a:pt x="391" y="159"/>
                </a:cubicBezTo>
                <a:close/>
                <a:moveTo>
                  <a:pt x="392" y="158"/>
                </a:moveTo>
                <a:cubicBezTo>
                  <a:pt x="392" y="158"/>
                  <a:pt x="391" y="159"/>
                  <a:pt x="391" y="158"/>
                </a:cubicBezTo>
                <a:cubicBezTo>
                  <a:pt x="392" y="158"/>
                  <a:pt x="392" y="157"/>
                  <a:pt x="392" y="158"/>
                </a:cubicBezTo>
                <a:close/>
                <a:moveTo>
                  <a:pt x="388" y="146"/>
                </a:moveTo>
                <a:cubicBezTo>
                  <a:pt x="388" y="146"/>
                  <a:pt x="388" y="146"/>
                  <a:pt x="388" y="146"/>
                </a:cubicBezTo>
                <a:cubicBezTo>
                  <a:pt x="388" y="146"/>
                  <a:pt x="388" y="146"/>
                  <a:pt x="388" y="146"/>
                </a:cubicBezTo>
                <a:close/>
                <a:moveTo>
                  <a:pt x="387" y="150"/>
                </a:moveTo>
                <a:cubicBezTo>
                  <a:pt x="387" y="150"/>
                  <a:pt x="387" y="151"/>
                  <a:pt x="387" y="151"/>
                </a:cubicBezTo>
                <a:cubicBezTo>
                  <a:pt x="387" y="151"/>
                  <a:pt x="387" y="151"/>
                  <a:pt x="386" y="151"/>
                </a:cubicBezTo>
                <a:cubicBezTo>
                  <a:pt x="386" y="150"/>
                  <a:pt x="387" y="150"/>
                  <a:pt x="387" y="150"/>
                </a:cubicBezTo>
                <a:close/>
                <a:moveTo>
                  <a:pt x="382" y="133"/>
                </a:moveTo>
                <a:cubicBezTo>
                  <a:pt x="382" y="133"/>
                  <a:pt x="382" y="133"/>
                  <a:pt x="381" y="134"/>
                </a:cubicBezTo>
                <a:cubicBezTo>
                  <a:pt x="381" y="134"/>
                  <a:pt x="381" y="134"/>
                  <a:pt x="381" y="134"/>
                </a:cubicBezTo>
                <a:cubicBezTo>
                  <a:pt x="381" y="133"/>
                  <a:pt x="381" y="133"/>
                  <a:pt x="381" y="133"/>
                </a:cubicBezTo>
                <a:cubicBezTo>
                  <a:pt x="381" y="133"/>
                  <a:pt x="381" y="133"/>
                  <a:pt x="381" y="133"/>
                </a:cubicBezTo>
                <a:cubicBezTo>
                  <a:pt x="382" y="133"/>
                  <a:pt x="382" y="133"/>
                  <a:pt x="382" y="133"/>
                </a:cubicBezTo>
                <a:close/>
                <a:moveTo>
                  <a:pt x="380" y="119"/>
                </a:moveTo>
                <a:cubicBezTo>
                  <a:pt x="380" y="119"/>
                  <a:pt x="380" y="119"/>
                  <a:pt x="380" y="119"/>
                </a:cubicBezTo>
                <a:cubicBezTo>
                  <a:pt x="380" y="119"/>
                  <a:pt x="380" y="119"/>
                  <a:pt x="380" y="119"/>
                </a:cubicBezTo>
                <a:cubicBezTo>
                  <a:pt x="380" y="119"/>
                  <a:pt x="380" y="119"/>
                  <a:pt x="380" y="119"/>
                </a:cubicBezTo>
                <a:close/>
                <a:moveTo>
                  <a:pt x="375" y="118"/>
                </a:moveTo>
                <a:cubicBezTo>
                  <a:pt x="375" y="118"/>
                  <a:pt x="375" y="118"/>
                  <a:pt x="375" y="118"/>
                </a:cubicBezTo>
                <a:cubicBezTo>
                  <a:pt x="375" y="118"/>
                  <a:pt x="375" y="118"/>
                  <a:pt x="375" y="118"/>
                </a:cubicBezTo>
                <a:cubicBezTo>
                  <a:pt x="375" y="118"/>
                  <a:pt x="375" y="118"/>
                  <a:pt x="375" y="118"/>
                </a:cubicBezTo>
                <a:close/>
                <a:moveTo>
                  <a:pt x="373" y="116"/>
                </a:moveTo>
                <a:cubicBezTo>
                  <a:pt x="373" y="117"/>
                  <a:pt x="373" y="117"/>
                  <a:pt x="373" y="117"/>
                </a:cubicBezTo>
                <a:cubicBezTo>
                  <a:pt x="373" y="117"/>
                  <a:pt x="372" y="117"/>
                  <a:pt x="372" y="117"/>
                </a:cubicBezTo>
                <a:cubicBezTo>
                  <a:pt x="372" y="117"/>
                  <a:pt x="372" y="117"/>
                  <a:pt x="372" y="117"/>
                </a:cubicBezTo>
                <a:cubicBezTo>
                  <a:pt x="372" y="117"/>
                  <a:pt x="372" y="117"/>
                  <a:pt x="372" y="116"/>
                </a:cubicBezTo>
                <a:cubicBezTo>
                  <a:pt x="372" y="116"/>
                  <a:pt x="373" y="116"/>
                  <a:pt x="373" y="116"/>
                </a:cubicBezTo>
                <a:close/>
                <a:moveTo>
                  <a:pt x="372" y="117"/>
                </a:moveTo>
                <a:cubicBezTo>
                  <a:pt x="372" y="117"/>
                  <a:pt x="372" y="117"/>
                  <a:pt x="372" y="117"/>
                </a:cubicBezTo>
                <a:cubicBezTo>
                  <a:pt x="371" y="117"/>
                  <a:pt x="371" y="117"/>
                  <a:pt x="371" y="117"/>
                </a:cubicBezTo>
                <a:cubicBezTo>
                  <a:pt x="371" y="117"/>
                  <a:pt x="371" y="117"/>
                  <a:pt x="371" y="117"/>
                </a:cubicBezTo>
                <a:cubicBezTo>
                  <a:pt x="371" y="117"/>
                  <a:pt x="371" y="117"/>
                  <a:pt x="372" y="117"/>
                </a:cubicBezTo>
                <a:close/>
                <a:moveTo>
                  <a:pt x="364" y="115"/>
                </a:moveTo>
                <a:cubicBezTo>
                  <a:pt x="364" y="115"/>
                  <a:pt x="363" y="116"/>
                  <a:pt x="363" y="116"/>
                </a:cubicBezTo>
                <a:cubicBezTo>
                  <a:pt x="363" y="115"/>
                  <a:pt x="363" y="114"/>
                  <a:pt x="364" y="115"/>
                </a:cubicBezTo>
                <a:close/>
                <a:moveTo>
                  <a:pt x="362" y="116"/>
                </a:moveTo>
                <a:cubicBezTo>
                  <a:pt x="362" y="116"/>
                  <a:pt x="362" y="116"/>
                  <a:pt x="362" y="116"/>
                </a:cubicBezTo>
                <a:cubicBezTo>
                  <a:pt x="362" y="116"/>
                  <a:pt x="362" y="116"/>
                  <a:pt x="362" y="116"/>
                </a:cubicBezTo>
                <a:cubicBezTo>
                  <a:pt x="362" y="117"/>
                  <a:pt x="363" y="117"/>
                  <a:pt x="363" y="117"/>
                </a:cubicBezTo>
                <a:cubicBezTo>
                  <a:pt x="362" y="117"/>
                  <a:pt x="362" y="118"/>
                  <a:pt x="362" y="117"/>
                </a:cubicBezTo>
                <a:cubicBezTo>
                  <a:pt x="362" y="116"/>
                  <a:pt x="362" y="116"/>
                  <a:pt x="362" y="116"/>
                </a:cubicBezTo>
                <a:close/>
                <a:moveTo>
                  <a:pt x="361" y="118"/>
                </a:moveTo>
                <a:cubicBezTo>
                  <a:pt x="361" y="118"/>
                  <a:pt x="361" y="118"/>
                  <a:pt x="361" y="118"/>
                </a:cubicBezTo>
                <a:cubicBezTo>
                  <a:pt x="360" y="118"/>
                  <a:pt x="360" y="119"/>
                  <a:pt x="360" y="118"/>
                </a:cubicBezTo>
                <a:cubicBezTo>
                  <a:pt x="359" y="119"/>
                  <a:pt x="359" y="119"/>
                  <a:pt x="359" y="119"/>
                </a:cubicBezTo>
                <a:cubicBezTo>
                  <a:pt x="359" y="119"/>
                  <a:pt x="359" y="119"/>
                  <a:pt x="359" y="119"/>
                </a:cubicBezTo>
                <a:cubicBezTo>
                  <a:pt x="360" y="118"/>
                  <a:pt x="360" y="118"/>
                  <a:pt x="360" y="118"/>
                </a:cubicBezTo>
                <a:cubicBezTo>
                  <a:pt x="360" y="118"/>
                  <a:pt x="361" y="118"/>
                  <a:pt x="361" y="118"/>
                </a:cubicBezTo>
                <a:close/>
                <a:moveTo>
                  <a:pt x="358" y="119"/>
                </a:moveTo>
                <a:cubicBezTo>
                  <a:pt x="358" y="119"/>
                  <a:pt x="358" y="119"/>
                  <a:pt x="357" y="119"/>
                </a:cubicBezTo>
                <a:cubicBezTo>
                  <a:pt x="357" y="119"/>
                  <a:pt x="357" y="119"/>
                  <a:pt x="357" y="118"/>
                </a:cubicBezTo>
                <a:cubicBezTo>
                  <a:pt x="357" y="119"/>
                  <a:pt x="357" y="119"/>
                  <a:pt x="358" y="119"/>
                </a:cubicBezTo>
                <a:close/>
                <a:moveTo>
                  <a:pt x="355" y="117"/>
                </a:moveTo>
                <a:cubicBezTo>
                  <a:pt x="355" y="118"/>
                  <a:pt x="355" y="118"/>
                  <a:pt x="355" y="118"/>
                </a:cubicBezTo>
                <a:cubicBezTo>
                  <a:pt x="356" y="117"/>
                  <a:pt x="355" y="117"/>
                  <a:pt x="356" y="117"/>
                </a:cubicBezTo>
                <a:cubicBezTo>
                  <a:pt x="356" y="117"/>
                  <a:pt x="356" y="118"/>
                  <a:pt x="356" y="118"/>
                </a:cubicBezTo>
                <a:cubicBezTo>
                  <a:pt x="355" y="119"/>
                  <a:pt x="355" y="118"/>
                  <a:pt x="355" y="118"/>
                </a:cubicBezTo>
                <a:cubicBezTo>
                  <a:pt x="355" y="119"/>
                  <a:pt x="355" y="119"/>
                  <a:pt x="355" y="119"/>
                </a:cubicBezTo>
                <a:cubicBezTo>
                  <a:pt x="355" y="119"/>
                  <a:pt x="355" y="119"/>
                  <a:pt x="355" y="119"/>
                </a:cubicBezTo>
                <a:cubicBezTo>
                  <a:pt x="355" y="118"/>
                  <a:pt x="355" y="118"/>
                  <a:pt x="355" y="118"/>
                </a:cubicBezTo>
                <a:cubicBezTo>
                  <a:pt x="355" y="118"/>
                  <a:pt x="355" y="117"/>
                  <a:pt x="355" y="117"/>
                </a:cubicBezTo>
                <a:close/>
                <a:moveTo>
                  <a:pt x="354" y="67"/>
                </a:moveTo>
                <a:cubicBezTo>
                  <a:pt x="355" y="67"/>
                  <a:pt x="355" y="67"/>
                  <a:pt x="355" y="67"/>
                </a:cubicBezTo>
                <a:cubicBezTo>
                  <a:pt x="355" y="67"/>
                  <a:pt x="355" y="68"/>
                  <a:pt x="354" y="67"/>
                </a:cubicBezTo>
                <a:close/>
                <a:moveTo>
                  <a:pt x="356" y="68"/>
                </a:moveTo>
                <a:cubicBezTo>
                  <a:pt x="356" y="68"/>
                  <a:pt x="356" y="68"/>
                  <a:pt x="356" y="68"/>
                </a:cubicBezTo>
                <a:cubicBezTo>
                  <a:pt x="356" y="68"/>
                  <a:pt x="356" y="68"/>
                  <a:pt x="356" y="68"/>
                </a:cubicBezTo>
                <a:close/>
                <a:moveTo>
                  <a:pt x="356" y="43"/>
                </a:moveTo>
                <a:cubicBezTo>
                  <a:pt x="355" y="44"/>
                  <a:pt x="355" y="44"/>
                  <a:pt x="354" y="44"/>
                </a:cubicBezTo>
                <a:cubicBezTo>
                  <a:pt x="355" y="44"/>
                  <a:pt x="355" y="43"/>
                  <a:pt x="356" y="43"/>
                </a:cubicBezTo>
                <a:close/>
                <a:moveTo>
                  <a:pt x="353" y="69"/>
                </a:moveTo>
                <a:cubicBezTo>
                  <a:pt x="353" y="68"/>
                  <a:pt x="354" y="68"/>
                  <a:pt x="354" y="67"/>
                </a:cubicBezTo>
                <a:cubicBezTo>
                  <a:pt x="354" y="68"/>
                  <a:pt x="354" y="68"/>
                  <a:pt x="354" y="69"/>
                </a:cubicBezTo>
                <a:cubicBezTo>
                  <a:pt x="353" y="69"/>
                  <a:pt x="353" y="69"/>
                  <a:pt x="353" y="69"/>
                </a:cubicBezTo>
                <a:cubicBezTo>
                  <a:pt x="353" y="69"/>
                  <a:pt x="353" y="69"/>
                  <a:pt x="353" y="69"/>
                </a:cubicBezTo>
                <a:cubicBezTo>
                  <a:pt x="353" y="69"/>
                  <a:pt x="353" y="69"/>
                  <a:pt x="353" y="69"/>
                </a:cubicBezTo>
                <a:close/>
                <a:moveTo>
                  <a:pt x="353" y="122"/>
                </a:moveTo>
                <a:cubicBezTo>
                  <a:pt x="353" y="122"/>
                  <a:pt x="353" y="122"/>
                  <a:pt x="353" y="122"/>
                </a:cubicBezTo>
                <a:cubicBezTo>
                  <a:pt x="353" y="122"/>
                  <a:pt x="352" y="122"/>
                  <a:pt x="352" y="122"/>
                </a:cubicBezTo>
                <a:cubicBezTo>
                  <a:pt x="353" y="122"/>
                  <a:pt x="353" y="122"/>
                  <a:pt x="353" y="122"/>
                </a:cubicBezTo>
                <a:close/>
                <a:moveTo>
                  <a:pt x="352" y="44"/>
                </a:moveTo>
                <a:cubicBezTo>
                  <a:pt x="352" y="43"/>
                  <a:pt x="352" y="44"/>
                  <a:pt x="351" y="44"/>
                </a:cubicBezTo>
                <a:cubicBezTo>
                  <a:pt x="352" y="43"/>
                  <a:pt x="352" y="43"/>
                  <a:pt x="352" y="44"/>
                </a:cubicBezTo>
                <a:close/>
                <a:moveTo>
                  <a:pt x="352" y="69"/>
                </a:moveTo>
                <a:cubicBezTo>
                  <a:pt x="352" y="69"/>
                  <a:pt x="351" y="69"/>
                  <a:pt x="351" y="70"/>
                </a:cubicBezTo>
                <a:cubicBezTo>
                  <a:pt x="351" y="70"/>
                  <a:pt x="352" y="70"/>
                  <a:pt x="352" y="70"/>
                </a:cubicBezTo>
                <a:cubicBezTo>
                  <a:pt x="351" y="70"/>
                  <a:pt x="351" y="70"/>
                  <a:pt x="351" y="70"/>
                </a:cubicBezTo>
                <a:cubicBezTo>
                  <a:pt x="351" y="70"/>
                  <a:pt x="351" y="70"/>
                  <a:pt x="351" y="70"/>
                </a:cubicBezTo>
                <a:cubicBezTo>
                  <a:pt x="351" y="70"/>
                  <a:pt x="351" y="70"/>
                  <a:pt x="351" y="70"/>
                </a:cubicBezTo>
                <a:cubicBezTo>
                  <a:pt x="350" y="70"/>
                  <a:pt x="350" y="70"/>
                  <a:pt x="350" y="70"/>
                </a:cubicBezTo>
                <a:cubicBezTo>
                  <a:pt x="350" y="70"/>
                  <a:pt x="351" y="69"/>
                  <a:pt x="352" y="69"/>
                </a:cubicBezTo>
                <a:close/>
                <a:moveTo>
                  <a:pt x="349" y="117"/>
                </a:moveTo>
                <a:cubicBezTo>
                  <a:pt x="348" y="118"/>
                  <a:pt x="348" y="117"/>
                  <a:pt x="348" y="118"/>
                </a:cubicBezTo>
                <a:cubicBezTo>
                  <a:pt x="348" y="117"/>
                  <a:pt x="348" y="117"/>
                  <a:pt x="348" y="117"/>
                </a:cubicBezTo>
                <a:cubicBezTo>
                  <a:pt x="348" y="117"/>
                  <a:pt x="349" y="117"/>
                  <a:pt x="349" y="117"/>
                </a:cubicBezTo>
                <a:cubicBezTo>
                  <a:pt x="349" y="117"/>
                  <a:pt x="349" y="117"/>
                  <a:pt x="349" y="117"/>
                </a:cubicBezTo>
                <a:close/>
                <a:moveTo>
                  <a:pt x="346" y="71"/>
                </a:moveTo>
                <a:cubicBezTo>
                  <a:pt x="346" y="71"/>
                  <a:pt x="346" y="71"/>
                  <a:pt x="347" y="70"/>
                </a:cubicBezTo>
                <a:cubicBezTo>
                  <a:pt x="347" y="70"/>
                  <a:pt x="347" y="70"/>
                  <a:pt x="348" y="70"/>
                </a:cubicBezTo>
                <a:cubicBezTo>
                  <a:pt x="348" y="70"/>
                  <a:pt x="347" y="70"/>
                  <a:pt x="348" y="70"/>
                </a:cubicBezTo>
                <a:cubicBezTo>
                  <a:pt x="348" y="70"/>
                  <a:pt x="348" y="69"/>
                  <a:pt x="348" y="69"/>
                </a:cubicBezTo>
                <a:cubicBezTo>
                  <a:pt x="349" y="69"/>
                  <a:pt x="349" y="70"/>
                  <a:pt x="349" y="70"/>
                </a:cubicBezTo>
                <a:cubicBezTo>
                  <a:pt x="349" y="70"/>
                  <a:pt x="349" y="70"/>
                  <a:pt x="349" y="70"/>
                </a:cubicBezTo>
                <a:cubicBezTo>
                  <a:pt x="349" y="70"/>
                  <a:pt x="349" y="70"/>
                  <a:pt x="349" y="70"/>
                </a:cubicBezTo>
                <a:cubicBezTo>
                  <a:pt x="348" y="70"/>
                  <a:pt x="348" y="70"/>
                  <a:pt x="348" y="71"/>
                </a:cubicBezTo>
                <a:cubicBezTo>
                  <a:pt x="348" y="71"/>
                  <a:pt x="347" y="71"/>
                  <a:pt x="347" y="71"/>
                </a:cubicBezTo>
                <a:cubicBezTo>
                  <a:pt x="347" y="71"/>
                  <a:pt x="347" y="71"/>
                  <a:pt x="347" y="71"/>
                </a:cubicBezTo>
                <a:cubicBezTo>
                  <a:pt x="346" y="71"/>
                  <a:pt x="346" y="71"/>
                  <a:pt x="346" y="72"/>
                </a:cubicBezTo>
                <a:cubicBezTo>
                  <a:pt x="346" y="72"/>
                  <a:pt x="346" y="72"/>
                  <a:pt x="346" y="72"/>
                </a:cubicBezTo>
                <a:cubicBezTo>
                  <a:pt x="346" y="72"/>
                  <a:pt x="346" y="72"/>
                  <a:pt x="346" y="72"/>
                </a:cubicBezTo>
                <a:cubicBezTo>
                  <a:pt x="346" y="72"/>
                  <a:pt x="346" y="71"/>
                  <a:pt x="346" y="71"/>
                </a:cubicBezTo>
                <a:close/>
                <a:moveTo>
                  <a:pt x="346" y="118"/>
                </a:moveTo>
                <a:cubicBezTo>
                  <a:pt x="346" y="118"/>
                  <a:pt x="346" y="118"/>
                  <a:pt x="346" y="118"/>
                </a:cubicBezTo>
                <a:cubicBezTo>
                  <a:pt x="346" y="118"/>
                  <a:pt x="346" y="118"/>
                  <a:pt x="346" y="118"/>
                </a:cubicBezTo>
                <a:close/>
                <a:moveTo>
                  <a:pt x="345" y="118"/>
                </a:moveTo>
                <a:cubicBezTo>
                  <a:pt x="345" y="118"/>
                  <a:pt x="345" y="118"/>
                  <a:pt x="345" y="118"/>
                </a:cubicBezTo>
                <a:cubicBezTo>
                  <a:pt x="345" y="118"/>
                  <a:pt x="345" y="118"/>
                  <a:pt x="345" y="118"/>
                </a:cubicBezTo>
                <a:cubicBezTo>
                  <a:pt x="345" y="118"/>
                  <a:pt x="345" y="118"/>
                  <a:pt x="345" y="118"/>
                </a:cubicBezTo>
                <a:close/>
                <a:moveTo>
                  <a:pt x="347" y="121"/>
                </a:moveTo>
                <a:cubicBezTo>
                  <a:pt x="347" y="122"/>
                  <a:pt x="345" y="122"/>
                  <a:pt x="345" y="122"/>
                </a:cubicBezTo>
                <a:cubicBezTo>
                  <a:pt x="346" y="122"/>
                  <a:pt x="346" y="121"/>
                  <a:pt x="347" y="121"/>
                </a:cubicBezTo>
                <a:close/>
                <a:moveTo>
                  <a:pt x="336" y="42"/>
                </a:moveTo>
                <a:cubicBezTo>
                  <a:pt x="336" y="42"/>
                  <a:pt x="337" y="42"/>
                  <a:pt x="337" y="42"/>
                </a:cubicBezTo>
                <a:cubicBezTo>
                  <a:pt x="338" y="42"/>
                  <a:pt x="336" y="43"/>
                  <a:pt x="337" y="43"/>
                </a:cubicBezTo>
                <a:cubicBezTo>
                  <a:pt x="337" y="44"/>
                  <a:pt x="337" y="44"/>
                  <a:pt x="336" y="44"/>
                </a:cubicBezTo>
                <a:cubicBezTo>
                  <a:pt x="337" y="44"/>
                  <a:pt x="337" y="43"/>
                  <a:pt x="336" y="42"/>
                </a:cubicBezTo>
                <a:close/>
                <a:moveTo>
                  <a:pt x="328" y="47"/>
                </a:moveTo>
                <a:cubicBezTo>
                  <a:pt x="327" y="48"/>
                  <a:pt x="327" y="49"/>
                  <a:pt x="326" y="48"/>
                </a:cubicBezTo>
                <a:cubicBezTo>
                  <a:pt x="326" y="48"/>
                  <a:pt x="327" y="48"/>
                  <a:pt x="328" y="47"/>
                </a:cubicBezTo>
                <a:close/>
                <a:moveTo>
                  <a:pt x="326" y="131"/>
                </a:moveTo>
                <a:cubicBezTo>
                  <a:pt x="326" y="131"/>
                  <a:pt x="325" y="131"/>
                  <a:pt x="325" y="131"/>
                </a:cubicBezTo>
                <a:cubicBezTo>
                  <a:pt x="325" y="131"/>
                  <a:pt x="326" y="131"/>
                  <a:pt x="326" y="131"/>
                </a:cubicBezTo>
                <a:close/>
                <a:moveTo>
                  <a:pt x="326" y="133"/>
                </a:moveTo>
                <a:cubicBezTo>
                  <a:pt x="326" y="133"/>
                  <a:pt x="326" y="132"/>
                  <a:pt x="327" y="133"/>
                </a:cubicBezTo>
                <a:cubicBezTo>
                  <a:pt x="327" y="133"/>
                  <a:pt x="327" y="133"/>
                  <a:pt x="326" y="134"/>
                </a:cubicBezTo>
                <a:cubicBezTo>
                  <a:pt x="326" y="133"/>
                  <a:pt x="325" y="134"/>
                  <a:pt x="325" y="134"/>
                </a:cubicBezTo>
                <a:cubicBezTo>
                  <a:pt x="325" y="133"/>
                  <a:pt x="326" y="133"/>
                  <a:pt x="326" y="133"/>
                </a:cubicBezTo>
                <a:close/>
                <a:moveTo>
                  <a:pt x="322" y="134"/>
                </a:moveTo>
                <a:cubicBezTo>
                  <a:pt x="322" y="134"/>
                  <a:pt x="323" y="134"/>
                  <a:pt x="323" y="133"/>
                </a:cubicBezTo>
                <a:cubicBezTo>
                  <a:pt x="323" y="133"/>
                  <a:pt x="323" y="134"/>
                  <a:pt x="323" y="134"/>
                </a:cubicBezTo>
                <a:cubicBezTo>
                  <a:pt x="323" y="134"/>
                  <a:pt x="323" y="134"/>
                  <a:pt x="323" y="135"/>
                </a:cubicBezTo>
                <a:cubicBezTo>
                  <a:pt x="322" y="134"/>
                  <a:pt x="322" y="135"/>
                  <a:pt x="322" y="135"/>
                </a:cubicBezTo>
                <a:cubicBezTo>
                  <a:pt x="322" y="134"/>
                  <a:pt x="322" y="134"/>
                  <a:pt x="322" y="134"/>
                </a:cubicBezTo>
                <a:close/>
                <a:moveTo>
                  <a:pt x="319" y="143"/>
                </a:moveTo>
                <a:cubicBezTo>
                  <a:pt x="319" y="143"/>
                  <a:pt x="319" y="143"/>
                  <a:pt x="319" y="143"/>
                </a:cubicBezTo>
                <a:cubicBezTo>
                  <a:pt x="319" y="143"/>
                  <a:pt x="319" y="143"/>
                  <a:pt x="319" y="143"/>
                </a:cubicBezTo>
                <a:close/>
                <a:moveTo>
                  <a:pt x="319" y="142"/>
                </a:moveTo>
                <a:cubicBezTo>
                  <a:pt x="319" y="142"/>
                  <a:pt x="319" y="142"/>
                  <a:pt x="319" y="142"/>
                </a:cubicBezTo>
                <a:cubicBezTo>
                  <a:pt x="319" y="142"/>
                  <a:pt x="319" y="142"/>
                  <a:pt x="318" y="142"/>
                </a:cubicBezTo>
                <a:cubicBezTo>
                  <a:pt x="319" y="142"/>
                  <a:pt x="319" y="142"/>
                  <a:pt x="319" y="142"/>
                </a:cubicBezTo>
                <a:close/>
                <a:moveTo>
                  <a:pt x="317" y="140"/>
                </a:moveTo>
                <a:cubicBezTo>
                  <a:pt x="317" y="141"/>
                  <a:pt x="318" y="141"/>
                  <a:pt x="318" y="141"/>
                </a:cubicBezTo>
                <a:cubicBezTo>
                  <a:pt x="318" y="141"/>
                  <a:pt x="318" y="141"/>
                  <a:pt x="318" y="142"/>
                </a:cubicBezTo>
                <a:cubicBezTo>
                  <a:pt x="318" y="142"/>
                  <a:pt x="318" y="142"/>
                  <a:pt x="318" y="142"/>
                </a:cubicBezTo>
                <a:cubicBezTo>
                  <a:pt x="317" y="142"/>
                  <a:pt x="317" y="142"/>
                  <a:pt x="317" y="142"/>
                </a:cubicBezTo>
                <a:cubicBezTo>
                  <a:pt x="317" y="142"/>
                  <a:pt x="317" y="142"/>
                  <a:pt x="317" y="142"/>
                </a:cubicBezTo>
                <a:cubicBezTo>
                  <a:pt x="317" y="142"/>
                  <a:pt x="317" y="141"/>
                  <a:pt x="317" y="140"/>
                </a:cubicBezTo>
                <a:close/>
                <a:moveTo>
                  <a:pt x="317" y="145"/>
                </a:moveTo>
                <a:cubicBezTo>
                  <a:pt x="317" y="145"/>
                  <a:pt x="317" y="145"/>
                  <a:pt x="317" y="145"/>
                </a:cubicBezTo>
                <a:cubicBezTo>
                  <a:pt x="317" y="145"/>
                  <a:pt x="317" y="145"/>
                  <a:pt x="317" y="145"/>
                </a:cubicBezTo>
                <a:cubicBezTo>
                  <a:pt x="317" y="145"/>
                  <a:pt x="317" y="145"/>
                  <a:pt x="317" y="145"/>
                </a:cubicBezTo>
                <a:close/>
                <a:moveTo>
                  <a:pt x="314" y="136"/>
                </a:moveTo>
                <a:cubicBezTo>
                  <a:pt x="315" y="136"/>
                  <a:pt x="315" y="136"/>
                  <a:pt x="315" y="136"/>
                </a:cubicBezTo>
                <a:cubicBezTo>
                  <a:pt x="315" y="136"/>
                  <a:pt x="315" y="136"/>
                  <a:pt x="315" y="136"/>
                </a:cubicBezTo>
                <a:cubicBezTo>
                  <a:pt x="315" y="136"/>
                  <a:pt x="315" y="136"/>
                  <a:pt x="315" y="136"/>
                </a:cubicBezTo>
                <a:cubicBezTo>
                  <a:pt x="315" y="136"/>
                  <a:pt x="316" y="136"/>
                  <a:pt x="316" y="135"/>
                </a:cubicBezTo>
                <a:cubicBezTo>
                  <a:pt x="316" y="135"/>
                  <a:pt x="316" y="136"/>
                  <a:pt x="317" y="136"/>
                </a:cubicBezTo>
                <a:cubicBezTo>
                  <a:pt x="316" y="135"/>
                  <a:pt x="316" y="137"/>
                  <a:pt x="315" y="136"/>
                </a:cubicBezTo>
                <a:cubicBezTo>
                  <a:pt x="315" y="137"/>
                  <a:pt x="314" y="137"/>
                  <a:pt x="314" y="136"/>
                </a:cubicBezTo>
                <a:cubicBezTo>
                  <a:pt x="314" y="136"/>
                  <a:pt x="314" y="136"/>
                  <a:pt x="314" y="136"/>
                </a:cubicBezTo>
                <a:close/>
                <a:moveTo>
                  <a:pt x="315" y="137"/>
                </a:moveTo>
                <a:cubicBezTo>
                  <a:pt x="315" y="137"/>
                  <a:pt x="315" y="137"/>
                  <a:pt x="315" y="137"/>
                </a:cubicBezTo>
                <a:cubicBezTo>
                  <a:pt x="315" y="137"/>
                  <a:pt x="315" y="137"/>
                  <a:pt x="315" y="137"/>
                </a:cubicBezTo>
                <a:cubicBezTo>
                  <a:pt x="315" y="137"/>
                  <a:pt x="315" y="137"/>
                  <a:pt x="315" y="137"/>
                </a:cubicBezTo>
                <a:cubicBezTo>
                  <a:pt x="314" y="137"/>
                  <a:pt x="314" y="137"/>
                  <a:pt x="314" y="137"/>
                </a:cubicBezTo>
                <a:cubicBezTo>
                  <a:pt x="314" y="137"/>
                  <a:pt x="314" y="137"/>
                  <a:pt x="315" y="137"/>
                </a:cubicBezTo>
                <a:close/>
                <a:moveTo>
                  <a:pt x="311" y="137"/>
                </a:moveTo>
                <a:cubicBezTo>
                  <a:pt x="311" y="137"/>
                  <a:pt x="311" y="137"/>
                  <a:pt x="311" y="137"/>
                </a:cubicBezTo>
                <a:cubicBezTo>
                  <a:pt x="311" y="137"/>
                  <a:pt x="311" y="137"/>
                  <a:pt x="311" y="137"/>
                </a:cubicBezTo>
                <a:close/>
                <a:moveTo>
                  <a:pt x="311" y="137"/>
                </a:moveTo>
                <a:cubicBezTo>
                  <a:pt x="311" y="137"/>
                  <a:pt x="310" y="137"/>
                  <a:pt x="310" y="137"/>
                </a:cubicBezTo>
                <a:cubicBezTo>
                  <a:pt x="310" y="137"/>
                  <a:pt x="310" y="137"/>
                  <a:pt x="310" y="136"/>
                </a:cubicBezTo>
                <a:cubicBezTo>
                  <a:pt x="310" y="137"/>
                  <a:pt x="310" y="137"/>
                  <a:pt x="311" y="137"/>
                </a:cubicBezTo>
                <a:close/>
                <a:moveTo>
                  <a:pt x="310" y="138"/>
                </a:moveTo>
                <a:cubicBezTo>
                  <a:pt x="309" y="138"/>
                  <a:pt x="308" y="139"/>
                  <a:pt x="308" y="139"/>
                </a:cubicBezTo>
                <a:cubicBezTo>
                  <a:pt x="308" y="139"/>
                  <a:pt x="307" y="139"/>
                  <a:pt x="307" y="139"/>
                </a:cubicBezTo>
                <a:cubicBezTo>
                  <a:pt x="308" y="139"/>
                  <a:pt x="309" y="138"/>
                  <a:pt x="310" y="138"/>
                </a:cubicBezTo>
                <a:close/>
                <a:moveTo>
                  <a:pt x="306" y="51"/>
                </a:moveTo>
                <a:cubicBezTo>
                  <a:pt x="306" y="51"/>
                  <a:pt x="306" y="51"/>
                  <a:pt x="306" y="51"/>
                </a:cubicBezTo>
                <a:cubicBezTo>
                  <a:pt x="306" y="51"/>
                  <a:pt x="306" y="51"/>
                  <a:pt x="306" y="51"/>
                </a:cubicBezTo>
                <a:cubicBezTo>
                  <a:pt x="306" y="50"/>
                  <a:pt x="306" y="51"/>
                  <a:pt x="306" y="51"/>
                </a:cubicBezTo>
                <a:cubicBezTo>
                  <a:pt x="306" y="51"/>
                  <a:pt x="306" y="51"/>
                  <a:pt x="306" y="51"/>
                </a:cubicBezTo>
                <a:cubicBezTo>
                  <a:pt x="306" y="51"/>
                  <a:pt x="306" y="51"/>
                  <a:pt x="306" y="51"/>
                </a:cubicBezTo>
                <a:close/>
                <a:moveTo>
                  <a:pt x="303" y="145"/>
                </a:moveTo>
                <a:cubicBezTo>
                  <a:pt x="303" y="145"/>
                  <a:pt x="303" y="145"/>
                  <a:pt x="303" y="145"/>
                </a:cubicBezTo>
                <a:cubicBezTo>
                  <a:pt x="303" y="145"/>
                  <a:pt x="303" y="145"/>
                  <a:pt x="303" y="145"/>
                </a:cubicBezTo>
                <a:cubicBezTo>
                  <a:pt x="303" y="145"/>
                  <a:pt x="303" y="145"/>
                  <a:pt x="303" y="145"/>
                </a:cubicBezTo>
                <a:close/>
                <a:moveTo>
                  <a:pt x="295" y="55"/>
                </a:moveTo>
                <a:cubicBezTo>
                  <a:pt x="295" y="55"/>
                  <a:pt x="295" y="55"/>
                  <a:pt x="295" y="56"/>
                </a:cubicBezTo>
                <a:cubicBezTo>
                  <a:pt x="295" y="56"/>
                  <a:pt x="294" y="56"/>
                  <a:pt x="294" y="56"/>
                </a:cubicBezTo>
                <a:cubicBezTo>
                  <a:pt x="294" y="55"/>
                  <a:pt x="294" y="55"/>
                  <a:pt x="295" y="55"/>
                </a:cubicBezTo>
                <a:close/>
                <a:moveTo>
                  <a:pt x="280" y="52"/>
                </a:moveTo>
                <a:cubicBezTo>
                  <a:pt x="280" y="52"/>
                  <a:pt x="280" y="52"/>
                  <a:pt x="280" y="52"/>
                </a:cubicBezTo>
                <a:cubicBezTo>
                  <a:pt x="280" y="52"/>
                  <a:pt x="279" y="52"/>
                  <a:pt x="279" y="52"/>
                </a:cubicBezTo>
                <a:cubicBezTo>
                  <a:pt x="279" y="52"/>
                  <a:pt x="280" y="52"/>
                  <a:pt x="280" y="52"/>
                </a:cubicBezTo>
                <a:close/>
                <a:moveTo>
                  <a:pt x="278" y="53"/>
                </a:moveTo>
                <a:cubicBezTo>
                  <a:pt x="279" y="53"/>
                  <a:pt x="279" y="52"/>
                  <a:pt x="279" y="52"/>
                </a:cubicBezTo>
                <a:cubicBezTo>
                  <a:pt x="279" y="52"/>
                  <a:pt x="280" y="52"/>
                  <a:pt x="280" y="53"/>
                </a:cubicBezTo>
                <a:cubicBezTo>
                  <a:pt x="279" y="53"/>
                  <a:pt x="279" y="53"/>
                  <a:pt x="278" y="54"/>
                </a:cubicBezTo>
                <a:cubicBezTo>
                  <a:pt x="278" y="53"/>
                  <a:pt x="279" y="53"/>
                  <a:pt x="278" y="53"/>
                </a:cubicBezTo>
                <a:close/>
                <a:moveTo>
                  <a:pt x="278" y="54"/>
                </a:moveTo>
                <a:cubicBezTo>
                  <a:pt x="278" y="54"/>
                  <a:pt x="278" y="54"/>
                  <a:pt x="278" y="54"/>
                </a:cubicBezTo>
                <a:cubicBezTo>
                  <a:pt x="278" y="54"/>
                  <a:pt x="278" y="54"/>
                  <a:pt x="277" y="54"/>
                </a:cubicBezTo>
                <a:cubicBezTo>
                  <a:pt x="278" y="54"/>
                  <a:pt x="278" y="54"/>
                  <a:pt x="278" y="54"/>
                </a:cubicBezTo>
                <a:close/>
                <a:moveTo>
                  <a:pt x="101" y="285"/>
                </a:moveTo>
                <a:cubicBezTo>
                  <a:pt x="101" y="285"/>
                  <a:pt x="101" y="285"/>
                  <a:pt x="101" y="285"/>
                </a:cubicBezTo>
                <a:cubicBezTo>
                  <a:pt x="101" y="285"/>
                  <a:pt x="102" y="285"/>
                  <a:pt x="102" y="284"/>
                </a:cubicBezTo>
                <a:cubicBezTo>
                  <a:pt x="102" y="284"/>
                  <a:pt x="102" y="284"/>
                  <a:pt x="102" y="285"/>
                </a:cubicBezTo>
                <a:cubicBezTo>
                  <a:pt x="102" y="285"/>
                  <a:pt x="102" y="286"/>
                  <a:pt x="102" y="286"/>
                </a:cubicBezTo>
                <a:cubicBezTo>
                  <a:pt x="101" y="286"/>
                  <a:pt x="101" y="285"/>
                  <a:pt x="101" y="285"/>
                </a:cubicBezTo>
                <a:close/>
                <a:moveTo>
                  <a:pt x="71" y="264"/>
                </a:moveTo>
                <a:cubicBezTo>
                  <a:pt x="70" y="264"/>
                  <a:pt x="70" y="264"/>
                  <a:pt x="70" y="264"/>
                </a:cubicBezTo>
                <a:cubicBezTo>
                  <a:pt x="70" y="264"/>
                  <a:pt x="70" y="264"/>
                  <a:pt x="70" y="264"/>
                </a:cubicBezTo>
                <a:cubicBezTo>
                  <a:pt x="70" y="263"/>
                  <a:pt x="71" y="263"/>
                  <a:pt x="71" y="264"/>
                </a:cubicBezTo>
                <a:cubicBezTo>
                  <a:pt x="71" y="264"/>
                  <a:pt x="71" y="264"/>
                  <a:pt x="71" y="264"/>
                </a:cubicBezTo>
                <a:cubicBezTo>
                  <a:pt x="71" y="264"/>
                  <a:pt x="71" y="264"/>
                  <a:pt x="71" y="264"/>
                </a:cubicBezTo>
                <a:close/>
                <a:moveTo>
                  <a:pt x="68" y="263"/>
                </a:moveTo>
                <a:cubicBezTo>
                  <a:pt x="67" y="263"/>
                  <a:pt x="67" y="263"/>
                  <a:pt x="67" y="263"/>
                </a:cubicBezTo>
                <a:cubicBezTo>
                  <a:pt x="66" y="263"/>
                  <a:pt x="67" y="262"/>
                  <a:pt x="66" y="262"/>
                </a:cubicBezTo>
                <a:cubicBezTo>
                  <a:pt x="66" y="262"/>
                  <a:pt x="67" y="261"/>
                  <a:pt x="67" y="261"/>
                </a:cubicBezTo>
                <a:cubicBezTo>
                  <a:pt x="67" y="261"/>
                  <a:pt x="67" y="261"/>
                  <a:pt x="67" y="261"/>
                </a:cubicBezTo>
                <a:cubicBezTo>
                  <a:pt x="67" y="261"/>
                  <a:pt x="68" y="261"/>
                  <a:pt x="68" y="261"/>
                </a:cubicBezTo>
                <a:cubicBezTo>
                  <a:pt x="67" y="261"/>
                  <a:pt x="67" y="262"/>
                  <a:pt x="68" y="263"/>
                </a:cubicBezTo>
                <a:close/>
                <a:moveTo>
                  <a:pt x="63" y="265"/>
                </a:moveTo>
                <a:cubicBezTo>
                  <a:pt x="63" y="265"/>
                  <a:pt x="63" y="265"/>
                  <a:pt x="63" y="265"/>
                </a:cubicBezTo>
                <a:cubicBezTo>
                  <a:pt x="63" y="265"/>
                  <a:pt x="63" y="265"/>
                  <a:pt x="63" y="265"/>
                </a:cubicBezTo>
                <a:cubicBezTo>
                  <a:pt x="63" y="265"/>
                  <a:pt x="63" y="265"/>
                  <a:pt x="63" y="265"/>
                </a:cubicBezTo>
                <a:close/>
                <a:moveTo>
                  <a:pt x="60" y="267"/>
                </a:moveTo>
                <a:cubicBezTo>
                  <a:pt x="60" y="267"/>
                  <a:pt x="59" y="267"/>
                  <a:pt x="59" y="267"/>
                </a:cubicBezTo>
                <a:cubicBezTo>
                  <a:pt x="60" y="266"/>
                  <a:pt x="60" y="266"/>
                  <a:pt x="60" y="266"/>
                </a:cubicBezTo>
                <a:cubicBezTo>
                  <a:pt x="60" y="266"/>
                  <a:pt x="60" y="266"/>
                  <a:pt x="60" y="266"/>
                </a:cubicBezTo>
                <a:cubicBezTo>
                  <a:pt x="60" y="266"/>
                  <a:pt x="59" y="266"/>
                  <a:pt x="60" y="267"/>
                </a:cubicBezTo>
                <a:close/>
                <a:moveTo>
                  <a:pt x="44" y="249"/>
                </a:moveTo>
                <a:cubicBezTo>
                  <a:pt x="44" y="249"/>
                  <a:pt x="44" y="249"/>
                  <a:pt x="44" y="249"/>
                </a:cubicBezTo>
                <a:cubicBezTo>
                  <a:pt x="44" y="249"/>
                  <a:pt x="45" y="249"/>
                  <a:pt x="44" y="248"/>
                </a:cubicBezTo>
                <a:cubicBezTo>
                  <a:pt x="45" y="248"/>
                  <a:pt x="45" y="249"/>
                  <a:pt x="45" y="249"/>
                </a:cubicBezTo>
                <a:cubicBezTo>
                  <a:pt x="45" y="249"/>
                  <a:pt x="44" y="250"/>
                  <a:pt x="44" y="250"/>
                </a:cubicBezTo>
                <a:cubicBezTo>
                  <a:pt x="44" y="250"/>
                  <a:pt x="44" y="250"/>
                  <a:pt x="44" y="249"/>
                </a:cubicBezTo>
                <a:close/>
                <a:moveTo>
                  <a:pt x="58" y="187"/>
                </a:moveTo>
                <a:cubicBezTo>
                  <a:pt x="58" y="187"/>
                  <a:pt x="58" y="187"/>
                  <a:pt x="58" y="187"/>
                </a:cubicBezTo>
                <a:cubicBezTo>
                  <a:pt x="58" y="187"/>
                  <a:pt x="58" y="187"/>
                  <a:pt x="58" y="187"/>
                </a:cubicBezTo>
                <a:cubicBezTo>
                  <a:pt x="58" y="187"/>
                  <a:pt x="58" y="187"/>
                  <a:pt x="58" y="187"/>
                </a:cubicBezTo>
                <a:close/>
                <a:moveTo>
                  <a:pt x="84" y="164"/>
                </a:moveTo>
                <a:cubicBezTo>
                  <a:pt x="84" y="164"/>
                  <a:pt x="85" y="164"/>
                  <a:pt x="85" y="164"/>
                </a:cubicBezTo>
                <a:cubicBezTo>
                  <a:pt x="85" y="164"/>
                  <a:pt x="85" y="164"/>
                  <a:pt x="85" y="164"/>
                </a:cubicBezTo>
                <a:cubicBezTo>
                  <a:pt x="85" y="164"/>
                  <a:pt x="85" y="164"/>
                  <a:pt x="84" y="164"/>
                </a:cubicBezTo>
                <a:close/>
                <a:moveTo>
                  <a:pt x="87" y="137"/>
                </a:moveTo>
                <a:cubicBezTo>
                  <a:pt x="88" y="137"/>
                  <a:pt x="87" y="137"/>
                  <a:pt x="87" y="137"/>
                </a:cubicBezTo>
                <a:cubicBezTo>
                  <a:pt x="87" y="137"/>
                  <a:pt x="87" y="137"/>
                  <a:pt x="87" y="137"/>
                </a:cubicBezTo>
                <a:cubicBezTo>
                  <a:pt x="87" y="138"/>
                  <a:pt x="87" y="138"/>
                  <a:pt x="86" y="138"/>
                </a:cubicBezTo>
                <a:cubicBezTo>
                  <a:pt x="87" y="137"/>
                  <a:pt x="87" y="137"/>
                  <a:pt x="87" y="137"/>
                </a:cubicBezTo>
                <a:cubicBezTo>
                  <a:pt x="87" y="137"/>
                  <a:pt x="87" y="137"/>
                  <a:pt x="87" y="137"/>
                </a:cubicBezTo>
                <a:close/>
                <a:moveTo>
                  <a:pt x="88" y="137"/>
                </a:moveTo>
                <a:cubicBezTo>
                  <a:pt x="88" y="137"/>
                  <a:pt x="88" y="137"/>
                  <a:pt x="88" y="137"/>
                </a:cubicBezTo>
                <a:cubicBezTo>
                  <a:pt x="88" y="137"/>
                  <a:pt x="88" y="137"/>
                  <a:pt x="88" y="136"/>
                </a:cubicBezTo>
                <a:cubicBezTo>
                  <a:pt x="88" y="136"/>
                  <a:pt x="88" y="136"/>
                  <a:pt x="88" y="136"/>
                </a:cubicBezTo>
                <a:cubicBezTo>
                  <a:pt x="89" y="136"/>
                  <a:pt x="88" y="137"/>
                  <a:pt x="88" y="137"/>
                </a:cubicBezTo>
                <a:close/>
                <a:moveTo>
                  <a:pt x="88" y="163"/>
                </a:moveTo>
                <a:cubicBezTo>
                  <a:pt x="88" y="163"/>
                  <a:pt x="88" y="162"/>
                  <a:pt x="88" y="162"/>
                </a:cubicBezTo>
                <a:cubicBezTo>
                  <a:pt x="89" y="162"/>
                  <a:pt x="89" y="163"/>
                  <a:pt x="89" y="163"/>
                </a:cubicBezTo>
                <a:cubicBezTo>
                  <a:pt x="88" y="163"/>
                  <a:pt x="88" y="163"/>
                  <a:pt x="88" y="163"/>
                </a:cubicBezTo>
                <a:cubicBezTo>
                  <a:pt x="88" y="163"/>
                  <a:pt x="88" y="163"/>
                  <a:pt x="88" y="163"/>
                </a:cubicBezTo>
                <a:close/>
                <a:moveTo>
                  <a:pt x="89" y="169"/>
                </a:moveTo>
                <a:cubicBezTo>
                  <a:pt x="89" y="169"/>
                  <a:pt x="89" y="168"/>
                  <a:pt x="90" y="169"/>
                </a:cubicBezTo>
                <a:cubicBezTo>
                  <a:pt x="90" y="169"/>
                  <a:pt x="89" y="169"/>
                  <a:pt x="89" y="169"/>
                </a:cubicBezTo>
                <a:cubicBezTo>
                  <a:pt x="89" y="169"/>
                  <a:pt x="89" y="169"/>
                  <a:pt x="89" y="169"/>
                </a:cubicBezTo>
                <a:cubicBezTo>
                  <a:pt x="89" y="169"/>
                  <a:pt x="89" y="169"/>
                  <a:pt x="89" y="169"/>
                </a:cubicBezTo>
                <a:cubicBezTo>
                  <a:pt x="89" y="169"/>
                  <a:pt x="89" y="169"/>
                  <a:pt x="89" y="169"/>
                </a:cubicBezTo>
                <a:cubicBezTo>
                  <a:pt x="88" y="169"/>
                  <a:pt x="88" y="170"/>
                  <a:pt x="87" y="170"/>
                </a:cubicBezTo>
                <a:cubicBezTo>
                  <a:pt x="87" y="170"/>
                  <a:pt x="87" y="170"/>
                  <a:pt x="87" y="169"/>
                </a:cubicBezTo>
                <a:cubicBezTo>
                  <a:pt x="88" y="170"/>
                  <a:pt x="88" y="169"/>
                  <a:pt x="89" y="169"/>
                </a:cubicBezTo>
                <a:close/>
                <a:moveTo>
                  <a:pt x="90" y="168"/>
                </a:moveTo>
                <a:cubicBezTo>
                  <a:pt x="90" y="168"/>
                  <a:pt x="89" y="168"/>
                  <a:pt x="89" y="168"/>
                </a:cubicBezTo>
                <a:cubicBezTo>
                  <a:pt x="89" y="168"/>
                  <a:pt x="89" y="168"/>
                  <a:pt x="89" y="168"/>
                </a:cubicBezTo>
                <a:cubicBezTo>
                  <a:pt x="89" y="168"/>
                  <a:pt x="89" y="168"/>
                  <a:pt x="89" y="168"/>
                </a:cubicBezTo>
                <a:cubicBezTo>
                  <a:pt x="89" y="168"/>
                  <a:pt x="89" y="168"/>
                  <a:pt x="89" y="168"/>
                </a:cubicBezTo>
                <a:cubicBezTo>
                  <a:pt x="89" y="168"/>
                  <a:pt x="90" y="168"/>
                  <a:pt x="90" y="168"/>
                </a:cubicBezTo>
                <a:close/>
                <a:moveTo>
                  <a:pt x="89" y="163"/>
                </a:moveTo>
                <a:cubicBezTo>
                  <a:pt x="89" y="162"/>
                  <a:pt x="89" y="162"/>
                  <a:pt x="90" y="162"/>
                </a:cubicBezTo>
                <a:cubicBezTo>
                  <a:pt x="90" y="162"/>
                  <a:pt x="90" y="162"/>
                  <a:pt x="90" y="162"/>
                </a:cubicBezTo>
                <a:cubicBezTo>
                  <a:pt x="90" y="163"/>
                  <a:pt x="90" y="163"/>
                  <a:pt x="89" y="163"/>
                </a:cubicBezTo>
                <a:cubicBezTo>
                  <a:pt x="89" y="163"/>
                  <a:pt x="89" y="163"/>
                  <a:pt x="89" y="163"/>
                </a:cubicBezTo>
                <a:close/>
                <a:moveTo>
                  <a:pt x="91" y="136"/>
                </a:moveTo>
                <a:cubicBezTo>
                  <a:pt x="91" y="136"/>
                  <a:pt x="92" y="136"/>
                  <a:pt x="92" y="136"/>
                </a:cubicBezTo>
                <a:cubicBezTo>
                  <a:pt x="92" y="136"/>
                  <a:pt x="92" y="136"/>
                  <a:pt x="92" y="136"/>
                </a:cubicBezTo>
                <a:cubicBezTo>
                  <a:pt x="91" y="136"/>
                  <a:pt x="91" y="136"/>
                  <a:pt x="91" y="136"/>
                </a:cubicBezTo>
                <a:cubicBezTo>
                  <a:pt x="91" y="136"/>
                  <a:pt x="91" y="136"/>
                  <a:pt x="91" y="136"/>
                </a:cubicBezTo>
                <a:cubicBezTo>
                  <a:pt x="91" y="136"/>
                  <a:pt x="91" y="136"/>
                  <a:pt x="91" y="136"/>
                </a:cubicBezTo>
                <a:cubicBezTo>
                  <a:pt x="91" y="136"/>
                  <a:pt x="91" y="136"/>
                  <a:pt x="91" y="136"/>
                </a:cubicBezTo>
                <a:close/>
                <a:moveTo>
                  <a:pt x="91" y="135"/>
                </a:moveTo>
                <a:cubicBezTo>
                  <a:pt x="91" y="135"/>
                  <a:pt x="91" y="135"/>
                  <a:pt x="91" y="135"/>
                </a:cubicBezTo>
                <a:cubicBezTo>
                  <a:pt x="91" y="135"/>
                  <a:pt x="91" y="135"/>
                  <a:pt x="91" y="135"/>
                </a:cubicBezTo>
                <a:cubicBezTo>
                  <a:pt x="91" y="135"/>
                  <a:pt x="91" y="135"/>
                  <a:pt x="91" y="135"/>
                </a:cubicBezTo>
                <a:close/>
                <a:moveTo>
                  <a:pt x="92" y="120"/>
                </a:moveTo>
                <a:cubicBezTo>
                  <a:pt x="92" y="119"/>
                  <a:pt x="92" y="120"/>
                  <a:pt x="93" y="120"/>
                </a:cubicBezTo>
                <a:cubicBezTo>
                  <a:pt x="93" y="120"/>
                  <a:pt x="92" y="120"/>
                  <a:pt x="92" y="120"/>
                </a:cubicBezTo>
                <a:cubicBezTo>
                  <a:pt x="92" y="120"/>
                  <a:pt x="92" y="120"/>
                  <a:pt x="92" y="120"/>
                </a:cubicBezTo>
                <a:cubicBezTo>
                  <a:pt x="92" y="120"/>
                  <a:pt x="92" y="120"/>
                  <a:pt x="92" y="120"/>
                </a:cubicBezTo>
                <a:cubicBezTo>
                  <a:pt x="92" y="120"/>
                  <a:pt x="92" y="120"/>
                  <a:pt x="91" y="120"/>
                </a:cubicBezTo>
                <a:cubicBezTo>
                  <a:pt x="92" y="120"/>
                  <a:pt x="92" y="120"/>
                  <a:pt x="92" y="120"/>
                </a:cubicBezTo>
                <a:cubicBezTo>
                  <a:pt x="92" y="120"/>
                  <a:pt x="92" y="120"/>
                  <a:pt x="92" y="120"/>
                </a:cubicBezTo>
                <a:close/>
                <a:moveTo>
                  <a:pt x="93" y="118"/>
                </a:moveTo>
                <a:cubicBezTo>
                  <a:pt x="93" y="118"/>
                  <a:pt x="93" y="119"/>
                  <a:pt x="93" y="119"/>
                </a:cubicBezTo>
                <a:cubicBezTo>
                  <a:pt x="93" y="119"/>
                  <a:pt x="93" y="119"/>
                  <a:pt x="93" y="119"/>
                </a:cubicBezTo>
                <a:cubicBezTo>
                  <a:pt x="93" y="119"/>
                  <a:pt x="93" y="119"/>
                  <a:pt x="92" y="120"/>
                </a:cubicBezTo>
                <a:cubicBezTo>
                  <a:pt x="92" y="120"/>
                  <a:pt x="92" y="120"/>
                  <a:pt x="92" y="119"/>
                </a:cubicBezTo>
                <a:cubicBezTo>
                  <a:pt x="92" y="119"/>
                  <a:pt x="92" y="119"/>
                  <a:pt x="92" y="119"/>
                </a:cubicBezTo>
                <a:cubicBezTo>
                  <a:pt x="92" y="119"/>
                  <a:pt x="92" y="119"/>
                  <a:pt x="92" y="119"/>
                </a:cubicBezTo>
                <a:cubicBezTo>
                  <a:pt x="92" y="119"/>
                  <a:pt x="92" y="119"/>
                  <a:pt x="92" y="119"/>
                </a:cubicBezTo>
                <a:cubicBezTo>
                  <a:pt x="92" y="119"/>
                  <a:pt x="92" y="119"/>
                  <a:pt x="92" y="119"/>
                </a:cubicBezTo>
                <a:cubicBezTo>
                  <a:pt x="92" y="119"/>
                  <a:pt x="92" y="118"/>
                  <a:pt x="92" y="118"/>
                </a:cubicBezTo>
                <a:cubicBezTo>
                  <a:pt x="92" y="118"/>
                  <a:pt x="92" y="118"/>
                  <a:pt x="93" y="118"/>
                </a:cubicBezTo>
                <a:close/>
                <a:moveTo>
                  <a:pt x="93" y="117"/>
                </a:moveTo>
                <a:cubicBezTo>
                  <a:pt x="93" y="117"/>
                  <a:pt x="93" y="117"/>
                  <a:pt x="93" y="117"/>
                </a:cubicBezTo>
                <a:cubicBezTo>
                  <a:pt x="93" y="117"/>
                  <a:pt x="93" y="117"/>
                  <a:pt x="93" y="117"/>
                </a:cubicBezTo>
                <a:cubicBezTo>
                  <a:pt x="93" y="117"/>
                  <a:pt x="93" y="117"/>
                  <a:pt x="93" y="117"/>
                </a:cubicBezTo>
                <a:close/>
                <a:moveTo>
                  <a:pt x="93" y="135"/>
                </a:moveTo>
                <a:cubicBezTo>
                  <a:pt x="93" y="135"/>
                  <a:pt x="94" y="135"/>
                  <a:pt x="94" y="135"/>
                </a:cubicBezTo>
                <a:cubicBezTo>
                  <a:pt x="94" y="135"/>
                  <a:pt x="93" y="135"/>
                  <a:pt x="93" y="135"/>
                </a:cubicBezTo>
                <a:cubicBezTo>
                  <a:pt x="93" y="135"/>
                  <a:pt x="93" y="135"/>
                  <a:pt x="93" y="136"/>
                </a:cubicBezTo>
                <a:cubicBezTo>
                  <a:pt x="93" y="136"/>
                  <a:pt x="92" y="136"/>
                  <a:pt x="92" y="136"/>
                </a:cubicBezTo>
                <a:cubicBezTo>
                  <a:pt x="92" y="136"/>
                  <a:pt x="92" y="136"/>
                  <a:pt x="92" y="135"/>
                </a:cubicBezTo>
                <a:cubicBezTo>
                  <a:pt x="92" y="135"/>
                  <a:pt x="93" y="135"/>
                  <a:pt x="93" y="135"/>
                </a:cubicBezTo>
                <a:close/>
                <a:moveTo>
                  <a:pt x="93" y="132"/>
                </a:moveTo>
                <a:cubicBezTo>
                  <a:pt x="93" y="132"/>
                  <a:pt x="93" y="132"/>
                  <a:pt x="94" y="132"/>
                </a:cubicBezTo>
                <a:cubicBezTo>
                  <a:pt x="93" y="132"/>
                  <a:pt x="93" y="133"/>
                  <a:pt x="93" y="133"/>
                </a:cubicBezTo>
                <a:cubicBezTo>
                  <a:pt x="93" y="133"/>
                  <a:pt x="93" y="133"/>
                  <a:pt x="93" y="132"/>
                </a:cubicBezTo>
                <a:close/>
                <a:moveTo>
                  <a:pt x="96" y="118"/>
                </a:moveTo>
                <a:cubicBezTo>
                  <a:pt x="96" y="117"/>
                  <a:pt x="96" y="117"/>
                  <a:pt x="97" y="117"/>
                </a:cubicBezTo>
                <a:cubicBezTo>
                  <a:pt x="97" y="117"/>
                  <a:pt x="97" y="118"/>
                  <a:pt x="96" y="118"/>
                </a:cubicBezTo>
                <a:cubicBezTo>
                  <a:pt x="96" y="118"/>
                  <a:pt x="96" y="118"/>
                  <a:pt x="95" y="118"/>
                </a:cubicBezTo>
                <a:cubicBezTo>
                  <a:pt x="95" y="118"/>
                  <a:pt x="95" y="118"/>
                  <a:pt x="95" y="118"/>
                </a:cubicBezTo>
                <a:cubicBezTo>
                  <a:pt x="95" y="118"/>
                  <a:pt x="95" y="118"/>
                  <a:pt x="95" y="117"/>
                </a:cubicBezTo>
                <a:cubicBezTo>
                  <a:pt x="95" y="118"/>
                  <a:pt x="95" y="118"/>
                  <a:pt x="95" y="118"/>
                </a:cubicBezTo>
                <a:cubicBezTo>
                  <a:pt x="96" y="118"/>
                  <a:pt x="96" y="118"/>
                  <a:pt x="96" y="118"/>
                </a:cubicBezTo>
                <a:cubicBezTo>
                  <a:pt x="96" y="118"/>
                  <a:pt x="96" y="118"/>
                  <a:pt x="96" y="118"/>
                </a:cubicBezTo>
                <a:close/>
                <a:moveTo>
                  <a:pt x="96" y="116"/>
                </a:moveTo>
                <a:cubicBezTo>
                  <a:pt x="96" y="116"/>
                  <a:pt x="96" y="116"/>
                  <a:pt x="96" y="116"/>
                </a:cubicBezTo>
                <a:cubicBezTo>
                  <a:pt x="96" y="116"/>
                  <a:pt x="96" y="117"/>
                  <a:pt x="96" y="117"/>
                </a:cubicBezTo>
                <a:cubicBezTo>
                  <a:pt x="96" y="117"/>
                  <a:pt x="96" y="116"/>
                  <a:pt x="96" y="116"/>
                </a:cubicBezTo>
                <a:close/>
                <a:moveTo>
                  <a:pt x="98" y="117"/>
                </a:moveTo>
                <a:cubicBezTo>
                  <a:pt x="98" y="117"/>
                  <a:pt x="99" y="117"/>
                  <a:pt x="99" y="116"/>
                </a:cubicBezTo>
                <a:cubicBezTo>
                  <a:pt x="99" y="116"/>
                  <a:pt x="99" y="116"/>
                  <a:pt x="99" y="116"/>
                </a:cubicBezTo>
                <a:cubicBezTo>
                  <a:pt x="99" y="116"/>
                  <a:pt x="99" y="116"/>
                  <a:pt x="100" y="116"/>
                </a:cubicBezTo>
                <a:cubicBezTo>
                  <a:pt x="100" y="116"/>
                  <a:pt x="100" y="116"/>
                  <a:pt x="100" y="116"/>
                </a:cubicBezTo>
                <a:cubicBezTo>
                  <a:pt x="99" y="116"/>
                  <a:pt x="99" y="116"/>
                  <a:pt x="99" y="116"/>
                </a:cubicBezTo>
                <a:cubicBezTo>
                  <a:pt x="99" y="117"/>
                  <a:pt x="98" y="117"/>
                  <a:pt x="98" y="117"/>
                </a:cubicBezTo>
                <a:cubicBezTo>
                  <a:pt x="98" y="117"/>
                  <a:pt x="98" y="117"/>
                  <a:pt x="98" y="117"/>
                </a:cubicBezTo>
                <a:close/>
                <a:moveTo>
                  <a:pt x="98" y="106"/>
                </a:moveTo>
                <a:cubicBezTo>
                  <a:pt x="99" y="106"/>
                  <a:pt x="99" y="106"/>
                  <a:pt x="99" y="106"/>
                </a:cubicBezTo>
                <a:cubicBezTo>
                  <a:pt x="99" y="107"/>
                  <a:pt x="99" y="107"/>
                  <a:pt x="99" y="107"/>
                </a:cubicBezTo>
                <a:cubicBezTo>
                  <a:pt x="99" y="107"/>
                  <a:pt x="99" y="107"/>
                  <a:pt x="99" y="107"/>
                </a:cubicBezTo>
                <a:cubicBezTo>
                  <a:pt x="98" y="107"/>
                  <a:pt x="99" y="107"/>
                  <a:pt x="99" y="107"/>
                </a:cubicBezTo>
                <a:cubicBezTo>
                  <a:pt x="99" y="107"/>
                  <a:pt x="99" y="107"/>
                  <a:pt x="99" y="107"/>
                </a:cubicBezTo>
                <a:cubicBezTo>
                  <a:pt x="99" y="107"/>
                  <a:pt x="99" y="107"/>
                  <a:pt x="99" y="107"/>
                </a:cubicBezTo>
                <a:cubicBezTo>
                  <a:pt x="98" y="107"/>
                  <a:pt x="98" y="107"/>
                  <a:pt x="98" y="107"/>
                </a:cubicBezTo>
                <a:cubicBezTo>
                  <a:pt x="98" y="107"/>
                  <a:pt x="98" y="107"/>
                  <a:pt x="98" y="107"/>
                </a:cubicBezTo>
                <a:cubicBezTo>
                  <a:pt x="99" y="107"/>
                  <a:pt x="99" y="107"/>
                  <a:pt x="99" y="107"/>
                </a:cubicBezTo>
                <a:cubicBezTo>
                  <a:pt x="98" y="106"/>
                  <a:pt x="98" y="106"/>
                  <a:pt x="98" y="106"/>
                </a:cubicBezTo>
                <a:close/>
                <a:moveTo>
                  <a:pt x="100" y="117"/>
                </a:moveTo>
                <a:cubicBezTo>
                  <a:pt x="100" y="117"/>
                  <a:pt x="100" y="117"/>
                  <a:pt x="100" y="117"/>
                </a:cubicBezTo>
                <a:cubicBezTo>
                  <a:pt x="100" y="117"/>
                  <a:pt x="100" y="117"/>
                  <a:pt x="100" y="117"/>
                </a:cubicBezTo>
                <a:cubicBezTo>
                  <a:pt x="100" y="117"/>
                  <a:pt x="100" y="117"/>
                  <a:pt x="100" y="117"/>
                </a:cubicBezTo>
                <a:close/>
                <a:moveTo>
                  <a:pt x="100" y="118"/>
                </a:moveTo>
                <a:cubicBezTo>
                  <a:pt x="100" y="118"/>
                  <a:pt x="100" y="118"/>
                  <a:pt x="100" y="118"/>
                </a:cubicBezTo>
                <a:cubicBezTo>
                  <a:pt x="100" y="118"/>
                  <a:pt x="100" y="118"/>
                  <a:pt x="100" y="118"/>
                </a:cubicBezTo>
                <a:cubicBezTo>
                  <a:pt x="100" y="118"/>
                  <a:pt x="100" y="118"/>
                  <a:pt x="100" y="118"/>
                </a:cubicBezTo>
                <a:close/>
                <a:moveTo>
                  <a:pt x="100" y="160"/>
                </a:moveTo>
                <a:cubicBezTo>
                  <a:pt x="100" y="160"/>
                  <a:pt x="100" y="160"/>
                  <a:pt x="101" y="160"/>
                </a:cubicBezTo>
                <a:cubicBezTo>
                  <a:pt x="101" y="160"/>
                  <a:pt x="101" y="160"/>
                  <a:pt x="101" y="160"/>
                </a:cubicBezTo>
                <a:cubicBezTo>
                  <a:pt x="100" y="160"/>
                  <a:pt x="100" y="160"/>
                  <a:pt x="100" y="160"/>
                </a:cubicBezTo>
                <a:close/>
                <a:moveTo>
                  <a:pt x="103" y="107"/>
                </a:moveTo>
                <a:cubicBezTo>
                  <a:pt x="103" y="107"/>
                  <a:pt x="103" y="107"/>
                  <a:pt x="103" y="107"/>
                </a:cubicBezTo>
                <a:cubicBezTo>
                  <a:pt x="103" y="107"/>
                  <a:pt x="103" y="107"/>
                  <a:pt x="103" y="107"/>
                </a:cubicBezTo>
                <a:cubicBezTo>
                  <a:pt x="103" y="107"/>
                  <a:pt x="103" y="107"/>
                  <a:pt x="103" y="107"/>
                </a:cubicBezTo>
                <a:close/>
                <a:moveTo>
                  <a:pt x="103" y="106"/>
                </a:moveTo>
                <a:cubicBezTo>
                  <a:pt x="103" y="106"/>
                  <a:pt x="103" y="106"/>
                  <a:pt x="103" y="106"/>
                </a:cubicBezTo>
                <a:cubicBezTo>
                  <a:pt x="103" y="106"/>
                  <a:pt x="103" y="106"/>
                  <a:pt x="103" y="106"/>
                </a:cubicBezTo>
                <a:cubicBezTo>
                  <a:pt x="103" y="106"/>
                  <a:pt x="103" y="106"/>
                  <a:pt x="103" y="106"/>
                </a:cubicBezTo>
                <a:close/>
                <a:moveTo>
                  <a:pt x="105" y="107"/>
                </a:moveTo>
                <a:cubicBezTo>
                  <a:pt x="105" y="107"/>
                  <a:pt x="105" y="107"/>
                  <a:pt x="105" y="107"/>
                </a:cubicBezTo>
                <a:cubicBezTo>
                  <a:pt x="105" y="106"/>
                  <a:pt x="104" y="106"/>
                  <a:pt x="104" y="106"/>
                </a:cubicBezTo>
                <a:cubicBezTo>
                  <a:pt x="104" y="106"/>
                  <a:pt x="104" y="106"/>
                  <a:pt x="104" y="106"/>
                </a:cubicBezTo>
                <a:cubicBezTo>
                  <a:pt x="104" y="106"/>
                  <a:pt x="104" y="106"/>
                  <a:pt x="104" y="106"/>
                </a:cubicBezTo>
                <a:cubicBezTo>
                  <a:pt x="104" y="106"/>
                  <a:pt x="105" y="106"/>
                  <a:pt x="105" y="107"/>
                </a:cubicBezTo>
                <a:close/>
                <a:moveTo>
                  <a:pt x="111" y="271"/>
                </a:moveTo>
                <a:cubicBezTo>
                  <a:pt x="111" y="271"/>
                  <a:pt x="111" y="271"/>
                  <a:pt x="111" y="271"/>
                </a:cubicBezTo>
                <a:cubicBezTo>
                  <a:pt x="111" y="270"/>
                  <a:pt x="111" y="270"/>
                  <a:pt x="111" y="270"/>
                </a:cubicBezTo>
                <a:cubicBezTo>
                  <a:pt x="111" y="270"/>
                  <a:pt x="111" y="270"/>
                  <a:pt x="111" y="270"/>
                </a:cubicBezTo>
                <a:cubicBezTo>
                  <a:pt x="111" y="270"/>
                  <a:pt x="112" y="270"/>
                  <a:pt x="112" y="270"/>
                </a:cubicBezTo>
                <a:cubicBezTo>
                  <a:pt x="112" y="270"/>
                  <a:pt x="112" y="269"/>
                  <a:pt x="112" y="269"/>
                </a:cubicBezTo>
                <a:cubicBezTo>
                  <a:pt x="112" y="270"/>
                  <a:pt x="112" y="270"/>
                  <a:pt x="112" y="270"/>
                </a:cubicBezTo>
                <a:cubicBezTo>
                  <a:pt x="112" y="270"/>
                  <a:pt x="112" y="270"/>
                  <a:pt x="112" y="271"/>
                </a:cubicBezTo>
                <a:cubicBezTo>
                  <a:pt x="111" y="271"/>
                  <a:pt x="111" y="271"/>
                  <a:pt x="111" y="271"/>
                </a:cubicBezTo>
                <a:close/>
                <a:moveTo>
                  <a:pt x="103" y="273"/>
                </a:moveTo>
                <a:cubicBezTo>
                  <a:pt x="103" y="273"/>
                  <a:pt x="103" y="273"/>
                  <a:pt x="103" y="273"/>
                </a:cubicBezTo>
                <a:cubicBezTo>
                  <a:pt x="103" y="273"/>
                  <a:pt x="103" y="273"/>
                  <a:pt x="103" y="273"/>
                </a:cubicBezTo>
                <a:cubicBezTo>
                  <a:pt x="103" y="273"/>
                  <a:pt x="103" y="273"/>
                  <a:pt x="103" y="273"/>
                </a:cubicBezTo>
                <a:close/>
                <a:moveTo>
                  <a:pt x="97" y="273"/>
                </a:moveTo>
                <a:cubicBezTo>
                  <a:pt x="97" y="273"/>
                  <a:pt x="97" y="273"/>
                  <a:pt x="97" y="273"/>
                </a:cubicBezTo>
                <a:cubicBezTo>
                  <a:pt x="97" y="273"/>
                  <a:pt x="97" y="273"/>
                  <a:pt x="97" y="273"/>
                </a:cubicBezTo>
                <a:cubicBezTo>
                  <a:pt x="97" y="273"/>
                  <a:pt x="97" y="273"/>
                  <a:pt x="97" y="273"/>
                </a:cubicBezTo>
                <a:cubicBezTo>
                  <a:pt x="97" y="273"/>
                  <a:pt x="97" y="273"/>
                  <a:pt x="97" y="273"/>
                </a:cubicBezTo>
                <a:cubicBezTo>
                  <a:pt x="97" y="273"/>
                  <a:pt x="97" y="273"/>
                  <a:pt x="97" y="273"/>
                </a:cubicBezTo>
                <a:close/>
                <a:moveTo>
                  <a:pt x="97" y="273"/>
                </a:moveTo>
                <a:cubicBezTo>
                  <a:pt x="97" y="273"/>
                  <a:pt x="97" y="273"/>
                  <a:pt x="97" y="274"/>
                </a:cubicBezTo>
                <a:cubicBezTo>
                  <a:pt x="97" y="274"/>
                  <a:pt x="97" y="274"/>
                  <a:pt x="97" y="274"/>
                </a:cubicBezTo>
                <a:cubicBezTo>
                  <a:pt x="97" y="274"/>
                  <a:pt x="97" y="274"/>
                  <a:pt x="97" y="274"/>
                </a:cubicBezTo>
                <a:cubicBezTo>
                  <a:pt x="97" y="274"/>
                  <a:pt x="97" y="274"/>
                  <a:pt x="97" y="273"/>
                </a:cubicBezTo>
                <a:close/>
                <a:moveTo>
                  <a:pt x="73" y="262"/>
                </a:moveTo>
                <a:cubicBezTo>
                  <a:pt x="73" y="262"/>
                  <a:pt x="73" y="262"/>
                  <a:pt x="73" y="262"/>
                </a:cubicBezTo>
                <a:cubicBezTo>
                  <a:pt x="73" y="262"/>
                  <a:pt x="73" y="262"/>
                  <a:pt x="73" y="262"/>
                </a:cubicBezTo>
                <a:cubicBezTo>
                  <a:pt x="73" y="262"/>
                  <a:pt x="73" y="262"/>
                  <a:pt x="73" y="262"/>
                </a:cubicBezTo>
                <a:close/>
                <a:moveTo>
                  <a:pt x="72" y="262"/>
                </a:moveTo>
                <a:cubicBezTo>
                  <a:pt x="72" y="263"/>
                  <a:pt x="71" y="263"/>
                  <a:pt x="71" y="263"/>
                </a:cubicBezTo>
                <a:cubicBezTo>
                  <a:pt x="71" y="263"/>
                  <a:pt x="71" y="263"/>
                  <a:pt x="71" y="263"/>
                </a:cubicBezTo>
                <a:cubicBezTo>
                  <a:pt x="71" y="263"/>
                  <a:pt x="71" y="262"/>
                  <a:pt x="71" y="262"/>
                </a:cubicBezTo>
                <a:cubicBezTo>
                  <a:pt x="71" y="262"/>
                  <a:pt x="71" y="262"/>
                  <a:pt x="72" y="262"/>
                </a:cubicBezTo>
                <a:cubicBezTo>
                  <a:pt x="71" y="262"/>
                  <a:pt x="71" y="262"/>
                  <a:pt x="71" y="262"/>
                </a:cubicBezTo>
                <a:cubicBezTo>
                  <a:pt x="72" y="262"/>
                  <a:pt x="72" y="261"/>
                  <a:pt x="73" y="261"/>
                </a:cubicBezTo>
                <a:cubicBezTo>
                  <a:pt x="73" y="261"/>
                  <a:pt x="73" y="261"/>
                  <a:pt x="73" y="261"/>
                </a:cubicBezTo>
                <a:cubicBezTo>
                  <a:pt x="72" y="261"/>
                  <a:pt x="72" y="262"/>
                  <a:pt x="72" y="262"/>
                </a:cubicBezTo>
                <a:cubicBezTo>
                  <a:pt x="72" y="262"/>
                  <a:pt x="72" y="262"/>
                  <a:pt x="72" y="262"/>
                </a:cubicBezTo>
                <a:close/>
                <a:moveTo>
                  <a:pt x="87" y="165"/>
                </a:moveTo>
                <a:cubicBezTo>
                  <a:pt x="86" y="164"/>
                  <a:pt x="86" y="164"/>
                  <a:pt x="86" y="164"/>
                </a:cubicBezTo>
                <a:cubicBezTo>
                  <a:pt x="86" y="164"/>
                  <a:pt x="86" y="164"/>
                  <a:pt x="86" y="163"/>
                </a:cubicBezTo>
                <a:cubicBezTo>
                  <a:pt x="86" y="163"/>
                  <a:pt x="86" y="163"/>
                  <a:pt x="86" y="163"/>
                </a:cubicBezTo>
                <a:cubicBezTo>
                  <a:pt x="86" y="163"/>
                  <a:pt x="86" y="163"/>
                  <a:pt x="86" y="163"/>
                </a:cubicBezTo>
                <a:cubicBezTo>
                  <a:pt x="87" y="163"/>
                  <a:pt x="87" y="163"/>
                  <a:pt x="87" y="163"/>
                </a:cubicBezTo>
                <a:cubicBezTo>
                  <a:pt x="87" y="163"/>
                  <a:pt x="87" y="164"/>
                  <a:pt x="87" y="165"/>
                </a:cubicBezTo>
                <a:close/>
                <a:moveTo>
                  <a:pt x="95" y="119"/>
                </a:moveTo>
                <a:cubicBezTo>
                  <a:pt x="95" y="119"/>
                  <a:pt x="95" y="120"/>
                  <a:pt x="95" y="120"/>
                </a:cubicBezTo>
                <a:cubicBezTo>
                  <a:pt x="95" y="120"/>
                  <a:pt x="95" y="119"/>
                  <a:pt x="95" y="119"/>
                </a:cubicBezTo>
                <a:cubicBezTo>
                  <a:pt x="94" y="119"/>
                  <a:pt x="94" y="119"/>
                  <a:pt x="94" y="119"/>
                </a:cubicBezTo>
                <a:cubicBezTo>
                  <a:pt x="94" y="120"/>
                  <a:pt x="94" y="120"/>
                  <a:pt x="94" y="120"/>
                </a:cubicBezTo>
                <a:cubicBezTo>
                  <a:pt x="94" y="119"/>
                  <a:pt x="94" y="119"/>
                  <a:pt x="94" y="119"/>
                </a:cubicBezTo>
                <a:cubicBezTo>
                  <a:pt x="94" y="119"/>
                  <a:pt x="94" y="119"/>
                  <a:pt x="94" y="119"/>
                </a:cubicBezTo>
                <a:cubicBezTo>
                  <a:pt x="94" y="119"/>
                  <a:pt x="94" y="119"/>
                  <a:pt x="94" y="119"/>
                </a:cubicBezTo>
                <a:cubicBezTo>
                  <a:pt x="95" y="119"/>
                  <a:pt x="95" y="119"/>
                  <a:pt x="95" y="119"/>
                </a:cubicBezTo>
                <a:close/>
                <a:moveTo>
                  <a:pt x="95" y="118"/>
                </a:moveTo>
                <a:cubicBezTo>
                  <a:pt x="95" y="118"/>
                  <a:pt x="95" y="118"/>
                  <a:pt x="95" y="118"/>
                </a:cubicBezTo>
                <a:cubicBezTo>
                  <a:pt x="95" y="118"/>
                  <a:pt x="95" y="118"/>
                  <a:pt x="95" y="118"/>
                </a:cubicBezTo>
                <a:cubicBezTo>
                  <a:pt x="95" y="118"/>
                  <a:pt x="95" y="118"/>
                  <a:pt x="95" y="118"/>
                </a:cubicBezTo>
                <a:cubicBezTo>
                  <a:pt x="95" y="118"/>
                  <a:pt x="95" y="118"/>
                  <a:pt x="94" y="119"/>
                </a:cubicBezTo>
                <a:cubicBezTo>
                  <a:pt x="94" y="118"/>
                  <a:pt x="95" y="118"/>
                  <a:pt x="95" y="118"/>
                </a:cubicBezTo>
                <a:close/>
                <a:moveTo>
                  <a:pt x="94" y="110"/>
                </a:moveTo>
                <a:cubicBezTo>
                  <a:pt x="94" y="110"/>
                  <a:pt x="95" y="110"/>
                  <a:pt x="95" y="110"/>
                </a:cubicBezTo>
                <a:cubicBezTo>
                  <a:pt x="95" y="110"/>
                  <a:pt x="94" y="110"/>
                  <a:pt x="94" y="110"/>
                </a:cubicBezTo>
                <a:cubicBezTo>
                  <a:pt x="94" y="110"/>
                  <a:pt x="94" y="110"/>
                  <a:pt x="94" y="110"/>
                </a:cubicBezTo>
                <a:close/>
                <a:moveTo>
                  <a:pt x="95" y="110"/>
                </a:moveTo>
                <a:cubicBezTo>
                  <a:pt x="95" y="109"/>
                  <a:pt x="95" y="109"/>
                  <a:pt x="95" y="109"/>
                </a:cubicBezTo>
                <a:cubicBezTo>
                  <a:pt x="95" y="109"/>
                  <a:pt x="95" y="109"/>
                  <a:pt x="95" y="110"/>
                </a:cubicBezTo>
                <a:close/>
                <a:moveTo>
                  <a:pt x="95" y="134"/>
                </a:moveTo>
                <a:cubicBezTo>
                  <a:pt x="95" y="135"/>
                  <a:pt x="94" y="135"/>
                  <a:pt x="94" y="134"/>
                </a:cubicBezTo>
                <a:cubicBezTo>
                  <a:pt x="95" y="134"/>
                  <a:pt x="95" y="135"/>
                  <a:pt x="95" y="134"/>
                </a:cubicBezTo>
                <a:close/>
                <a:moveTo>
                  <a:pt x="94" y="135"/>
                </a:moveTo>
                <a:cubicBezTo>
                  <a:pt x="94" y="135"/>
                  <a:pt x="94" y="135"/>
                  <a:pt x="94" y="135"/>
                </a:cubicBezTo>
                <a:cubicBezTo>
                  <a:pt x="94" y="135"/>
                  <a:pt x="94" y="135"/>
                  <a:pt x="94" y="135"/>
                </a:cubicBezTo>
                <a:cubicBezTo>
                  <a:pt x="94" y="135"/>
                  <a:pt x="94" y="135"/>
                  <a:pt x="94" y="135"/>
                </a:cubicBezTo>
                <a:close/>
                <a:moveTo>
                  <a:pt x="96" y="166"/>
                </a:moveTo>
                <a:cubicBezTo>
                  <a:pt x="96" y="166"/>
                  <a:pt x="96" y="166"/>
                  <a:pt x="97" y="166"/>
                </a:cubicBezTo>
                <a:cubicBezTo>
                  <a:pt x="96" y="166"/>
                  <a:pt x="95" y="167"/>
                  <a:pt x="94" y="167"/>
                </a:cubicBezTo>
                <a:cubicBezTo>
                  <a:pt x="95" y="167"/>
                  <a:pt x="95" y="166"/>
                  <a:pt x="96" y="166"/>
                </a:cubicBezTo>
                <a:close/>
                <a:moveTo>
                  <a:pt x="106" y="273"/>
                </a:moveTo>
                <a:cubicBezTo>
                  <a:pt x="106" y="273"/>
                  <a:pt x="106" y="273"/>
                  <a:pt x="106" y="273"/>
                </a:cubicBezTo>
                <a:cubicBezTo>
                  <a:pt x="106" y="273"/>
                  <a:pt x="106" y="272"/>
                  <a:pt x="106" y="272"/>
                </a:cubicBezTo>
                <a:cubicBezTo>
                  <a:pt x="106" y="272"/>
                  <a:pt x="106" y="273"/>
                  <a:pt x="106" y="273"/>
                </a:cubicBezTo>
                <a:close/>
                <a:moveTo>
                  <a:pt x="53" y="235"/>
                </a:moveTo>
                <a:cubicBezTo>
                  <a:pt x="54" y="235"/>
                  <a:pt x="54" y="235"/>
                  <a:pt x="54" y="235"/>
                </a:cubicBezTo>
                <a:cubicBezTo>
                  <a:pt x="54" y="235"/>
                  <a:pt x="53" y="235"/>
                  <a:pt x="53" y="235"/>
                </a:cubicBezTo>
                <a:cubicBezTo>
                  <a:pt x="53" y="235"/>
                  <a:pt x="53" y="235"/>
                  <a:pt x="53" y="235"/>
                </a:cubicBezTo>
                <a:close/>
                <a:moveTo>
                  <a:pt x="57" y="235"/>
                </a:moveTo>
                <a:cubicBezTo>
                  <a:pt x="57" y="235"/>
                  <a:pt x="56" y="235"/>
                  <a:pt x="56" y="235"/>
                </a:cubicBezTo>
                <a:cubicBezTo>
                  <a:pt x="56" y="235"/>
                  <a:pt x="56" y="235"/>
                  <a:pt x="56" y="235"/>
                </a:cubicBezTo>
                <a:cubicBezTo>
                  <a:pt x="56" y="235"/>
                  <a:pt x="56" y="235"/>
                  <a:pt x="56" y="235"/>
                </a:cubicBezTo>
                <a:cubicBezTo>
                  <a:pt x="56" y="235"/>
                  <a:pt x="56" y="235"/>
                  <a:pt x="55" y="235"/>
                </a:cubicBezTo>
                <a:cubicBezTo>
                  <a:pt x="56" y="234"/>
                  <a:pt x="57" y="235"/>
                  <a:pt x="57" y="234"/>
                </a:cubicBezTo>
                <a:cubicBezTo>
                  <a:pt x="57" y="234"/>
                  <a:pt x="57" y="234"/>
                  <a:pt x="57" y="235"/>
                </a:cubicBezTo>
                <a:cubicBezTo>
                  <a:pt x="57" y="235"/>
                  <a:pt x="57" y="235"/>
                  <a:pt x="57" y="235"/>
                </a:cubicBezTo>
                <a:close/>
                <a:moveTo>
                  <a:pt x="57" y="233"/>
                </a:moveTo>
                <a:cubicBezTo>
                  <a:pt x="58" y="233"/>
                  <a:pt x="58" y="233"/>
                  <a:pt x="58" y="233"/>
                </a:cubicBezTo>
                <a:cubicBezTo>
                  <a:pt x="58" y="233"/>
                  <a:pt x="58" y="233"/>
                  <a:pt x="58" y="233"/>
                </a:cubicBezTo>
                <a:cubicBezTo>
                  <a:pt x="58" y="233"/>
                  <a:pt x="58" y="233"/>
                  <a:pt x="58" y="233"/>
                </a:cubicBezTo>
                <a:cubicBezTo>
                  <a:pt x="58" y="233"/>
                  <a:pt x="58" y="233"/>
                  <a:pt x="58" y="233"/>
                </a:cubicBezTo>
                <a:cubicBezTo>
                  <a:pt x="58" y="233"/>
                  <a:pt x="57" y="233"/>
                  <a:pt x="57" y="233"/>
                </a:cubicBezTo>
                <a:close/>
                <a:moveTo>
                  <a:pt x="55" y="235"/>
                </a:moveTo>
                <a:cubicBezTo>
                  <a:pt x="55" y="235"/>
                  <a:pt x="55" y="235"/>
                  <a:pt x="55" y="235"/>
                </a:cubicBezTo>
                <a:cubicBezTo>
                  <a:pt x="55" y="235"/>
                  <a:pt x="55" y="235"/>
                  <a:pt x="55" y="235"/>
                </a:cubicBezTo>
                <a:cubicBezTo>
                  <a:pt x="55" y="235"/>
                  <a:pt x="55" y="235"/>
                  <a:pt x="55" y="235"/>
                </a:cubicBezTo>
                <a:close/>
                <a:moveTo>
                  <a:pt x="55" y="235"/>
                </a:moveTo>
                <a:cubicBezTo>
                  <a:pt x="55" y="235"/>
                  <a:pt x="55" y="235"/>
                  <a:pt x="55" y="235"/>
                </a:cubicBezTo>
                <a:cubicBezTo>
                  <a:pt x="55" y="235"/>
                  <a:pt x="55" y="235"/>
                  <a:pt x="55" y="235"/>
                </a:cubicBezTo>
                <a:cubicBezTo>
                  <a:pt x="55" y="235"/>
                  <a:pt x="55" y="235"/>
                  <a:pt x="55" y="235"/>
                </a:cubicBezTo>
                <a:close/>
                <a:moveTo>
                  <a:pt x="50" y="237"/>
                </a:moveTo>
                <a:cubicBezTo>
                  <a:pt x="50" y="237"/>
                  <a:pt x="50" y="237"/>
                  <a:pt x="50" y="237"/>
                </a:cubicBezTo>
                <a:cubicBezTo>
                  <a:pt x="50" y="236"/>
                  <a:pt x="50" y="236"/>
                  <a:pt x="50" y="236"/>
                </a:cubicBezTo>
                <a:cubicBezTo>
                  <a:pt x="50" y="236"/>
                  <a:pt x="50" y="236"/>
                  <a:pt x="50" y="237"/>
                </a:cubicBezTo>
                <a:close/>
                <a:moveTo>
                  <a:pt x="72" y="260"/>
                </a:moveTo>
                <a:cubicBezTo>
                  <a:pt x="72" y="261"/>
                  <a:pt x="72" y="261"/>
                  <a:pt x="72" y="261"/>
                </a:cubicBezTo>
                <a:cubicBezTo>
                  <a:pt x="72" y="261"/>
                  <a:pt x="72" y="261"/>
                  <a:pt x="72" y="261"/>
                </a:cubicBezTo>
                <a:cubicBezTo>
                  <a:pt x="72" y="261"/>
                  <a:pt x="72" y="261"/>
                  <a:pt x="72" y="260"/>
                </a:cubicBezTo>
                <a:close/>
                <a:moveTo>
                  <a:pt x="106" y="271"/>
                </a:moveTo>
                <a:cubicBezTo>
                  <a:pt x="106" y="272"/>
                  <a:pt x="106" y="272"/>
                  <a:pt x="106" y="272"/>
                </a:cubicBezTo>
                <a:cubicBezTo>
                  <a:pt x="106" y="272"/>
                  <a:pt x="106" y="272"/>
                  <a:pt x="106" y="272"/>
                </a:cubicBezTo>
                <a:cubicBezTo>
                  <a:pt x="106" y="272"/>
                  <a:pt x="106" y="272"/>
                  <a:pt x="106" y="271"/>
                </a:cubicBezTo>
                <a:close/>
                <a:moveTo>
                  <a:pt x="107" y="272"/>
                </a:moveTo>
                <a:cubicBezTo>
                  <a:pt x="107" y="272"/>
                  <a:pt x="107" y="272"/>
                  <a:pt x="107" y="272"/>
                </a:cubicBezTo>
                <a:cubicBezTo>
                  <a:pt x="107" y="272"/>
                  <a:pt x="107" y="272"/>
                  <a:pt x="107" y="272"/>
                </a:cubicBezTo>
                <a:cubicBezTo>
                  <a:pt x="107" y="272"/>
                  <a:pt x="107" y="272"/>
                  <a:pt x="107" y="272"/>
                </a:cubicBezTo>
                <a:close/>
                <a:moveTo>
                  <a:pt x="108" y="271"/>
                </a:moveTo>
                <a:cubicBezTo>
                  <a:pt x="108" y="271"/>
                  <a:pt x="108" y="271"/>
                  <a:pt x="108" y="272"/>
                </a:cubicBezTo>
                <a:cubicBezTo>
                  <a:pt x="108" y="272"/>
                  <a:pt x="108" y="272"/>
                  <a:pt x="108" y="272"/>
                </a:cubicBezTo>
                <a:cubicBezTo>
                  <a:pt x="107" y="272"/>
                  <a:pt x="107" y="272"/>
                  <a:pt x="107" y="272"/>
                </a:cubicBezTo>
                <a:cubicBezTo>
                  <a:pt x="107" y="272"/>
                  <a:pt x="107" y="271"/>
                  <a:pt x="107" y="271"/>
                </a:cubicBezTo>
                <a:cubicBezTo>
                  <a:pt x="108" y="271"/>
                  <a:pt x="108" y="271"/>
                  <a:pt x="109" y="271"/>
                </a:cubicBezTo>
                <a:cubicBezTo>
                  <a:pt x="109" y="271"/>
                  <a:pt x="109" y="271"/>
                  <a:pt x="108" y="271"/>
                </a:cubicBezTo>
                <a:close/>
                <a:moveTo>
                  <a:pt x="97" y="117"/>
                </a:moveTo>
                <a:cubicBezTo>
                  <a:pt x="97" y="117"/>
                  <a:pt x="97" y="117"/>
                  <a:pt x="97" y="117"/>
                </a:cubicBezTo>
                <a:cubicBezTo>
                  <a:pt x="97" y="117"/>
                  <a:pt x="97" y="117"/>
                  <a:pt x="97" y="117"/>
                </a:cubicBezTo>
                <a:cubicBezTo>
                  <a:pt x="97" y="117"/>
                  <a:pt x="97" y="117"/>
                  <a:pt x="97" y="117"/>
                </a:cubicBezTo>
                <a:close/>
                <a:moveTo>
                  <a:pt x="97" y="122"/>
                </a:moveTo>
                <a:cubicBezTo>
                  <a:pt x="97" y="122"/>
                  <a:pt x="97" y="122"/>
                  <a:pt x="96" y="122"/>
                </a:cubicBezTo>
                <a:cubicBezTo>
                  <a:pt x="96" y="122"/>
                  <a:pt x="97" y="122"/>
                  <a:pt x="97" y="122"/>
                </a:cubicBezTo>
                <a:close/>
                <a:moveTo>
                  <a:pt x="94" y="169"/>
                </a:moveTo>
                <a:cubicBezTo>
                  <a:pt x="94" y="169"/>
                  <a:pt x="94" y="168"/>
                  <a:pt x="93" y="168"/>
                </a:cubicBezTo>
                <a:cubicBezTo>
                  <a:pt x="93" y="168"/>
                  <a:pt x="93" y="168"/>
                  <a:pt x="94" y="168"/>
                </a:cubicBezTo>
                <a:cubicBezTo>
                  <a:pt x="94" y="168"/>
                  <a:pt x="94" y="168"/>
                  <a:pt x="94" y="169"/>
                </a:cubicBezTo>
                <a:close/>
                <a:moveTo>
                  <a:pt x="93" y="168"/>
                </a:moveTo>
                <a:cubicBezTo>
                  <a:pt x="93" y="168"/>
                  <a:pt x="93" y="168"/>
                  <a:pt x="93" y="168"/>
                </a:cubicBezTo>
                <a:cubicBezTo>
                  <a:pt x="93" y="168"/>
                  <a:pt x="93" y="168"/>
                  <a:pt x="93" y="168"/>
                </a:cubicBezTo>
                <a:close/>
                <a:moveTo>
                  <a:pt x="54" y="235"/>
                </a:moveTo>
                <a:cubicBezTo>
                  <a:pt x="54" y="235"/>
                  <a:pt x="54" y="235"/>
                  <a:pt x="54" y="235"/>
                </a:cubicBezTo>
                <a:cubicBezTo>
                  <a:pt x="54" y="235"/>
                  <a:pt x="54" y="235"/>
                  <a:pt x="54" y="235"/>
                </a:cubicBezTo>
                <a:cubicBezTo>
                  <a:pt x="54" y="235"/>
                  <a:pt x="54" y="235"/>
                  <a:pt x="54" y="235"/>
                </a:cubicBezTo>
                <a:close/>
                <a:moveTo>
                  <a:pt x="103" y="271"/>
                </a:moveTo>
                <a:cubicBezTo>
                  <a:pt x="104" y="272"/>
                  <a:pt x="103" y="272"/>
                  <a:pt x="103" y="273"/>
                </a:cubicBezTo>
                <a:cubicBezTo>
                  <a:pt x="103" y="272"/>
                  <a:pt x="103" y="272"/>
                  <a:pt x="103" y="272"/>
                </a:cubicBezTo>
                <a:cubicBezTo>
                  <a:pt x="103" y="272"/>
                  <a:pt x="103" y="272"/>
                  <a:pt x="103" y="271"/>
                </a:cubicBezTo>
                <a:close/>
                <a:moveTo>
                  <a:pt x="104" y="274"/>
                </a:moveTo>
                <a:cubicBezTo>
                  <a:pt x="105" y="273"/>
                  <a:pt x="105" y="273"/>
                  <a:pt x="106" y="273"/>
                </a:cubicBezTo>
                <a:cubicBezTo>
                  <a:pt x="106" y="273"/>
                  <a:pt x="106" y="273"/>
                  <a:pt x="106" y="273"/>
                </a:cubicBezTo>
                <a:cubicBezTo>
                  <a:pt x="105" y="274"/>
                  <a:pt x="105" y="274"/>
                  <a:pt x="104" y="274"/>
                </a:cubicBezTo>
                <a:close/>
                <a:moveTo>
                  <a:pt x="99" y="117"/>
                </a:moveTo>
                <a:cubicBezTo>
                  <a:pt x="99" y="117"/>
                  <a:pt x="100" y="118"/>
                  <a:pt x="100" y="118"/>
                </a:cubicBezTo>
                <a:cubicBezTo>
                  <a:pt x="99" y="118"/>
                  <a:pt x="99" y="118"/>
                  <a:pt x="99" y="117"/>
                </a:cubicBezTo>
                <a:close/>
                <a:moveTo>
                  <a:pt x="98" y="117"/>
                </a:moveTo>
                <a:cubicBezTo>
                  <a:pt x="98" y="117"/>
                  <a:pt x="98" y="117"/>
                  <a:pt x="98" y="117"/>
                </a:cubicBezTo>
                <a:cubicBezTo>
                  <a:pt x="98" y="117"/>
                  <a:pt x="98" y="117"/>
                  <a:pt x="98" y="117"/>
                </a:cubicBezTo>
                <a:cubicBezTo>
                  <a:pt x="98" y="117"/>
                  <a:pt x="98" y="117"/>
                  <a:pt x="98" y="117"/>
                </a:cubicBezTo>
                <a:close/>
                <a:moveTo>
                  <a:pt x="97" y="118"/>
                </a:moveTo>
                <a:cubicBezTo>
                  <a:pt x="97" y="118"/>
                  <a:pt x="97" y="118"/>
                  <a:pt x="97" y="118"/>
                </a:cubicBezTo>
                <a:cubicBezTo>
                  <a:pt x="97" y="118"/>
                  <a:pt x="97" y="117"/>
                  <a:pt x="97" y="117"/>
                </a:cubicBezTo>
                <a:cubicBezTo>
                  <a:pt x="97" y="117"/>
                  <a:pt x="97" y="118"/>
                  <a:pt x="97" y="118"/>
                </a:cubicBezTo>
                <a:close/>
                <a:moveTo>
                  <a:pt x="97" y="107"/>
                </a:moveTo>
                <a:cubicBezTo>
                  <a:pt x="97" y="107"/>
                  <a:pt x="97" y="107"/>
                  <a:pt x="97" y="107"/>
                </a:cubicBezTo>
                <a:cubicBezTo>
                  <a:pt x="97" y="107"/>
                  <a:pt x="97" y="107"/>
                  <a:pt x="97" y="107"/>
                </a:cubicBezTo>
                <a:cubicBezTo>
                  <a:pt x="98" y="107"/>
                  <a:pt x="97" y="107"/>
                  <a:pt x="97" y="107"/>
                </a:cubicBezTo>
                <a:close/>
                <a:moveTo>
                  <a:pt x="97" y="116"/>
                </a:moveTo>
                <a:cubicBezTo>
                  <a:pt x="97" y="116"/>
                  <a:pt x="97" y="117"/>
                  <a:pt x="97" y="117"/>
                </a:cubicBezTo>
                <a:cubicBezTo>
                  <a:pt x="97" y="117"/>
                  <a:pt x="96" y="117"/>
                  <a:pt x="96" y="117"/>
                </a:cubicBezTo>
                <a:cubicBezTo>
                  <a:pt x="96" y="117"/>
                  <a:pt x="96" y="116"/>
                  <a:pt x="97" y="116"/>
                </a:cubicBezTo>
                <a:close/>
                <a:moveTo>
                  <a:pt x="95" y="108"/>
                </a:moveTo>
                <a:cubicBezTo>
                  <a:pt x="95" y="108"/>
                  <a:pt x="94" y="108"/>
                  <a:pt x="94" y="109"/>
                </a:cubicBezTo>
                <a:cubicBezTo>
                  <a:pt x="94" y="109"/>
                  <a:pt x="94" y="109"/>
                  <a:pt x="94" y="108"/>
                </a:cubicBezTo>
                <a:cubicBezTo>
                  <a:pt x="94" y="108"/>
                  <a:pt x="94" y="108"/>
                  <a:pt x="94" y="108"/>
                </a:cubicBezTo>
                <a:cubicBezTo>
                  <a:pt x="94" y="108"/>
                  <a:pt x="94" y="108"/>
                  <a:pt x="95" y="108"/>
                </a:cubicBezTo>
                <a:cubicBezTo>
                  <a:pt x="95" y="108"/>
                  <a:pt x="95" y="108"/>
                  <a:pt x="95" y="108"/>
                </a:cubicBezTo>
                <a:cubicBezTo>
                  <a:pt x="95" y="108"/>
                  <a:pt x="95" y="108"/>
                  <a:pt x="95" y="108"/>
                </a:cubicBezTo>
                <a:cubicBezTo>
                  <a:pt x="95" y="108"/>
                  <a:pt x="95" y="108"/>
                  <a:pt x="95" y="108"/>
                </a:cubicBezTo>
                <a:cubicBezTo>
                  <a:pt x="95" y="108"/>
                  <a:pt x="95" y="108"/>
                  <a:pt x="95" y="108"/>
                </a:cubicBezTo>
                <a:close/>
                <a:moveTo>
                  <a:pt x="94" y="132"/>
                </a:moveTo>
                <a:cubicBezTo>
                  <a:pt x="94" y="132"/>
                  <a:pt x="94" y="132"/>
                  <a:pt x="94" y="132"/>
                </a:cubicBezTo>
                <a:cubicBezTo>
                  <a:pt x="94" y="132"/>
                  <a:pt x="94" y="132"/>
                  <a:pt x="94" y="132"/>
                </a:cubicBezTo>
                <a:cubicBezTo>
                  <a:pt x="94" y="132"/>
                  <a:pt x="94" y="132"/>
                  <a:pt x="94" y="132"/>
                </a:cubicBezTo>
                <a:close/>
                <a:moveTo>
                  <a:pt x="91" y="135"/>
                </a:moveTo>
                <a:cubicBezTo>
                  <a:pt x="92" y="135"/>
                  <a:pt x="92" y="135"/>
                  <a:pt x="92" y="135"/>
                </a:cubicBezTo>
                <a:cubicBezTo>
                  <a:pt x="92" y="135"/>
                  <a:pt x="92" y="135"/>
                  <a:pt x="92" y="135"/>
                </a:cubicBezTo>
                <a:cubicBezTo>
                  <a:pt x="92" y="135"/>
                  <a:pt x="91" y="135"/>
                  <a:pt x="91" y="135"/>
                </a:cubicBezTo>
                <a:close/>
                <a:moveTo>
                  <a:pt x="86" y="160"/>
                </a:moveTo>
                <a:cubicBezTo>
                  <a:pt x="87" y="160"/>
                  <a:pt x="87" y="160"/>
                  <a:pt x="87" y="160"/>
                </a:cubicBezTo>
                <a:cubicBezTo>
                  <a:pt x="87" y="160"/>
                  <a:pt x="87" y="160"/>
                  <a:pt x="87" y="160"/>
                </a:cubicBezTo>
                <a:cubicBezTo>
                  <a:pt x="87" y="160"/>
                  <a:pt x="87" y="160"/>
                  <a:pt x="87" y="160"/>
                </a:cubicBezTo>
                <a:cubicBezTo>
                  <a:pt x="87" y="160"/>
                  <a:pt x="87" y="160"/>
                  <a:pt x="86" y="160"/>
                </a:cubicBezTo>
                <a:cubicBezTo>
                  <a:pt x="86" y="160"/>
                  <a:pt x="86" y="160"/>
                  <a:pt x="86" y="160"/>
                </a:cubicBezTo>
                <a:close/>
                <a:moveTo>
                  <a:pt x="85" y="137"/>
                </a:moveTo>
                <a:cubicBezTo>
                  <a:pt x="85" y="137"/>
                  <a:pt x="85" y="137"/>
                  <a:pt x="85" y="137"/>
                </a:cubicBezTo>
                <a:cubicBezTo>
                  <a:pt x="86" y="137"/>
                  <a:pt x="86" y="137"/>
                  <a:pt x="86" y="137"/>
                </a:cubicBezTo>
                <a:cubicBezTo>
                  <a:pt x="86" y="138"/>
                  <a:pt x="86" y="138"/>
                  <a:pt x="86" y="138"/>
                </a:cubicBezTo>
                <a:cubicBezTo>
                  <a:pt x="86" y="137"/>
                  <a:pt x="86" y="137"/>
                  <a:pt x="85" y="137"/>
                </a:cubicBezTo>
                <a:close/>
                <a:moveTo>
                  <a:pt x="85" y="163"/>
                </a:moveTo>
                <a:cubicBezTo>
                  <a:pt x="85" y="163"/>
                  <a:pt x="85" y="163"/>
                  <a:pt x="85" y="163"/>
                </a:cubicBezTo>
                <a:cubicBezTo>
                  <a:pt x="85" y="163"/>
                  <a:pt x="85" y="163"/>
                  <a:pt x="85" y="163"/>
                </a:cubicBezTo>
                <a:cubicBezTo>
                  <a:pt x="85" y="163"/>
                  <a:pt x="85" y="163"/>
                  <a:pt x="85" y="163"/>
                </a:cubicBezTo>
                <a:close/>
                <a:moveTo>
                  <a:pt x="85" y="162"/>
                </a:moveTo>
                <a:cubicBezTo>
                  <a:pt x="85" y="162"/>
                  <a:pt x="85" y="162"/>
                  <a:pt x="85" y="162"/>
                </a:cubicBezTo>
                <a:cubicBezTo>
                  <a:pt x="85" y="162"/>
                  <a:pt x="85" y="162"/>
                  <a:pt x="85" y="162"/>
                </a:cubicBezTo>
                <a:cubicBezTo>
                  <a:pt x="85" y="162"/>
                  <a:pt x="85" y="162"/>
                  <a:pt x="85" y="162"/>
                </a:cubicBezTo>
                <a:close/>
                <a:moveTo>
                  <a:pt x="85" y="163"/>
                </a:moveTo>
                <a:cubicBezTo>
                  <a:pt x="85" y="163"/>
                  <a:pt x="85" y="163"/>
                  <a:pt x="85" y="163"/>
                </a:cubicBezTo>
                <a:cubicBezTo>
                  <a:pt x="85" y="163"/>
                  <a:pt x="85" y="163"/>
                  <a:pt x="85" y="163"/>
                </a:cubicBezTo>
                <a:cubicBezTo>
                  <a:pt x="85" y="163"/>
                  <a:pt x="85" y="163"/>
                  <a:pt x="85" y="163"/>
                </a:cubicBezTo>
                <a:close/>
                <a:moveTo>
                  <a:pt x="78" y="174"/>
                </a:moveTo>
                <a:cubicBezTo>
                  <a:pt x="78" y="174"/>
                  <a:pt x="78" y="174"/>
                  <a:pt x="79" y="174"/>
                </a:cubicBezTo>
                <a:cubicBezTo>
                  <a:pt x="78" y="174"/>
                  <a:pt x="78" y="174"/>
                  <a:pt x="78" y="174"/>
                </a:cubicBezTo>
                <a:close/>
                <a:moveTo>
                  <a:pt x="74" y="167"/>
                </a:moveTo>
                <a:cubicBezTo>
                  <a:pt x="74" y="166"/>
                  <a:pt x="74" y="166"/>
                  <a:pt x="74" y="166"/>
                </a:cubicBezTo>
                <a:cubicBezTo>
                  <a:pt x="74" y="166"/>
                  <a:pt x="74" y="167"/>
                  <a:pt x="74" y="167"/>
                </a:cubicBezTo>
                <a:cubicBezTo>
                  <a:pt x="74" y="167"/>
                  <a:pt x="74" y="167"/>
                  <a:pt x="74" y="167"/>
                </a:cubicBezTo>
                <a:close/>
                <a:moveTo>
                  <a:pt x="72" y="171"/>
                </a:moveTo>
                <a:cubicBezTo>
                  <a:pt x="72" y="171"/>
                  <a:pt x="72" y="171"/>
                  <a:pt x="73" y="171"/>
                </a:cubicBezTo>
                <a:cubicBezTo>
                  <a:pt x="73" y="171"/>
                  <a:pt x="72" y="171"/>
                  <a:pt x="72" y="171"/>
                </a:cubicBezTo>
                <a:close/>
                <a:moveTo>
                  <a:pt x="57" y="187"/>
                </a:moveTo>
                <a:cubicBezTo>
                  <a:pt x="57" y="187"/>
                  <a:pt x="58" y="187"/>
                  <a:pt x="58" y="187"/>
                </a:cubicBezTo>
                <a:cubicBezTo>
                  <a:pt x="58" y="187"/>
                  <a:pt x="57" y="187"/>
                  <a:pt x="57" y="187"/>
                </a:cubicBezTo>
                <a:close/>
                <a:moveTo>
                  <a:pt x="56" y="180"/>
                </a:moveTo>
                <a:cubicBezTo>
                  <a:pt x="56" y="180"/>
                  <a:pt x="56" y="181"/>
                  <a:pt x="56" y="180"/>
                </a:cubicBezTo>
                <a:cubicBezTo>
                  <a:pt x="55" y="180"/>
                  <a:pt x="56" y="179"/>
                  <a:pt x="57" y="179"/>
                </a:cubicBezTo>
                <a:lnTo>
                  <a:pt x="56" y="180"/>
                </a:lnTo>
                <a:close/>
                <a:moveTo>
                  <a:pt x="56" y="187"/>
                </a:moveTo>
                <a:cubicBezTo>
                  <a:pt x="56" y="188"/>
                  <a:pt x="56" y="188"/>
                  <a:pt x="56" y="188"/>
                </a:cubicBezTo>
                <a:cubicBezTo>
                  <a:pt x="56" y="188"/>
                  <a:pt x="55" y="188"/>
                  <a:pt x="55" y="188"/>
                </a:cubicBezTo>
                <a:cubicBezTo>
                  <a:pt x="55" y="188"/>
                  <a:pt x="55" y="188"/>
                  <a:pt x="55" y="188"/>
                </a:cubicBezTo>
                <a:cubicBezTo>
                  <a:pt x="55" y="187"/>
                  <a:pt x="55" y="188"/>
                  <a:pt x="56" y="187"/>
                </a:cubicBezTo>
                <a:close/>
                <a:moveTo>
                  <a:pt x="68" y="261"/>
                </a:moveTo>
                <a:cubicBezTo>
                  <a:pt x="70" y="261"/>
                  <a:pt x="70" y="260"/>
                  <a:pt x="72" y="261"/>
                </a:cubicBezTo>
                <a:cubicBezTo>
                  <a:pt x="70" y="261"/>
                  <a:pt x="69" y="263"/>
                  <a:pt x="68" y="262"/>
                </a:cubicBezTo>
                <a:cubicBezTo>
                  <a:pt x="68" y="262"/>
                  <a:pt x="68" y="261"/>
                  <a:pt x="68" y="261"/>
                </a:cubicBezTo>
                <a:close/>
                <a:moveTo>
                  <a:pt x="90" y="271"/>
                </a:moveTo>
                <a:cubicBezTo>
                  <a:pt x="90" y="272"/>
                  <a:pt x="90" y="272"/>
                  <a:pt x="89" y="272"/>
                </a:cubicBezTo>
                <a:cubicBezTo>
                  <a:pt x="89" y="271"/>
                  <a:pt x="90" y="271"/>
                  <a:pt x="90" y="271"/>
                </a:cubicBezTo>
                <a:close/>
                <a:moveTo>
                  <a:pt x="95" y="277"/>
                </a:moveTo>
                <a:cubicBezTo>
                  <a:pt x="94" y="277"/>
                  <a:pt x="94" y="277"/>
                  <a:pt x="94" y="277"/>
                </a:cubicBezTo>
                <a:cubicBezTo>
                  <a:pt x="94" y="277"/>
                  <a:pt x="94" y="277"/>
                  <a:pt x="95" y="277"/>
                </a:cubicBezTo>
                <a:close/>
                <a:moveTo>
                  <a:pt x="98" y="275"/>
                </a:moveTo>
                <a:cubicBezTo>
                  <a:pt x="98" y="275"/>
                  <a:pt x="98" y="275"/>
                  <a:pt x="99" y="275"/>
                </a:cubicBezTo>
                <a:cubicBezTo>
                  <a:pt x="99" y="275"/>
                  <a:pt x="99" y="275"/>
                  <a:pt x="99" y="275"/>
                </a:cubicBezTo>
                <a:cubicBezTo>
                  <a:pt x="99" y="275"/>
                  <a:pt x="99" y="275"/>
                  <a:pt x="99" y="275"/>
                </a:cubicBezTo>
                <a:cubicBezTo>
                  <a:pt x="99" y="275"/>
                  <a:pt x="99" y="275"/>
                  <a:pt x="99" y="275"/>
                </a:cubicBezTo>
                <a:cubicBezTo>
                  <a:pt x="99" y="274"/>
                  <a:pt x="99" y="274"/>
                  <a:pt x="99" y="274"/>
                </a:cubicBezTo>
                <a:cubicBezTo>
                  <a:pt x="99" y="274"/>
                  <a:pt x="100" y="274"/>
                  <a:pt x="100" y="274"/>
                </a:cubicBezTo>
                <a:cubicBezTo>
                  <a:pt x="100" y="274"/>
                  <a:pt x="100" y="274"/>
                  <a:pt x="101" y="274"/>
                </a:cubicBezTo>
                <a:cubicBezTo>
                  <a:pt x="101" y="274"/>
                  <a:pt x="100" y="274"/>
                  <a:pt x="100" y="274"/>
                </a:cubicBezTo>
                <a:cubicBezTo>
                  <a:pt x="101" y="274"/>
                  <a:pt x="101" y="273"/>
                  <a:pt x="101" y="273"/>
                </a:cubicBezTo>
                <a:cubicBezTo>
                  <a:pt x="102" y="274"/>
                  <a:pt x="102" y="274"/>
                  <a:pt x="102" y="273"/>
                </a:cubicBezTo>
                <a:cubicBezTo>
                  <a:pt x="102" y="273"/>
                  <a:pt x="103" y="273"/>
                  <a:pt x="103" y="274"/>
                </a:cubicBezTo>
                <a:cubicBezTo>
                  <a:pt x="103" y="273"/>
                  <a:pt x="103" y="273"/>
                  <a:pt x="104" y="273"/>
                </a:cubicBezTo>
                <a:cubicBezTo>
                  <a:pt x="104" y="273"/>
                  <a:pt x="104" y="273"/>
                  <a:pt x="104" y="273"/>
                </a:cubicBezTo>
                <a:cubicBezTo>
                  <a:pt x="103" y="274"/>
                  <a:pt x="103" y="273"/>
                  <a:pt x="103" y="274"/>
                </a:cubicBezTo>
                <a:cubicBezTo>
                  <a:pt x="103" y="275"/>
                  <a:pt x="103" y="273"/>
                  <a:pt x="104" y="274"/>
                </a:cubicBezTo>
                <a:cubicBezTo>
                  <a:pt x="104" y="274"/>
                  <a:pt x="104" y="274"/>
                  <a:pt x="104" y="273"/>
                </a:cubicBezTo>
                <a:cubicBezTo>
                  <a:pt x="104" y="273"/>
                  <a:pt x="104" y="273"/>
                  <a:pt x="104" y="274"/>
                </a:cubicBezTo>
                <a:cubicBezTo>
                  <a:pt x="104" y="273"/>
                  <a:pt x="104" y="273"/>
                  <a:pt x="104" y="273"/>
                </a:cubicBezTo>
                <a:cubicBezTo>
                  <a:pt x="104" y="274"/>
                  <a:pt x="104" y="274"/>
                  <a:pt x="104" y="275"/>
                </a:cubicBezTo>
                <a:cubicBezTo>
                  <a:pt x="104" y="275"/>
                  <a:pt x="104" y="275"/>
                  <a:pt x="104" y="275"/>
                </a:cubicBezTo>
                <a:cubicBezTo>
                  <a:pt x="104" y="275"/>
                  <a:pt x="104" y="274"/>
                  <a:pt x="104" y="274"/>
                </a:cubicBezTo>
                <a:cubicBezTo>
                  <a:pt x="104" y="274"/>
                  <a:pt x="104" y="274"/>
                  <a:pt x="104" y="274"/>
                </a:cubicBezTo>
                <a:cubicBezTo>
                  <a:pt x="104" y="274"/>
                  <a:pt x="103" y="275"/>
                  <a:pt x="103" y="275"/>
                </a:cubicBezTo>
                <a:cubicBezTo>
                  <a:pt x="103" y="275"/>
                  <a:pt x="103" y="275"/>
                  <a:pt x="103" y="275"/>
                </a:cubicBezTo>
                <a:cubicBezTo>
                  <a:pt x="103" y="275"/>
                  <a:pt x="103" y="275"/>
                  <a:pt x="103" y="274"/>
                </a:cubicBezTo>
                <a:cubicBezTo>
                  <a:pt x="103" y="274"/>
                  <a:pt x="103" y="274"/>
                  <a:pt x="102" y="274"/>
                </a:cubicBezTo>
                <a:cubicBezTo>
                  <a:pt x="102" y="274"/>
                  <a:pt x="102" y="274"/>
                  <a:pt x="102" y="274"/>
                </a:cubicBezTo>
                <a:cubicBezTo>
                  <a:pt x="102" y="274"/>
                  <a:pt x="102" y="275"/>
                  <a:pt x="102" y="275"/>
                </a:cubicBezTo>
                <a:cubicBezTo>
                  <a:pt x="101" y="275"/>
                  <a:pt x="101" y="275"/>
                  <a:pt x="101" y="276"/>
                </a:cubicBezTo>
                <a:cubicBezTo>
                  <a:pt x="101" y="275"/>
                  <a:pt x="101" y="275"/>
                  <a:pt x="101" y="275"/>
                </a:cubicBezTo>
                <a:cubicBezTo>
                  <a:pt x="101" y="275"/>
                  <a:pt x="101" y="275"/>
                  <a:pt x="102" y="275"/>
                </a:cubicBezTo>
                <a:cubicBezTo>
                  <a:pt x="101" y="275"/>
                  <a:pt x="101" y="275"/>
                  <a:pt x="101" y="275"/>
                </a:cubicBezTo>
                <a:cubicBezTo>
                  <a:pt x="101" y="275"/>
                  <a:pt x="101" y="275"/>
                  <a:pt x="101" y="275"/>
                </a:cubicBezTo>
                <a:cubicBezTo>
                  <a:pt x="101" y="276"/>
                  <a:pt x="99" y="277"/>
                  <a:pt x="98" y="276"/>
                </a:cubicBezTo>
                <a:cubicBezTo>
                  <a:pt x="98" y="276"/>
                  <a:pt x="97" y="275"/>
                  <a:pt x="97" y="276"/>
                </a:cubicBezTo>
                <a:cubicBezTo>
                  <a:pt x="97" y="276"/>
                  <a:pt x="97" y="276"/>
                  <a:pt x="96" y="276"/>
                </a:cubicBezTo>
                <a:cubicBezTo>
                  <a:pt x="97" y="276"/>
                  <a:pt x="98" y="275"/>
                  <a:pt x="98" y="275"/>
                </a:cubicBezTo>
                <a:close/>
                <a:moveTo>
                  <a:pt x="276" y="11"/>
                </a:moveTo>
                <a:cubicBezTo>
                  <a:pt x="276" y="11"/>
                  <a:pt x="275" y="12"/>
                  <a:pt x="275" y="12"/>
                </a:cubicBezTo>
                <a:cubicBezTo>
                  <a:pt x="275" y="11"/>
                  <a:pt x="276" y="11"/>
                  <a:pt x="276" y="11"/>
                </a:cubicBezTo>
                <a:close/>
                <a:moveTo>
                  <a:pt x="257" y="16"/>
                </a:moveTo>
                <a:cubicBezTo>
                  <a:pt x="257" y="16"/>
                  <a:pt x="257" y="16"/>
                  <a:pt x="257" y="16"/>
                </a:cubicBezTo>
                <a:cubicBezTo>
                  <a:pt x="257" y="16"/>
                  <a:pt x="257" y="16"/>
                  <a:pt x="257" y="16"/>
                </a:cubicBezTo>
                <a:cubicBezTo>
                  <a:pt x="257" y="15"/>
                  <a:pt x="257" y="16"/>
                  <a:pt x="257" y="16"/>
                </a:cubicBezTo>
                <a:close/>
                <a:moveTo>
                  <a:pt x="257" y="17"/>
                </a:moveTo>
                <a:cubicBezTo>
                  <a:pt x="256" y="17"/>
                  <a:pt x="256" y="17"/>
                  <a:pt x="255" y="17"/>
                </a:cubicBezTo>
                <a:cubicBezTo>
                  <a:pt x="256" y="16"/>
                  <a:pt x="256" y="16"/>
                  <a:pt x="257" y="17"/>
                </a:cubicBezTo>
                <a:close/>
                <a:moveTo>
                  <a:pt x="255" y="17"/>
                </a:moveTo>
                <a:cubicBezTo>
                  <a:pt x="255" y="17"/>
                  <a:pt x="255" y="18"/>
                  <a:pt x="254" y="17"/>
                </a:cubicBezTo>
                <a:cubicBezTo>
                  <a:pt x="254" y="17"/>
                  <a:pt x="255" y="16"/>
                  <a:pt x="255" y="17"/>
                </a:cubicBezTo>
                <a:close/>
                <a:moveTo>
                  <a:pt x="237" y="22"/>
                </a:moveTo>
                <a:cubicBezTo>
                  <a:pt x="237" y="22"/>
                  <a:pt x="236" y="22"/>
                  <a:pt x="236" y="22"/>
                </a:cubicBezTo>
                <a:cubicBezTo>
                  <a:pt x="236" y="22"/>
                  <a:pt x="237" y="22"/>
                  <a:pt x="237" y="22"/>
                </a:cubicBezTo>
                <a:close/>
                <a:moveTo>
                  <a:pt x="225" y="25"/>
                </a:moveTo>
                <a:cubicBezTo>
                  <a:pt x="225" y="25"/>
                  <a:pt x="225" y="26"/>
                  <a:pt x="225" y="26"/>
                </a:cubicBezTo>
                <a:cubicBezTo>
                  <a:pt x="224" y="25"/>
                  <a:pt x="225" y="24"/>
                  <a:pt x="225" y="25"/>
                </a:cubicBezTo>
                <a:close/>
                <a:moveTo>
                  <a:pt x="224" y="25"/>
                </a:moveTo>
                <a:cubicBezTo>
                  <a:pt x="224" y="25"/>
                  <a:pt x="224" y="25"/>
                  <a:pt x="224" y="26"/>
                </a:cubicBezTo>
                <a:cubicBezTo>
                  <a:pt x="224" y="26"/>
                  <a:pt x="224" y="26"/>
                  <a:pt x="224" y="26"/>
                </a:cubicBezTo>
                <a:cubicBezTo>
                  <a:pt x="224" y="26"/>
                  <a:pt x="224" y="26"/>
                  <a:pt x="224" y="26"/>
                </a:cubicBezTo>
                <a:cubicBezTo>
                  <a:pt x="223" y="26"/>
                  <a:pt x="223" y="25"/>
                  <a:pt x="223" y="25"/>
                </a:cubicBezTo>
                <a:cubicBezTo>
                  <a:pt x="223" y="25"/>
                  <a:pt x="224" y="25"/>
                  <a:pt x="224" y="25"/>
                </a:cubicBezTo>
                <a:close/>
                <a:moveTo>
                  <a:pt x="213" y="28"/>
                </a:moveTo>
                <a:cubicBezTo>
                  <a:pt x="213" y="28"/>
                  <a:pt x="212" y="29"/>
                  <a:pt x="212" y="28"/>
                </a:cubicBezTo>
                <a:cubicBezTo>
                  <a:pt x="213" y="28"/>
                  <a:pt x="213" y="27"/>
                  <a:pt x="213" y="28"/>
                </a:cubicBezTo>
                <a:close/>
                <a:moveTo>
                  <a:pt x="211" y="27"/>
                </a:moveTo>
                <a:cubicBezTo>
                  <a:pt x="211" y="27"/>
                  <a:pt x="211" y="28"/>
                  <a:pt x="211" y="28"/>
                </a:cubicBezTo>
                <a:cubicBezTo>
                  <a:pt x="211" y="28"/>
                  <a:pt x="211" y="28"/>
                  <a:pt x="210" y="28"/>
                </a:cubicBezTo>
                <a:cubicBezTo>
                  <a:pt x="211" y="27"/>
                  <a:pt x="211" y="27"/>
                  <a:pt x="211" y="27"/>
                </a:cubicBezTo>
                <a:close/>
                <a:moveTo>
                  <a:pt x="210" y="28"/>
                </a:moveTo>
                <a:cubicBezTo>
                  <a:pt x="210" y="28"/>
                  <a:pt x="210" y="28"/>
                  <a:pt x="210" y="28"/>
                </a:cubicBezTo>
                <a:cubicBezTo>
                  <a:pt x="210" y="28"/>
                  <a:pt x="210" y="28"/>
                  <a:pt x="210" y="28"/>
                </a:cubicBezTo>
                <a:cubicBezTo>
                  <a:pt x="210" y="28"/>
                  <a:pt x="210" y="28"/>
                  <a:pt x="210" y="28"/>
                </a:cubicBezTo>
                <a:cubicBezTo>
                  <a:pt x="210" y="28"/>
                  <a:pt x="210" y="28"/>
                  <a:pt x="210" y="28"/>
                </a:cubicBezTo>
                <a:cubicBezTo>
                  <a:pt x="210" y="28"/>
                  <a:pt x="210" y="28"/>
                  <a:pt x="211" y="28"/>
                </a:cubicBezTo>
                <a:cubicBezTo>
                  <a:pt x="210" y="29"/>
                  <a:pt x="210" y="29"/>
                  <a:pt x="210" y="29"/>
                </a:cubicBezTo>
                <a:cubicBezTo>
                  <a:pt x="209" y="29"/>
                  <a:pt x="209" y="29"/>
                  <a:pt x="209" y="29"/>
                </a:cubicBezTo>
                <a:cubicBezTo>
                  <a:pt x="209" y="29"/>
                  <a:pt x="209" y="29"/>
                  <a:pt x="209" y="29"/>
                </a:cubicBezTo>
                <a:cubicBezTo>
                  <a:pt x="210" y="29"/>
                  <a:pt x="210" y="29"/>
                  <a:pt x="210" y="28"/>
                </a:cubicBezTo>
                <a:close/>
                <a:moveTo>
                  <a:pt x="208" y="29"/>
                </a:moveTo>
                <a:cubicBezTo>
                  <a:pt x="208" y="29"/>
                  <a:pt x="208" y="29"/>
                  <a:pt x="208" y="29"/>
                </a:cubicBezTo>
                <a:cubicBezTo>
                  <a:pt x="207" y="29"/>
                  <a:pt x="208" y="29"/>
                  <a:pt x="208" y="29"/>
                </a:cubicBezTo>
                <a:close/>
                <a:moveTo>
                  <a:pt x="207" y="19"/>
                </a:moveTo>
                <a:cubicBezTo>
                  <a:pt x="207" y="18"/>
                  <a:pt x="207" y="18"/>
                  <a:pt x="207" y="18"/>
                </a:cubicBezTo>
                <a:cubicBezTo>
                  <a:pt x="208" y="19"/>
                  <a:pt x="208" y="19"/>
                  <a:pt x="208" y="19"/>
                </a:cubicBezTo>
                <a:cubicBezTo>
                  <a:pt x="207" y="19"/>
                  <a:pt x="207" y="18"/>
                  <a:pt x="207" y="19"/>
                </a:cubicBezTo>
                <a:close/>
                <a:moveTo>
                  <a:pt x="208" y="11"/>
                </a:moveTo>
                <a:cubicBezTo>
                  <a:pt x="208" y="12"/>
                  <a:pt x="208" y="12"/>
                  <a:pt x="209" y="12"/>
                </a:cubicBezTo>
                <a:cubicBezTo>
                  <a:pt x="209" y="12"/>
                  <a:pt x="208" y="12"/>
                  <a:pt x="208" y="12"/>
                </a:cubicBezTo>
                <a:cubicBezTo>
                  <a:pt x="208" y="12"/>
                  <a:pt x="208" y="12"/>
                  <a:pt x="208" y="12"/>
                </a:cubicBezTo>
                <a:lnTo>
                  <a:pt x="208" y="11"/>
                </a:lnTo>
                <a:close/>
                <a:moveTo>
                  <a:pt x="207" y="13"/>
                </a:moveTo>
                <a:cubicBezTo>
                  <a:pt x="208" y="13"/>
                  <a:pt x="208" y="13"/>
                  <a:pt x="208" y="13"/>
                </a:cubicBezTo>
                <a:cubicBezTo>
                  <a:pt x="208" y="13"/>
                  <a:pt x="208" y="14"/>
                  <a:pt x="208" y="14"/>
                </a:cubicBezTo>
                <a:cubicBezTo>
                  <a:pt x="207" y="14"/>
                  <a:pt x="207" y="13"/>
                  <a:pt x="207" y="13"/>
                </a:cubicBezTo>
                <a:close/>
                <a:moveTo>
                  <a:pt x="208" y="15"/>
                </a:moveTo>
                <a:cubicBezTo>
                  <a:pt x="208" y="15"/>
                  <a:pt x="208" y="15"/>
                  <a:pt x="208" y="15"/>
                </a:cubicBezTo>
                <a:cubicBezTo>
                  <a:pt x="208" y="15"/>
                  <a:pt x="209" y="15"/>
                  <a:pt x="209" y="15"/>
                </a:cubicBezTo>
                <a:cubicBezTo>
                  <a:pt x="209" y="16"/>
                  <a:pt x="209" y="17"/>
                  <a:pt x="209" y="18"/>
                </a:cubicBezTo>
                <a:cubicBezTo>
                  <a:pt x="208" y="17"/>
                  <a:pt x="208" y="16"/>
                  <a:pt x="207" y="16"/>
                </a:cubicBezTo>
                <a:cubicBezTo>
                  <a:pt x="207" y="15"/>
                  <a:pt x="208" y="15"/>
                  <a:pt x="208" y="15"/>
                </a:cubicBezTo>
                <a:close/>
                <a:moveTo>
                  <a:pt x="207" y="11"/>
                </a:moveTo>
                <a:cubicBezTo>
                  <a:pt x="207" y="11"/>
                  <a:pt x="207" y="11"/>
                  <a:pt x="207" y="11"/>
                </a:cubicBezTo>
                <a:cubicBezTo>
                  <a:pt x="207" y="11"/>
                  <a:pt x="207" y="12"/>
                  <a:pt x="206" y="12"/>
                </a:cubicBezTo>
                <a:cubicBezTo>
                  <a:pt x="206" y="11"/>
                  <a:pt x="207" y="11"/>
                  <a:pt x="207" y="11"/>
                </a:cubicBezTo>
                <a:close/>
                <a:moveTo>
                  <a:pt x="206" y="15"/>
                </a:moveTo>
                <a:cubicBezTo>
                  <a:pt x="206" y="15"/>
                  <a:pt x="207" y="16"/>
                  <a:pt x="206" y="16"/>
                </a:cubicBezTo>
                <a:cubicBezTo>
                  <a:pt x="206" y="16"/>
                  <a:pt x="205" y="15"/>
                  <a:pt x="206" y="15"/>
                </a:cubicBezTo>
                <a:close/>
                <a:moveTo>
                  <a:pt x="205" y="11"/>
                </a:moveTo>
                <a:cubicBezTo>
                  <a:pt x="205" y="11"/>
                  <a:pt x="206" y="10"/>
                  <a:pt x="206" y="10"/>
                </a:cubicBezTo>
                <a:cubicBezTo>
                  <a:pt x="206" y="11"/>
                  <a:pt x="205" y="12"/>
                  <a:pt x="205" y="12"/>
                </a:cubicBezTo>
                <a:cubicBezTo>
                  <a:pt x="205" y="11"/>
                  <a:pt x="205" y="11"/>
                  <a:pt x="205" y="11"/>
                </a:cubicBezTo>
                <a:close/>
                <a:moveTo>
                  <a:pt x="205" y="13"/>
                </a:moveTo>
                <a:cubicBezTo>
                  <a:pt x="205" y="13"/>
                  <a:pt x="204" y="14"/>
                  <a:pt x="204" y="14"/>
                </a:cubicBezTo>
                <a:cubicBezTo>
                  <a:pt x="204" y="13"/>
                  <a:pt x="205" y="14"/>
                  <a:pt x="205" y="13"/>
                </a:cubicBezTo>
                <a:close/>
                <a:moveTo>
                  <a:pt x="205" y="15"/>
                </a:moveTo>
                <a:cubicBezTo>
                  <a:pt x="205" y="14"/>
                  <a:pt x="205" y="15"/>
                  <a:pt x="205" y="15"/>
                </a:cubicBezTo>
                <a:cubicBezTo>
                  <a:pt x="205" y="16"/>
                  <a:pt x="205" y="16"/>
                  <a:pt x="205" y="18"/>
                </a:cubicBezTo>
                <a:cubicBezTo>
                  <a:pt x="204" y="17"/>
                  <a:pt x="204" y="18"/>
                  <a:pt x="203" y="19"/>
                </a:cubicBezTo>
                <a:cubicBezTo>
                  <a:pt x="203" y="19"/>
                  <a:pt x="203" y="18"/>
                  <a:pt x="202" y="19"/>
                </a:cubicBezTo>
                <a:cubicBezTo>
                  <a:pt x="202" y="18"/>
                  <a:pt x="203" y="18"/>
                  <a:pt x="203" y="18"/>
                </a:cubicBezTo>
                <a:cubicBezTo>
                  <a:pt x="203" y="16"/>
                  <a:pt x="202" y="18"/>
                  <a:pt x="202" y="17"/>
                </a:cubicBezTo>
                <a:cubicBezTo>
                  <a:pt x="202" y="16"/>
                  <a:pt x="204" y="17"/>
                  <a:pt x="205" y="15"/>
                </a:cubicBezTo>
                <a:close/>
                <a:moveTo>
                  <a:pt x="203" y="14"/>
                </a:moveTo>
                <a:cubicBezTo>
                  <a:pt x="203" y="14"/>
                  <a:pt x="203" y="14"/>
                  <a:pt x="202" y="14"/>
                </a:cubicBezTo>
                <a:cubicBezTo>
                  <a:pt x="202" y="14"/>
                  <a:pt x="202" y="13"/>
                  <a:pt x="203" y="14"/>
                </a:cubicBezTo>
                <a:close/>
                <a:moveTo>
                  <a:pt x="202" y="12"/>
                </a:moveTo>
                <a:cubicBezTo>
                  <a:pt x="202" y="12"/>
                  <a:pt x="202" y="12"/>
                  <a:pt x="202" y="13"/>
                </a:cubicBezTo>
                <a:cubicBezTo>
                  <a:pt x="202" y="13"/>
                  <a:pt x="202" y="13"/>
                  <a:pt x="202" y="13"/>
                </a:cubicBezTo>
                <a:cubicBezTo>
                  <a:pt x="202" y="13"/>
                  <a:pt x="200" y="12"/>
                  <a:pt x="202" y="12"/>
                </a:cubicBezTo>
                <a:close/>
                <a:moveTo>
                  <a:pt x="200" y="13"/>
                </a:moveTo>
                <a:cubicBezTo>
                  <a:pt x="200" y="13"/>
                  <a:pt x="200" y="13"/>
                  <a:pt x="199" y="13"/>
                </a:cubicBezTo>
                <a:cubicBezTo>
                  <a:pt x="199" y="12"/>
                  <a:pt x="200" y="12"/>
                  <a:pt x="200" y="13"/>
                </a:cubicBezTo>
                <a:close/>
                <a:moveTo>
                  <a:pt x="195" y="15"/>
                </a:moveTo>
                <a:cubicBezTo>
                  <a:pt x="196" y="15"/>
                  <a:pt x="195" y="16"/>
                  <a:pt x="195" y="15"/>
                </a:cubicBezTo>
                <a:close/>
                <a:moveTo>
                  <a:pt x="191" y="18"/>
                </a:moveTo>
                <a:cubicBezTo>
                  <a:pt x="191" y="17"/>
                  <a:pt x="192" y="18"/>
                  <a:pt x="193" y="17"/>
                </a:cubicBezTo>
                <a:cubicBezTo>
                  <a:pt x="193" y="18"/>
                  <a:pt x="192" y="19"/>
                  <a:pt x="191" y="18"/>
                </a:cubicBezTo>
                <a:close/>
                <a:moveTo>
                  <a:pt x="107" y="103"/>
                </a:moveTo>
                <a:cubicBezTo>
                  <a:pt x="107" y="103"/>
                  <a:pt x="107" y="103"/>
                  <a:pt x="107" y="103"/>
                </a:cubicBezTo>
                <a:cubicBezTo>
                  <a:pt x="107" y="103"/>
                  <a:pt x="107" y="103"/>
                  <a:pt x="107" y="103"/>
                </a:cubicBezTo>
                <a:cubicBezTo>
                  <a:pt x="107" y="103"/>
                  <a:pt x="107" y="103"/>
                  <a:pt x="107" y="103"/>
                </a:cubicBezTo>
                <a:cubicBezTo>
                  <a:pt x="107" y="103"/>
                  <a:pt x="107" y="103"/>
                  <a:pt x="107" y="103"/>
                </a:cubicBezTo>
                <a:cubicBezTo>
                  <a:pt x="107" y="103"/>
                  <a:pt x="107" y="104"/>
                  <a:pt x="107" y="104"/>
                </a:cubicBezTo>
                <a:cubicBezTo>
                  <a:pt x="107" y="104"/>
                  <a:pt x="107" y="104"/>
                  <a:pt x="107" y="104"/>
                </a:cubicBezTo>
                <a:cubicBezTo>
                  <a:pt x="107" y="104"/>
                  <a:pt x="107" y="104"/>
                  <a:pt x="107" y="104"/>
                </a:cubicBezTo>
                <a:cubicBezTo>
                  <a:pt x="107" y="104"/>
                  <a:pt x="107" y="103"/>
                  <a:pt x="107" y="103"/>
                </a:cubicBezTo>
                <a:cubicBezTo>
                  <a:pt x="107" y="103"/>
                  <a:pt x="107" y="103"/>
                  <a:pt x="107" y="103"/>
                </a:cubicBezTo>
                <a:close/>
                <a:moveTo>
                  <a:pt x="106" y="104"/>
                </a:moveTo>
                <a:cubicBezTo>
                  <a:pt x="106" y="104"/>
                  <a:pt x="106" y="104"/>
                  <a:pt x="106" y="104"/>
                </a:cubicBezTo>
                <a:cubicBezTo>
                  <a:pt x="106" y="104"/>
                  <a:pt x="106" y="104"/>
                  <a:pt x="106" y="104"/>
                </a:cubicBezTo>
                <a:close/>
                <a:moveTo>
                  <a:pt x="106" y="104"/>
                </a:moveTo>
                <a:cubicBezTo>
                  <a:pt x="106" y="104"/>
                  <a:pt x="106" y="104"/>
                  <a:pt x="106" y="104"/>
                </a:cubicBezTo>
                <a:cubicBezTo>
                  <a:pt x="106" y="104"/>
                  <a:pt x="106" y="104"/>
                  <a:pt x="106" y="104"/>
                </a:cubicBezTo>
                <a:cubicBezTo>
                  <a:pt x="107" y="104"/>
                  <a:pt x="107" y="104"/>
                  <a:pt x="107" y="104"/>
                </a:cubicBezTo>
                <a:cubicBezTo>
                  <a:pt x="107" y="104"/>
                  <a:pt x="107" y="104"/>
                  <a:pt x="107" y="104"/>
                </a:cubicBezTo>
                <a:cubicBezTo>
                  <a:pt x="107" y="104"/>
                  <a:pt x="107" y="104"/>
                  <a:pt x="107" y="104"/>
                </a:cubicBezTo>
                <a:cubicBezTo>
                  <a:pt x="107" y="104"/>
                  <a:pt x="107" y="104"/>
                  <a:pt x="107" y="104"/>
                </a:cubicBezTo>
                <a:cubicBezTo>
                  <a:pt x="107" y="104"/>
                  <a:pt x="106" y="104"/>
                  <a:pt x="106" y="104"/>
                </a:cubicBezTo>
                <a:cubicBezTo>
                  <a:pt x="106" y="104"/>
                  <a:pt x="106" y="104"/>
                  <a:pt x="106" y="104"/>
                </a:cubicBezTo>
                <a:cubicBezTo>
                  <a:pt x="106" y="104"/>
                  <a:pt x="106" y="104"/>
                  <a:pt x="106" y="104"/>
                </a:cubicBezTo>
                <a:cubicBezTo>
                  <a:pt x="105" y="104"/>
                  <a:pt x="105" y="104"/>
                  <a:pt x="105" y="104"/>
                </a:cubicBezTo>
                <a:cubicBezTo>
                  <a:pt x="105" y="104"/>
                  <a:pt x="105" y="104"/>
                  <a:pt x="105" y="104"/>
                </a:cubicBezTo>
                <a:cubicBezTo>
                  <a:pt x="105" y="104"/>
                  <a:pt x="105" y="104"/>
                  <a:pt x="106" y="104"/>
                </a:cubicBezTo>
                <a:close/>
                <a:moveTo>
                  <a:pt x="103" y="81"/>
                </a:moveTo>
                <a:cubicBezTo>
                  <a:pt x="103" y="81"/>
                  <a:pt x="103" y="81"/>
                  <a:pt x="103" y="81"/>
                </a:cubicBezTo>
                <a:cubicBezTo>
                  <a:pt x="103" y="81"/>
                  <a:pt x="103" y="81"/>
                  <a:pt x="103" y="81"/>
                </a:cubicBezTo>
                <a:cubicBezTo>
                  <a:pt x="103" y="81"/>
                  <a:pt x="103" y="81"/>
                  <a:pt x="103" y="81"/>
                </a:cubicBezTo>
                <a:close/>
                <a:moveTo>
                  <a:pt x="102" y="105"/>
                </a:moveTo>
                <a:cubicBezTo>
                  <a:pt x="103" y="105"/>
                  <a:pt x="103" y="105"/>
                  <a:pt x="103" y="105"/>
                </a:cubicBezTo>
                <a:cubicBezTo>
                  <a:pt x="103" y="104"/>
                  <a:pt x="103" y="104"/>
                  <a:pt x="103" y="104"/>
                </a:cubicBezTo>
                <a:cubicBezTo>
                  <a:pt x="103" y="104"/>
                  <a:pt x="103" y="104"/>
                  <a:pt x="103" y="104"/>
                </a:cubicBezTo>
                <a:cubicBezTo>
                  <a:pt x="103" y="104"/>
                  <a:pt x="103" y="104"/>
                  <a:pt x="103" y="104"/>
                </a:cubicBezTo>
                <a:cubicBezTo>
                  <a:pt x="104" y="104"/>
                  <a:pt x="105" y="105"/>
                  <a:pt x="105" y="104"/>
                </a:cubicBezTo>
                <a:cubicBezTo>
                  <a:pt x="105" y="104"/>
                  <a:pt x="105" y="104"/>
                  <a:pt x="105" y="105"/>
                </a:cubicBezTo>
                <a:cubicBezTo>
                  <a:pt x="104" y="105"/>
                  <a:pt x="104" y="104"/>
                  <a:pt x="104" y="105"/>
                </a:cubicBezTo>
                <a:cubicBezTo>
                  <a:pt x="103" y="105"/>
                  <a:pt x="104" y="105"/>
                  <a:pt x="103" y="105"/>
                </a:cubicBezTo>
                <a:cubicBezTo>
                  <a:pt x="104" y="105"/>
                  <a:pt x="103" y="105"/>
                  <a:pt x="102" y="105"/>
                </a:cubicBezTo>
                <a:cubicBezTo>
                  <a:pt x="102" y="106"/>
                  <a:pt x="103" y="106"/>
                  <a:pt x="103" y="106"/>
                </a:cubicBezTo>
                <a:cubicBezTo>
                  <a:pt x="103" y="106"/>
                  <a:pt x="102" y="106"/>
                  <a:pt x="102" y="106"/>
                </a:cubicBezTo>
                <a:cubicBezTo>
                  <a:pt x="102" y="106"/>
                  <a:pt x="102" y="106"/>
                  <a:pt x="102" y="106"/>
                </a:cubicBezTo>
                <a:cubicBezTo>
                  <a:pt x="102" y="106"/>
                  <a:pt x="102" y="106"/>
                  <a:pt x="102" y="106"/>
                </a:cubicBezTo>
                <a:cubicBezTo>
                  <a:pt x="102" y="105"/>
                  <a:pt x="102" y="105"/>
                  <a:pt x="102" y="105"/>
                </a:cubicBezTo>
                <a:cubicBezTo>
                  <a:pt x="101" y="105"/>
                  <a:pt x="101" y="105"/>
                  <a:pt x="101" y="105"/>
                </a:cubicBezTo>
                <a:cubicBezTo>
                  <a:pt x="101" y="105"/>
                  <a:pt x="101" y="105"/>
                  <a:pt x="101" y="105"/>
                </a:cubicBezTo>
                <a:cubicBezTo>
                  <a:pt x="101" y="105"/>
                  <a:pt x="101" y="105"/>
                  <a:pt x="101" y="105"/>
                </a:cubicBezTo>
                <a:cubicBezTo>
                  <a:pt x="101" y="105"/>
                  <a:pt x="101" y="105"/>
                  <a:pt x="101" y="105"/>
                </a:cubicBezTo>
                <a:cubicBezTo>
                  <a:pt x="101" y="105"/>
                  <a:pt x="102" y="105"/>
                  <a:pt x="102" y="105"/>
                </a:cubicBezTo>
                <a:cubicBezTo>
                  <a:pt x="102" y="105"/>
                  <a:pt x="102" y="105"/>
                  <a:pt x="102" y="105"/>
                </a:cubicBezTo>
                <a:cubicBezTo>
                  <a:pt x="102" y="105"/>
                  <a:pt x="103" y="105"/>
                  <a:pt x="103" y="105"/>
                </a:cubicBezTo>
                <a:cubicBezTo>
                  <a:pt x="103" y="105"/>
                  <a:pt x="103" y="105"/>
                  <a:pt x="102" y="105"/>
                </a:cubicBezTo>
                <a:close/>
                <a:moveTo>
                  <a:pt x="101" y="82"/>
                </a:moveTo>
                <a:cubicBezTo>
                  <a:pt x="101" y="82"/>
                  <a:pt x="100" y="82"/>
                  <a:pt x="100" y="82"/>
                </a:cubicBezTo>
                <a:cubicBezTo>
                  <a:pt x="100" y="82"/>
                  <a:pt x="100" y="82"/>
                  <a:pt x="100" y="82"/>
                </a:cubicBezTo>
                <a:cubicBezTo>
                  <a:pt x="100" y="81"/>
                  <a:pt x="100" y="81"/>
                  <a:pt x="101" y="81"/>
                </a:cubicBezTo>
                <a:cubicBezTo>
                  <a:pt x="101" y="82"/>
                  <a:pt x="101" y="82"/>
                  <a:pt x="101" y="82"/>
                </a:cubicBezTo>
                <a:close/>
                <a:moveTo>
                  <a:pt x="101" y="81"/>
                </a:moveTo>
                <a:cubicBezTo>
                  <a:pt x="101" y="81"/>
                  <a:pt x="101" y="81"/>
                  <a:pt x="101" y="81"/>
                </a:cubicBezTo>
                <a:cubicBezTo>
                  <a:pt x="101" y="81"/>
                  <a:pt x="101" y="81"/>
                  <a:pt x="102" y="81"/>
                </a:cubicBezTo>
                <a:cubicBezTo>
                  <a:pt x="102" y="81"/>
                  <a:pt x="102" y="81"/>
                  <a:pt x="102" y="81"/>
                </a:cubicBezTo>
                <a:cubicBezTo>
                  <a:pt x="101" y="81"/>
                  <a:pt x="101" y="82"/>
                  <a:pt x="101" y="82"/>
                </a:cubicBezTo>
                <a:cubicBezTo>
                  <a:pt x="101" y="82"/>
                  <a:pt x="101" y="81"/>
                  <a:pt x="101" y="81"/>
                </a:cubicBezTo>
                <a:cubicBezTo>
                  <a:pt x="101" y="81"/>
                  <a:pt x="101" y="81"/>
                  <a:pt x="101" y="81"/>
                </a:cubicBezTo>
                <a:close/>
                <a:moveTo>
                  <a:pt x="101" y="54"/>
                </a:moveTo>
                <a:cubicBezTo>
                  <a:pt x="102" y="54"/>
                  <a:pt x="102" y="54"/>
                  <a:pt x="102" y="55"/>
                </a:cubicBezTo>
                <a:cubicBezTo>
                  <a:pt x="102" y="55"/>
                  <a:pt x="102" y="55"/>
                  <a:pt x="102" y="55"/>
                </a:cubicBezTo>
                <a:cubicBezTo>
                  <a:pt x="101" y="55"/>
                  <a:pt x="101" y="54"/>
                  <a:pt x="101" y="54"/>
                </a:cubicBezTo>
                <a:close/>
                <a:moveTo>
                  <a:pt x="101" y="54"/>
                </a:moveTo>
                <a:cubicBezTo>
                  <a:pt x="101" y="54"/>
                  <a:pt x="101" y="54"/>
                  <a:pt x="101" y="54"/>
                </a:cubicBezTo>
                <a:cubicBezTo>
                  <a:pt x="101" y="54"/>
                  <a:pt x="101" y="55"/>
                  <a:pt x="101" y="55"/>
                </a:cubicBezTo>
                <a:cubicBezTo>
                  <a:pt x="101" y="55"/>
                  <a:pt x="101" y="55"/>
                  <a:pt x="100" y="55"/>
                </a:cubicBezTo>
                <a:cubicBezTo>
                  <a:pt x="100" y="54"/>
                  <a:pt x="101" y="54"/>
                  <a:pt x="101" y="54"/>
                </a:cubicBezTo>
                <a:close/>
                <a:moveTo>
                  <a:pt x="100" y="54"/>
                </a:moveTo>
                <a:cubicBezTo>
                  <a:pt x="100" y="54"/>
                  <a:pt x="100" y="54"/>
                  <a:pt x="100" y="54"/>
                </a:cubicBezTo>
                <a:cubicBezTo>
                  <a:pt x="100" y="54"/>
                  <a:pt x="100" y="54"/>
                  <a:pt x="100" y="54"/>
                </a:cubicBezTo>
                <a:cubicBezTo>
                  <a:pt x="100" y="54"/>
                  <a:pt x="100" y="54"/>
                  <a:pt x="100" y="54"/>
                </a:cubicBezTo>
                <a:cubicBezTo>
                  <a:pt x="100" y="54"/>
                  <a:pt x="100" y="54"/>
                  <a:pt x="100" y="54"/>
                </a:cubicBezTo>
                <a:close/>
                <a:moveTo>
                  <a:pt x="100" y="80"/>
                </a:moveTo>
                <a:cubicBezTo>
                  <a:pt x="100" y="80"/>
                  <a:pt x="100" y="80"/>
                  <a:pt x="100" y="80"/>
                </a:cubicBezTo>
                <a:cubicBezTo>
                  <a:pt x="100" y="81"/>
                  <a:pt x="100" y="81"/>
                  <a:pt x="100" y="81"/>
                </a:cubicBezTo>
                <a:cubicBezTo>
                  <a:pt x="100" y="81"/>
                  <a:pt x="100" y="81"/>
                  <a:pt x="100" y="81"/>
                </a:cubicBezTo>
                <a:cubicBezTo>
                  <a:pt x="100" y="81"/>
                  <a:pt x="100" y="81"/>
                  <a:pt x="100" y="81"/>
                </a:cubicBezTo>
                <a:cubicBezTo>
                  <a:pt x="100" y="81"/>
                  <a:pt x="100" y="81"/>
                  <a:pt x="99" y="81"/>
                </a:cubicBezTo>
                <a:cubicBezTo>
                  <a:pt x="100" y="80"/>
                  <a:pt x="100" y="80"/>
                  <a:pt x="100" y="80"/>
                </a:cubicBezTo>
                <a:close/>
                <a:moveTo>
                  <a:pt x="99" y="54"/>
                </a:moveTo>
                <a:cubicBezTo>
                  <a:pt x="99" y="54"/>
                  <a:pt x="99" y="54"/>
                  <a:pt x="99" y="54"/>
                </a:cubicBezTo>
                <a:cubicBezTo>
                  <a:pt x="99" y="54"/>
                  <a:pt x="99" y="54"/>
                  <a:pt x="99" y="54"/>
                </a:cubicBezTo>
                <a:cubicBezTo>
                  <a:pt x="99" y="54"/>
                  <a:pt x="99" y="54"/>
                  <a:pt x="99" y="54"/>
                </a:cubicBezTo>
                <a:close/>
                <a:moveTo>
                  <a:pt x="99" y="105"/>
                </a:moveTo>
                <a:cubicBezTo>
                  <a:pt x="100" y="105"/>
                  <a:pt x="100" y="105"/>
                  <a:pt x="100" y="105"/>
                </a:cubicBezTo>
                <a:cubicBezTo>
                  <a:pt x="100" y="105"/>
                  <a:pt x="100" y="105"/>
                  <a:pt x="100" y="105"/>
                </a:cubicBezTo>
                <a:cubicBezTo>
                  <a:pt x="100" y="105"/>
                  <a:pt x="101" y="105"/>
                  <a:pt x="101" y="105"/>
                </a:cubicBezTo>
                <a:cubicBezTo>
                  <a:pt x="101" y="105"/>
                  <a:pt x="102" y="105"/>
                  <a:pt x="102" y="105"/>
                </a:cubicBezTo>
                <a:cubicBezTo>
                  <a:pt x="101" y="106"/>
                  <a:pt x="101" y="106"/>
                  <a:pt x="101" y="106"/>
                </a:cubicBezTo>
                <a:cubicBezTo>
                  <a:pt x="101" y="105"/>
                  <a:pt x="100" y="106"/>
                  <a:pt x="100" y="106"/>
                </a:cubicBezTo>
                <a:cubicBezTo>
                  <a:pt x="100" y="106"/>
                  <a:pt x="100" y="106"/>
                  <a:pt x="100" y="106"/>
                </a:cubicBezTo>
                <a:cubicBezTo>
                  <a:pt x="100" y="106"/>
                  <a:pt x="100" y="106"/>
                  <a:pt x="100" y="107"/>
                </a:cubicBezTo>
                <a:cubicBezTo>
                  <a:pt x="100" y="107"/>
                  <a:pt x="100" y="107"/>
                  <a:pt x="100" y="107"/>
                </a:cubicBezTo>
                <a:cubicBezTo>
                  <a:pt x="100" y="106"/>
                  <a:pt x="100" y="106"/>
                  <a:pt x="100" y="106"/>
                </a:cubicBezTo>
                <a:cubicBezTo>
                  <a:pt x="100" y="106"/>
                  <a:pt x="99" y="106"/>
                  <a:pt x="98" y="106"/>
                </a:cubicBezTo>
                <a:cubicBezTo>
                  <a:pt x="98" y="106"/>
                  <a:pt x="98" y="106"/>
                  <a:pt x="98" y="106"/>
                </a:cubicBezTo>
                <a:cubicBezTo>
                  <a:pt x="98" y="106"/>
                  <a:pt x="99" y="106"/>
                  <a:pt x="99" y="106"/>
                </a:cubicBezTo>
                <a:cubicBezTo>
                  <a:pt x="99" y="106"/>
                  <a:pt x="99" y="106"/>
                  <a:pt x="99" y="106"/>
                </a:cubicBezTo>
                <a:cubicBezTo>
                  <a:pt x="99" y="106"/>
                  <a:pt x="99" y="106"/>
                  <a:pt x="99" y="105"/>
                </a:cubicBezTo>
                <a:close/>
                <a:moveTo>
                  <a:pt x="99" y="54"/>
                </a:moveTo>
                <a:cubicBezTo>
                  <a:pt x="99" y="54"/>
                  <a:pt x="99" y="54"/>
                  <a:pt x="99" y="54"/>
                </a:cubicBezTo>
                <a:cubicBezTo>
                  <a:pt x="99" y="55"/>
                  <a:pt x="99" y="55"/>
                  <a:pt x="98" y="55"/>
                </a:cubicBezTo>
                <a:cubicBezTo>
                  <a:pt x="99" y="54"/>
                  <a:pt x="99" y="54"/>
                  <a:pt x="99" y="54"/>
                </a:cubicBezTo>
                <a:close/>
                <a:moveTo>
                  <a:pt x="97" y="55"/>
                </a:moveTo>
                <a:cubicBezTo>
                  <a:pt x="97" y="55"/>
                  <a:pt x="97" y="55"/>
                  <a:pt x="97" y="55"/>
                </a:cubicBezTo>
                <a:cubicBezTo>
                  <a:pt x="97" y="55"/>
                  <a:pt x="97" y="55"/>
                  <a:pt x="97" y="55"/>
                </a:cubicBezTo>
                <a:cubicBezTo>
                  <a:pt x="98" y="55"/>
                  <a:pt x="98" y="55"/>
                  <a:pt x="98" y="55"/>
                </a:cubicBezTo>
                <a:cubicBezTo>
                  <a:pt x="98" y="55"/>
                  <a:pt x="98" y="55"/>
                  <a:pt x="98" y="55"/>
                </a:cubicBezTo>
                <a:cubicBezTo>
                  <a:pt x="98" y="55"/>
                  <a:pt x="99" y="55"/>
                  <a:pt x="99" y="55"/>
                </a:cubicBezTo>
                <a:cubicBezTo>
                  <a:pt x="99" y="55"/>
                  <a:pt x="99" y="55"/>
                  <a:pt x="99" y="56"/>
                </a:cubicBezTo>
                <a:cubicBezTo>
                  <a:pt x="99" y="56"/>
                  <a:pt x="98" y="55"/>
                  <a:pt x="98" y="56"/>
                </a:cubicBezTo>
                <a:cubicBezTo>
                  <a:pt x="98" y="56"/>
                  <a:pt x="98" y="56"/>
                  <a:pt x="98" y="55"/>
                </a:cubicBezTo>
                <a:cubicBezTo>
                  <a:pt x="98" y="55"/>
                  <a:pt x="98" y="56"/>
                  <a:pt x="98" y="56"/>
                </a:cubicBezTo>
                <a:cubicBezTo>
                  <a:pt x="97" y="56"/>
                  <a:pt x="97" y="56"/>
                  <a:pt x="96" y="56"/>
                </a:cubicBezTo>
                <a:cubicBezTo>
                  <a:pt x="96" y="56"/>
                  <a:pt x="97" y="56"/>
                  <a:pt x="96" y="55"/>
                </a:cubicBezTo>
                <a:cubicBezTo>
                  <a:pt x="96" y="55"/>
                  <a:pt x="96" y="55"/>
                  <a:pt x="96" y="55"/>
                </a:cubicBezTo>
                <a:cubicBezTo>
                  <a:pt x="96" y="55"/>
                  <a:pt x="97" y="55"/>
                  <a:pt x="97" y="55"/>
                </a:cubicBezTo>
                <a:close/>
                <a:moveTo>
                  <a:pt x="97" y="58"/>
                </a:moveTo>
                <a:cubicBezTo>
                  <a:pt x="97" y="57"/>
                  <a:pt x="97" y="58"/>
                  <a:pt x="96" y="57"/>
                </a:cubicBezTo>
                <a:cubicBezTo>
                  <a:pt x="97" y="57"/>
                  <a:pt x="97" y="57"/>
                  <a:pt x="97" y="57"/>
                </a:cubicBezTo>
                <a:cubicBezTo>
                  <a:pt x="97" y="58"/>
                  <a:pt x="97" y="57"/>
                  <a:pt x="98" y="57"/>
                </a:cubicBezTo>
                <a:cubicBezTo>
                  <a:pt x="98" y="57"/>
                  <a:pt x="98" y="57"/>
                  <a:pt x="97" y="58"/>
                </a:cubicBezTo>
                <a:close/>
                <a:moveTo>
                  <a:pt x="98" y="81"/>
                </a:moveTo>
                <a:cubicBezTo>
                  <a:pt x="97" y="80"/>
                  <a:pt x="97" y="80"/>
                  <a:pt x="97" y="80"/>
                </a:cubicBezTo>
                <a:cubicBezTo>
                  <a:pt x="97" y="80"/>
                  <a:pt x="97" y="80"/>
                  <a:pt x="97" y="80"/>
                </a:cubicBezTo>
                <a:cubicBezTo>
                  <a:pt x="98" y="80"/>
                  <a:pt x="98" y="80"/>
                  <a:pt x="98" y="81"/>
                </a:cubicBezTo>
                <a:close/>
                <a:moveTo>
                  <a:pt x="97" y="62"/>
                </a:moveTo>
                <a:cubicBezTo>
                  <a:pt x="96" y="62"/>
                  <a:pt x="96" y="62"/>
                  <a:pt x="95" y="62"/>
                </a:cubicBezTo>
                <a:cubicBezTo>
                  <a:pt x="95" y="62"/>
                  <a:pt x="96" y="61"/>
                  <a:pt x="97" y="62"/>
                </a:cubicBezTo>
                <a:close/>
                <a:moveTo>
                  <a:pt x="95" y="58"/>
                </a:moveTo>
                <a:cubicBezTo>
                  <a:pt x="96" y="58"/>
                  <a:pt x="96" y="57"/>
                  <a:pt x="96" y="57"/>
                </a:cubicBezTo>
                <a:cubicBezTo>
                  <a:pt x="96" y="58"/>
                  <a:pt x="96" y="58"/>
                  <a:pt x="95" y="58"/>
                </a:cubicBezTo>
                <a:close/>
                <a:moveTo>
                  <a:pt x="95" y="56"/>
                </a:moveTo>
                <a:cubicBezTo>
                  <a:pt x="95" y="56"/>
                  <a:pt x="96" y="55"/>
                  <a:pt x="96" y="55"/>
                </a:cubicBezTo>
                <a:cubicBezTo>
                  <a:pt x="96" y="56"/>
                  <a:pt x="96" y="57"/>
                  <a:pt x="96" y="57"/>
                </a:cubicBezTo>
                <a:cubicBezTo>
                  <a:pt x="95" y="57"/>
                  <a:pt x="95" y="56"/>
                  <a:pt x="95" y="56"/>
                </a:cubicBezTo>
                <a:cubicBezTo>
                  <a:pt x="95" y="56"/>
                  <a:pt x="95" y="56"/>
                  <a:pt x="95" y="57"/>
                </a:cubicBezTo>
                <a:cubicBezTo>
                  <a:pt x="95" y="57"/>
                  <a:pt x="95" y="56"/>
                  <a:pt x="95" y="56"/>
                </a:cubicBezTo>
                <a:cubicBezTo>
                  <a:pt x="95" y="56"/>
                  <a:pt x="95" y="56"/>
                  <a:pt x="95" y="56"/>
                </a:cubicBezTo>
                <a:close/>
                <a:moveTo>
                  <a:pt x="95" y="82"/>
                </a:moveTo>
                <a:cubicBezTo>
                  <a:pt x="95" y="82"/>
                  <a:pt x="95" y="82"/>
                  <a:pt x="95" y="82"/>
                </a:cubicBezTo>
                <a:cubicBezTo>
                  <a:pt x="95" y="82"/>
                  <a:pt x="95" y="82"/>
                  <a:pt x="95" y="82"/>
                </a:cubicBezTo>
                <a:cubicBezTo>
                  <a:pt x="95" y="81"/>
                  <a:pt x="95" y="81"/>
                  <a:pt x="95" y="81"/>
                </a:cubicBezTo>
                <a:cubicBezTo>
                  <a:pt x="95" y="81"/>
                  <a:pt x="95" y="81"/>
                  <a:pt x="95" y="82"/>
                </a:cubicBezTo>
                <a:cubicBezTo>
                  <a:pt x="95" y="81"/>
                  <a:pt x="95" y="81"/>
                  <a:pt x="95" y="81"/>
                </a:cubicBezTo>
                <a:cubicBezTo>
                  <a:pt x="96" y="81"/>
                  <a:pt x="96" y="81"/>
                  <a:pt x="96" y="81"/>
                </a:cubicBezTo>
                <a:cubicBezTo>
                  <a:pt x="96" y="81"/>
                  <a:pt x="96" y="81"/>
                  <a:pt x="96" y="81"/>
                </a:cubicBezTo>
                <a:cubicBezTo>
                  <a:pt x="96" y="81"/>
                  <a:pt x="96" y="81"/>
                  <a:pt x="96" y="81"/>
                </a:cubicBezTo>
                <a:cubicBezTo>
                  <a:pt x="96" y="81"/>
                  <a:pt x="97" y="81"/>
                  <a:pt x="97" y="81"/>
                </a:cubicBezTo>
                <a:cubicBezTo>
                  <a:pt x="97" y="81"/>
                  <a:pt x="97" y="81"/>
                  <a:pt x="97" y="81"/>
                </a:cubicBezTo>
                <a:cubicBezTo>
                  <a:pt x="97" y="81"/>
                  <a:pt x="97" y="81"/>
                  <a:pt x="97" y="81"/>
                </a:cubicBezTo>
                <a:cubicBezTo>
                  <a:pt x="97" y="81"/>
                  <a:pt x="97" y="81"/>
                  <a:pt x="97" y="81"/>
                </a:cubicBezTo>
                <a:cubicBezTo>
                  <a:pt x="97" y="81"/>
                  <a:pt x="97" y="81"/>
                  <a:pt x="98" y="81"/>
                </a:cubicBezTo>
                <a:cubicBezTo>
                  <a:pt x="98" y="81"/>
                  <a:pt x="98" y="81"/>
                  <a:pt x="98" y="81"/>
                </a:cubicBezTo>
                <a:cubicBezTo>
                  <a:pt x="98" y="81"/>
                  <a:pt x="98" y="81"/>
                  <a:pt x="98" y="81"/>
                </a:cubicBezTo>
                <a:cubicBezTo>
                  <a:pt x="98" y="81"/>
                  <a:pt x="98" y="81"/>
                  <a:pt x="99" y="81"/>
                </a:cubicBezTo>
                <a:cubicBezTo>
                  <a:pt x="99" y="81"/>
                  <a:pt x="99" y="81"/>
                  <a:pt x="99" y="81"/>
                </a:cubicBezTo>
                <a:cubicBezTo>
                  <a:pt x="99" y="81"/>
                  <a:pt x="99" y="80"/>
                  <a:pt x="99" y="81"/>
                </a:cubicBezTo>
                <a:cubicBezTo>
                  <a:pt x="99" y="81"/>
                  <a:pt x="99" y="81"/>
                  <a:pt x="99" y="81"/>
                </a:cubicBezTo>
                <a:cubicBezTo>
                  <a:pt x="99" y="81"/>
                  <a:pt x="98" y="81"/>
                  <a:pt x="98" y="81"/>
                </a:cubicBezTo>
                <a:cubicBezTo>
                  <a:pt x="99" y="81"/>
                  <a:pt x="99" y="81"/>
                  <a:pt x="99" y="81"/>
                </a:cubicBezTo>
                <a:cubicBezTo>
                  <a:pt x="98" y="81"/>
                  <a:pt x="98" y="81"/>
                  <a:pt x="98" y="81"/>
                </a:cubicBezTo>
                <a:cubicBezTo>
                  <a:pt x="98" y="81"/>
                  <a:pt x="98" y="81"/>
                  <a:pt x="98" y="81"/>
                </a:cubicBezTo>
                <a:cubicBezTo>
                  <a:pt x="98" y="81"/>
                  <a:pt x="98" y="81"/>
                  <a:pt x="98" y="81"/>
                </a:cubicBezTo>
                <a:cubicBezTo>
                  <a:pt x="97" y="81"/>
                  <a:pt x="96" y="82"/>
                  <a:pt x="96" y="82"/>
                </a:cubicBezTo>
                <a:cubicBezTo>
                  <a:pt x="96" y="82"/>
                  <a:pt x="96" y="82"/>
                  <a:pt x="96" y="82"/>
                </a:cubicBezTo>
                <a:cubicBezTo>
                  <a:pt x="95" y="82"/>
                  <a:pt x="95" y="82"/>
                  <a:pt x="95" y="82"/>
                </a:cubicBezTo>
                <a:cubicBezTo>
                  <a:pt x="95" y="82"/>
                  <a:pt x="95" y="83"/>
                  <a:pt x="95" y="83"/>
                </a:cubicBezTo>
                <a:cubicBezTo>
                  <a:pt x="95" y="83"/>
                  <a:pt x="95" y="83"/>
                  <a:pt x="95" y="83"/>
                </a:cubicBezTo>
                <a:cubicBezTo>
                  <a:pt x="95" y="83"/>
                  <a:pt x="95" y="83"/>
                  <a:pt x="95" y="83"/>
                </a:cubicBezTo>
                <a:cubicBezTo>
                  <a:pt x="96" y="83"/>
                  <a:pt x="96" y="83"/>
                  <a:pt x="96" y="83"/>
                </a:cubicBezTo>
                <a:cubicBezTo>
                  <a:pt x="96" y="83"/>
                  <a:pt x="96" y="82"/>
                  <a:pt x="96" y="82"/>
                </a:cubicBezTo>
                <a:cubicBezTo>
                  <a:pt x="96" y="82"/>
                  <a:pt x="96" y="82"/>
                  <a:pt x="96" y="82"/>
                </a:cubicBezTo>
                <a:cubicBezTo>
                  <a:pt x="96" y="82"/>
                  <a:pt x="96" y="82"/>
                  <a:pt x="96" y="82"/>
                </a:cubicBezTo>
                <a:cubicBezTo>
                  <a:pt x="96" y="82"/>
                  <a:pt x="96" y="82"/>
                  <a:pt x="96" y="82"/>
                </a:cubicBezTo>
                <a:cubicBezTo>
                  <a:pt x="96" y="82"/>
                  <a:pt x="96" y="82"/>
                  <a:pt x="97" y="82"/>
                </a:cubicBezTo>
                <a:cubicBezTo>
                  <a:pt x="97" y="82"/>
                  <a:pt x="97" y="82"/>
                  <a:pt x="97" y="82"/>
                </a:cubicBezTo>
                <a:cubicBezTo>
                  <a:pt x="97" y="82"/>
                  <a:pt x="97" y="82"/>
                  <a:pt x="96" y="82"/>
                </a:cubicBezTo>
                <a:cubicBezTo>
                  <a:pt x="96" y="82"/>
                  <a:pt x="97" y="82"/>
                  <a:pt x="97" y="83"/>
                </a:cubicBezTo>
                <a:cubicBezTo>
                  <a:pt x="97" y="83"/>
                  <a:pt x="97" y="83"/>
                  <a:pt x="97" y="83"/>
                </a:cubicBezTo>
                <a:cubicBezTo>
                  <a:pt x="96" y="83"/>
                  <a:pt x="96" y="84"/>
                  <a:pt x="95" y="83"/>
                </a:cubicBezTo>
                <a:cubicBezTo>
                  <a:pt x="95" y="83"/>
                  <a:pt x="95" y="82"/>
                  <a:pt x="94" y="82"/>
                </a:cubicBezTo>
                <a:cubicBezTo>
                  <a:pt x="94" y="82"/>
                  <a:pt x="94" y="82"/>
                  <a:pt x="95" y="82"/>
                </a:cubicBezTo>
                <a:close/>
                <a:moveTo>
                  <a:pt x="94" y="67"/>
                </a:moveTo>
                <a:cubicBezTo>
                  <a:pt x="94" y="66"/>
                  <a:pt x="94" y="66"/>
                  <a:pt x="94" y="66"/>
                </a:cubicBezTo>
                <a:cubicBezTo>
                  <a:pt x="94" y="66"/>
                  <a:pt x="94" y="66"/>
                  <a:pt x="94" y="66"/>
                </a:cubicBezTo>
                <a:cubicBezTo>
                  <a:pt x="94" y="66"/>
                  <a:pt x="94" y="66"/>
                  <a:pt x="94" y="66"/>
                </a:cubicBezTo>
                <a:cubicBezTo>
                  <a:pt x="94" y="66"/>
                  <a:pt x="94" y="66"/>
                  <a:pt x="94" y="67"/>
                </a:cubicBezTo>
                <a:close/>
                <a:moveTo>
                  <a:pt x="94" y="58"/>
                </a:moveTo>
                <a:cubicBezTo>
                  <a:pt x="94" y="58"/>
                  <a:pt x="94" y="57"/>
                  <a:pt x="94" y="57"/>
                </a:cubicBezTo>
                <a:cubicBezTo>
                  <a:pt x="94" y="58"/>
                  <a:pt x="94" y="58"/>
                  <a:pt x="94" y="58"/>
                </a:cubicBezTo>
                <a:cubicBezTo>
                  <a:pt x="94" y="58"/>
                  <a:pt x="94" y="58"/>
                  <a:pt x="94" y="58"/>
                </a:cubicBezTo>
                <a:close/>
                <a:moveTo>
                  <a:pt x="98" y="106"/>
                </a:moveTo>
                <a:cubicBezTo>
                  <a:pt x="98" y="106"/>
                  <a:pt x="98" y="106"/>
                  <a:pt x="98" y="106"/>
                </a:cubicBezTo>
                <a:cubicBezTo>
                  <a:pt x="98" y="106"/>
                  <a:pt x="98" y="106"/>
                  <a:pt x="98" y="106"/>
                </a:cubicBezTo>
                <a:cubicBezTo>
                  <a:pt x="98" y="107"/>
                  <a:pt x="97" y="107"/>
                  <a:pt x="97" y="106"/>
                </a:cubicBezTo>
                <a:cubicBezTo>
                  <a:pt x="97" y="106"/>
                  <a:pt x="96" y="107"/>
                  <a:pt x="96" y="108"/>
                </a:cubicBezTo>
                <a:cubicBezTo>
                  <a:pt x="96" y="108"/>
                  <a:pt x="96" y="108"/>
                  <a:pt x="95" y="108"/>
                </a:cubicBezTo>
                <a:cubicBezTo>
                  <a:pt x="95" y="107"/>
                  <a:pt x="95" y="107"/>
                  <a:pt x="95" y="107"/>
                </a:cubicBezTo>
                <a:cubicBezTo>
                  <a:pt x="95" y="107"/>
                  <a:pt x="95" y="107"/>
                  <a:pt x="95" y="107"/>
                </a:cubicBezTo>
                <a:cubicBezTo>
                  <a:pt x="95" y="107"/>
                  <a:pt x="95" y="107"/>
                  <a:pt x="95" y="107"/>
                </a:cubicBezTo>
                <a:cubicBezTo>
                  <a:pt x="95" y="107"/>
                  <a:pt x="95" y="107"/>
                  <a:pt x="95" y="107"/>
                </a:cubicBezTo>
                <a:cubicBezTo>
                  <a:pt x="95" y="107"/>
                  <a:pt x="94" y="108"/>
                  <a:pt x="94" y="108"/>
                </a:cubicBezTo>
                <a:cubicBezTo>
                  <a:pt x="94" y="108"/>
                  <a:pt x="94" y="108"/>
                  <a:pt x="94" y="107"/>
                </a:cubicBezTo>
                <a:cubicBezTo>
                  <a:pt x="94" y="107"/>
                  <a:pt x="94" y="107"/>
                  <a:pt x="94" y="108"/>
                </a:cubicBezTo>
                <a:cubicBezTo>
                  <a:pt x="94" y="108"/>
                  <a:pt x="94" y="108"/>
                  <a:pt x="94" y="108"/>
                </a:cubicBezTo>
                <a:cubicBezTo>
                  <a:pt x="93" y="107"/>
                  <a:pt x="94" y="107"/>
                  <a:pt x="94" y="107"/>
                </a:cubicBezTo>
                <a:cubicBezTo>
                  <a:pt x="94" y="107"/>
                  <a:pt x="94" y="107"/>
                  <a:pt x="94" y="107"/>
                </a:cubicBezTo>
                <a:cubicBezTo>
                  <a:pt x="94" y="107"/>
                  <a:pt x="93" y="107"/>
                  <a:pt x="93" y="107"/>
                </a:cubicBezTo>
                <a:cubicBezTo>
                  <a:pt x="95" y="106"/>
                  <a:pt x="97" y="106"/>
                  <a:pt x="98" y="106"/>
                </a:cubicBezTo>
                <a:close/>
                <a:moveTo>
                  <a:pt x="94" y="121"/>
                </a:moveTo>
                <a:cubicBezTo>
                  <a:pt x="93" y="121"/>
                  <a:pt x="93" y="121"/>
                  <a:pt x="93" y="121"/>
                </a:cubicBezTo>
                <a:cubicBezTo>
                  <a:pt x="93" y="121"/>
                  <a:pt x="93" y="121"/>
                  <a:pt x="93" y="121"/>
                </a:cubicBezTo>
                <a:cubicBezTo>
                  <a:pt x="93" y="121"/>
                  <a:pt x="93" y="121"/>
                  <a:pt x="94" y="121"/>
                </a:cubicBezTo>
                <a:close/>
                <a:moveTo>
                  <a:pt x="93" y="120"/>
                </a:moveTo>
                <a:cubicBezTo>
                  <a:pt x="93" y="120"/>
                  <a:pt x="93" y="120"/>
                  <a:pt x="93" y="120"/>
                </a:cubicBezTo>
                <a:cubicBezTo>
                  <a:pt x="93" y="120"/>
                  <a:pt x="93" y="120"/>
                  <a:pt x="93" y="120"/>
                </a:cubicBezTo>
                <a:cubicBezTo>
                  <a:pt x="93" y="120"/>
                  <a:pt x="93" y="120"/>
                  <a:pt x="93" y="120"/>
                </a:cubicBezTo>
                <a:close/>
                <a:moveTo>
                  <a:pt x="92" y="107"/>
                </a:moveTo>
                <a:cubicBezTo>
                  <a:pt x="92" y="107"/>
                  <a:pt x="92" y="107"/>
                  <a:pt x="92" y="107"/>
                </a:cubicBezTo>
                <a:cubicBezTo>
                  <a:pt x="92" y="108"/>
                  <a:pt x="92" y="107"/>
                  <a:pt x="92" y="107"/>
                </a:cubicBezTo>
                <a:cubicBezTo>
                  <a:pt x="92" y="107"/>
                  <a:pt x="92" y="107"/>
                  <a:pt x="92" y="107"/>
                </a:cubicBezTo>
                <a:cubicBezTo>
                  <a:pt x="93" y="107"/>
                  <a:pt x="93" y="107"/>
                  <a:pt x="93" y="107"/>
                </a:cubicBezTo>
                <a:cubicBezTo>
                  <a:pt x="93" y="107"/>
                  <a:pt x="93" y="107"/>
                  <a:pt x="93" y="107"/>
                </a:cubicBezTo>
                <a:cubicBezTo>
                  <a:pt x="93" y="108"/>
                  <a:pt x="92" y="108"/>
                  <a:pt x="91" y="108"/>
                </a:cubicBezTo>
                <a:cubicBezTo>
                  <a:pt x="91" y="107"/>
                  <a:pt x="92" y="107"/>
                  <a:pt x="92" y="107"/>
                </a:cubicBezTo>
                <a:close/>
                <a:moveTo>
                  <a:pt x="92" y="109"/>
                </a:moveTo>
                <a:cubicBezTo>
                  <a:pt x="91" y="108"/>
                  <a:pt x="91" y="108"/>
                  <a:pt x="91" y="108"/>
                </a:cubicBezTo>
                <a:cubicBezTo>
                  <a:pt x="91" y="108"/>
                  <a:pt x="92" y="108"/>
                  <a:pt x="92" y="108"/>
                </a:cubicBezTo>
                <a:cubicBezTo>
                  <a:pt x="92" y="108"/>
                  <a:pt x="92" y="109"/>
                  <a:pt x="92" y="109"/>
                </a:cubicBezTo>
                <a:close/>
                <a:moveTo>
                  <a:pt x="91" y="84"/>
                </a:moveTo>
                <a:cubicBezTo>
                  <a:pt x="91" y="84"/>
                  <a:pt x="91" y="84"/>
                  <a:pt x="91" y="84"/>
                </a:cubicBezTo>
                <a:cubicBezTo>
                  <a:pt x="91" y="84"/>
                  <a:pt x="91" y="84"/>
                  <a:pt x="91" y="84"/>
                </a:cubicBezTo>
                <a:close/>
                <a:moveTo>
                  <a:pt x="91" y="85"/>
                </a:moveTo>
                <a:cubicBezTo>
                  <a:pt x="91" y="85"/>
                  <a:pt x="91" y="85"/>
                  <a:pt x="91" y="85"/>
                </a:cubicBezTo>
                <a:cubicBezTo>
                  <a:pt x="90" y="85"/>
                  <a:pt x="90" y="85"/>
                  <a:pt x="90" y="85"/>
                </a:cubicBezTo>
                <a:cubicBezTo>
                  <a:pt x="90" y="85"/>
                  <a:pt x="91" y="85"/>
                  <a:pt x="91" y="85"/>
                </a:cubicBezTo>
                <a:close/>
                <a:moveTo>
                  <a:pt x="90" y="86"/>
                </a:moveTo>
                <a:cubicBezTo>
                  <a:pt x="90" y="86"/>
                  <a:pt x="90" y="86"/>
                  <a:pt x="90" y="86"/>
                </a:cubicBezTo>
                <a:cubicBezTo>
                  <a:pt x="89" y="86"/>
                  <a:pt x="89" y="86"/>
                  <a:pt x="89" y="86"/>
                </a:cubicBezTo>
                <a:cubicBezTo>
                  <a:pt x="90" y="86"/>
                  <a:pt x="90" y="86"/>
                  <a:pt x="90" y="86"/>
                </a:cubicBezTo>
                <a:close/>
                <a:moveTo>
                  <a:pt x="88" y="108"/>
                </a:moveTo>
                <a:cubicBezTo>
                  <a:pt x="89" y="108"/>
                  <a:pt x="89" y="108"/>
                  <a:pt x="90" y="108"/>
                </a:cubicBezTo>
                <a:cubicBezTo>
                  <a:pt x="90" y="108"/>
                  <a:pt x="90" y="108"/>
                  <a:pt x="90" y="108"/>
                </a:cubicBezTo>
                <a:cubicBezTo>
                  <a:pt x="90" y="108"/>
                  <a:pt x="90" y="108"/>
                  <a:pt x="89" y="108"/>
                </a:cubicBezTo>
                <a:cubicBezTo>
                  <a:pt x="89" y="108"/>
                  <a:pt x="90" y="108"/>
                  <a:pt x="90" y="108"/>
                </a:cubicBezTo>
                <a:cubicBezTo>
                  <a:pt x="89" y="108"/>
                  <a:pt x="89" y="108"/>
                  <a:pt x="89" y="108"/>
                </a:cubicBezTo>
                <a:cubicBezTo>
                  <a:pt x="89" y="108"/>
                  <a:pt x="89" y="108"/>
                  <a:pt x="89" y="108"/>
                </a:cubicBezTo>
                <a:cubicBezTo>
                  <a:pt x="89" y="108"/>
                  <a:pt x="89" y="108"/>
                  <a:pt x="88" y="108"/>
                </a:cubicBezTo>
                <a:cubicBezTo>
                  <a:pt x="88" y="108"/>
                  <a:pt x="88" y="108"/>
                  <a:pt x="88" y="108"/>
                </a:cubicBezTo>
                <a:cubicBezTo>
                  <a:pt x="88" y="108"/>
                  <a:pt x="88" y="108"/>
                  <a:pt x="88" y="108"/>
                </a:cubicBezTo>
                <a:close/>
                <a:moveTo>
                  <a:pt x="87" y="85"/>
                </a:moveTo>
                <a:cubicBezTo>
                  <a:pt x="87" y="86"/>
                  <a:pt x="87" y="86"/>
                  <a:pt x="86" y="86"/>
                </a:cubicBezTo>
                <a:cubicBezTo>
                  <a:pt x="86" y="86"/>
                  <a:pt x="87" y="86"/>
                  <a:pt x="87" y="85"/>
                </a:cubicBezTo>
                <a:close/>
                <a:moveTo>
                  <a:pt x="87" y="109"/>
                </a:moveTo>
                <a:cubicBezTo>
                  <a:pt x="87" y="109"/>
                  <a:pt x="86" y="109"/>
                  <a:pt x="86" y="109"/>
                </a:cubicBezTo>
                <a:cubicBezTo>
                  <a:pt x="87" y="108"/>
                  <a:pt x="87" y="108"/>
                  <a:pt x="88" y="108"/>
                </a:cubicBezTo>
                <a:cubicBezTo>
                  <a:pt x="88" y="108"/>
                  <a:pt x="88" y="108"/>
                  <a:pt x="88" y="108"/>
                </a:cubicBezTo>
                <a:cubicBezTo>
                  <a:pt x="88" y="108"/>
                  <a:pt x="88" y="109"/>
                  <a:pt x="88" y="109"/>
                </a:cubicBezTo>
                <a:cubicBezTo>
                  <a:pt x="88" y="109"/>
                  <a:pt x="88" y="109"/>
                  <a:pt x="88" y="109"/>
                </a:cubicBezTo>
                <a:cubicBezTo>
                  <a:pt x="88" y="109"/>
                  <a:pt x="87" y="108"/>
                  <a:pt x="87" y="109"/>
                </a:cubicBezTo>
                <a:cubicBezTo>
                  <a:pt x="87" y="109"/>
                  <a:pt x="87" y="109"/>
                  <a:pt x="87" y="109"/>
                </a:cubicBezTo>
                <a:cubicBezTo>
                  <a:pt x="87" y="109"/>
                  <a:pt x="87" y="109"/>
                  <a:pt x="87" y="109"/>
                </a:cubicBezTo>
                <a:cubicBezTo>
                  <a:pt x="87" y="109"/>
                  <a:pt x="87" y="109"/>
                  <a:pt x="87" y="109"/>
                </a:cubicBezTo>
                <a:cubicBezTo>
                  <a:pt x="87" y="110"/>
                  <a:pt x="87" y="110"/>
                  <a:pt x="86" y="110"/>
                </a:cubicBezTo>
                <a:cubicBezTo>
                  <a:pt x="86" y="110"/>
                  <a:pt x="86" y="109"/>
                  <a:pt x="86" y="109"/>
                </a:cubicBezTo>
                <a:cubicBezTo>
                  <a:pt x="86" y="109"/>
                  <a:pt x="86" y="109"/>
                  <a:pt x="87" y="109"/>
                </a:cubicBezTo>
                <a:close/>
                <a:moveTo>
                  <a:pt x="86" y="86"/>
                </a:moveTo>
                <a:cubicBezTo>
                  <a:pt x="86" y="86"/>
                  <a:pt x="86" y="86"/>
                  <a:pt x="86" y="86"/>
                </a:cubicBezTo>
                <a:cubicBezTo>
                  <a:pt x="86" y="86"/>
                  <a:pt x="86" y="86"/>
                  <a:pt x="86" y="86"/>
                </a:cubicBezTo>
                <a:cubicBezTo>
                  <a:pt x="86" y="86"/>
                  <a:pt x="86" y="86"/>
                  <a:pt x="86" y="86"/>
                </a:cubicBezTo>
                <a:close/>
                <a:moveTo>
                  <a:pt x="85" y="109"/>
                </a:moveTo>
                <a:cubicBezTo>
                  <a:pt x="85" y="109"/>
                  <a:pt x="86" y="109"/>
                  <a:pt x="86" y="109"/>
                </a:cubicBezTo>
                <a:cubicBezTo>
                  <a:pt x="86" y="109"/>
                  <a:pt x="85" y="109"/>
                  <a:pt x="85" y="109"/>
                </a:cubicBezTo>
                <a:cubicBezTo>
                  <a:pt x="85" y="109"/>
                  <a:pt x="85" y="109"/>
                  <a:pt x="85" y="109"/>
                </a:cubicBezTo>
                <a:close/>
                <a:moveTo>
                  <a:pt x="84" y="92"/>
                </a:moveTo>
                <a:cubicBezTo>
                  <a:pt x="84" y="93"/>
                  <a:pt x="84" y="93"/>
                  <a:pt x="84" y="93"/>
                </a:cubicBezTo>
                <a:cubicBezTo>
                  <a:pt x="84" y="93"/>
                  <a:pt x="84" y="93"/>
                  <a:pt x="84" y="93"/>
                </a:cubicBezTo>
                <a:cubicBezTo>
                  <a:pt x="84" y="93"/>
                  <a:pt x="84" y="93"/>
                  <a:pt x="84" y="93"/>
                </a:cubicBezTo>
                <a:cubicBezTo>
                  <a:pt x="84" y="93"/>
                  <a:pt x="84" y="93"/>
                  <a:pt x="84" y="93"/>
                </a:cubicBezTo>
                <a:cubicBezTo>
                  <a:pt x="84" y="92"/>
                  <a:pt x="84" y="92"/>
                  <a:pt x="84" y="92"/>
                </a:cubicBezTo>
                <a:close/>
                <a:moveTo>
                  <a:pt x="81" y="88"/>
                </a:moveTo>
                <a:cubicBezTo>
                  <a:pt x="81" y="88"/>
                  <a:pt x="81" y="88"/>
                  <a:pt x="81" y="89"/>
                </a:cubicBezTo>
                <a:cubicBezTo>
                  <a:pt x="80" y="89"/>
                  <a:pt x="80" y="89"/>
                  <a:pt x="80" y="89"/>
                </a:cubicBezTo>
                <a:cubicBezTo>
                  <a:pt x="80" y="89"/>
                  <a:pt x="80" y="89"/>
                  <a:pt x="80" y="88"/>
                </a:cubicBezTo>
                <a:cubicBezTo>
                  <a:pt x="80" y="88"/>
                  <a:pt x="80" y="88"/>
                  <a:pt x="81" y="88"/>
                </a:cubicBezTo>
                <a:close/>
                <a:moveTo>
                  <a:pt x="80" y="110"/>
                </a:moveTo>
                <a:cubicBezTo>
                  <a:pt x="80" y="110"/>
                  <a:pt x="80" y="110"/>
                  <a:pt x="80" y="110"/>
                </a:cubicBezTo>
                <a:cubicBezTo>
                  <a:pt x="80" y="110"/>
                  <a:pt x="80" y="110"/>
                  <a:pt x="80" y="110"/>
                </a:cubicBezTo>
                <a:cubicBezTo>
                  <a:pt x="80" y="110"/>
                  <a:pt x="80" y="110"/>
                  <a:pt x="80" y="110"/>
                </a:cubicBezTo>
                <a:close/>
                <a:moveTo>
                  <a:pt x="74" y="90"/>
                </a:moveTo>
                <a:cubicBezTo>
                  <a:pt x="74" y="90"/>
                  <a:pt x="74" y="90"/>
                  <a:pt x="74" y="90"/>
                </a:cubicBezTo>
                <a:cubicBezTo>
                  <a:pt x="74" y="90"/>
                  <a:pt x="74" y="90"/>
                  <a:pt x="74" y="90"/>
                </a:cubicBezTo>
                <a:cubicBezTo>
                  <a:pt x="74" y="90"/>
                  <a:pt x="74" y="90"/>
                  <a:pt x="74" y="90"/>
                </a:cubicBezTo>
                <a:close/>
                <a:moveTo>
                  <a:pt x="73" y="91"/>
                </a:moveTo>
                <a:cubicBezTo>
                  <a:pt x="73" y="91"/>
                  <a:pt x="73" y="91"/>
                  <a:pt x="73" y="91"/>
                </a:cubicBezTo>
                <a:cubicBezTo>
                  <a:pt x="73" y="92"/>
                  <a:pt x="73" y="92"/>
                  <a:pt x="73" y="92"/>
                </a:cubicBezTo>
                <a:cubicBezTo>
                  <a:pt x="73" y="92"/>
                  <a:pt x="72" y="92"/>
                  <a:pt x="72" y="92"/>
                </a:cubicBezTo>
                <a:cubicBezTo>
                  <a:pt x="72" y="91"/>
                  <a:pt x="72" y="91"/>
                  <a:pt x="73" y="91"/>
                </a:cubicBezTo>
                <a:close/>
                <a:moveTo>
                  <a:pt x="72" y="91"/>
                </a:moveTo>
                <a:cubicBezTo>
                  <a:pt x="72" y="91"/>
                  <a:pt x="73" y="91"/>
                  <a:pt x="72" y="91"/>
                </a:cubicBezTo>
                <a:cubicBezTo>
                  <a:pt x="72" y="91"/>
                  <a:pt x="72" y="91"/>
                  <a:pt x="72" y="91"/>
                </a:cubicBezTo>
                <a:cubicBezTo>
                  <a:pt x="72" y="91"/>
                  <a:pt x="72" y="91"/>
                  <a:pt x="72" y="91"/>
                </a:cubicBezTo>
                <a:close/>
                <a:moveTo>
                  <a:pt x="72" y="112"/>
                </a:moveTo>
                <a:cubicBezTo>
                  <a:pt x="72" y="112"/>
                  <a:pt x="72" y="112"/>
                  <a:pt x="72" y="112"/>
                </a:cubicBezTo>
                <a:cubicBezTo>
                  <a:pt x="72" y="112"/>
                  <a:pt x="72" y="112"/>
                  <a:pt x="72" y="112"/>
                </a:cubicBezTo>
                <a:cubicBezTo>
                  <a:pt x="72" y="112"/>
                  <a:pt x="72" y="112"/>
                  <a:pt x="72" y="112"/>
                </a:cubicBezTo>
                <a:close/>
                <a:moveTo>
                  <a:pt x="71" y="97"/>
                </a:moveTo>
                <a:cubicBezTo>
                  <a:pt x="71" y="97"/>
                  <a:pt x="71" y="97"/>
                  <a:pt x="71" y="96"/>
                </a:cubicBezTo>
                <a:cubicBezTo>
                  <a:pt x="71" y="97"/>
                  <a:pt x="71" y="97"/>
                  <a:pt x="71" y="97"/>
                </a:cubicBezTo>
                <a:cubicBezTo>
                  <a:pt x="71" y="97"/>
                  <a:pt x="71" y="97"/>
                  <a:pt x="71" y="97"/>
                </a:cubicBezTo>
                <a:close/>
                <a:moveTo>
                  <a:pt x="71" y="112"/>
                </a:moveTo>
                <a:cubicBezTo>
                  <a:pt x="70" y="112"/>
                  <a:pt x="70" y="112"/>
                  <a:pt x="70" y="112"/>
                </a:cubicBezTo>
                <a:cubicBezTo>
                  <a:pt x="70" y="112"/>
                  <a:pt x="70" y="112"/>
                  <a:pt x="70" y="112"/>
                </a:cubicBezTo>
                <a:cubicBezTo>
                  <a:pt x="70" y="112"/>
                  <a:pt x="70" y="112"/>
                  <a:pt x="69" y="113"/>
                </a:cubicBezTo>
                <a:cubicBezTo>
                  <a:pt x="69" y="112"/>
                  <a:pt x="70" y="112"/>
                  <a:pt x="71" y="112"/>
                </a:cubicBezTo>
                <a:close/>
                <a:moveTo>
                  <a:pt x="69" y="92"/>
                </a:moveTo>
                <a:cubicBezTo>
                  <a:pt x="69" y="92"/>
                  <a:pt x="69" y="92"/>
                  <a:pt x="68" y="92"/>
                </a:cubicBezTo>
                <a:cubicBezTo>
                  <a:pt x="68" y="92"/>
                  <a:pt x="68" y="92"/>
                  <a:pt x="68" y="92"/>
                </a:cubicBezTo>
                <a:cubicBezTo>
                  <a:pt x="68" y="92"/>
                  <a:pt x="69" y="92"/>
                  <a:pt x="69" y="92"/>
                </a:cubicBezTo>
                <a:close/>
                <a:moveTo>
                  <a:pt x="68" y="92"/>
                </a:moveTo>
                <a:cubicBezTo>
                  <a:pt x="68" y="93"/>
                  <a:pt x="68" y="93"/>
                  <a:pt x="68" y="93"/>
                </a:cubicBezTo>
                <a:cubicBezTo>
                  <a:pt x="68" y="93"/>
                  <a:pt x="68" y="93"/>
                  <a:pt x="68" y="92"/>
                </a:cubicBezTo>
                <a:cubicBezTo>
                  <a:pt x="68" y="93"/>
                  <a:pt x="68" y="93"/>
                  <a:pt x="68" y="93"/>
                </a:cubicBezTo>
                <a:cubicBezTo>
                  <a:pt x="68" y="93"/>
                  <a:pt x="68" y="93"/>
                  <a:pt x="68" y="93"/>
                </a:cubicBezTo>
                <a:cubicBezTo>
                  <a:pt x="67" y="93"/>
                  <a:pt x="67" y="93"/>
                  <a:pt x="67" y="93"/>
                </a:cubicBezTo>
                <a:cubicBezTo>
                  <a:pt x="67" y="93"/>
                  <a:pt x="66" y="93"/>
                  <a:pt x="66" y="93"/>
                </a:cubicBezTo>
                <a:cubicBezTo>
                  <a:pt x="66" y="93"/>
                  <a:pt x="67" y="92"/>
                  <a:pt x="68" y="92"/>
                </a:cubicBezTo>
                <a:close/>
                <a:moveTo>
                  <a:pt x="65" y="113"/>
                </a:moveTo>
                <a:cubicBezTo>
                  <a:pt x="65" y="113"/>
                  <a:pt x="65" y="112"/>
                  <a:pt x="66" y="113"/>
                </a:cubicBezTo>
                <a:cubicBezTo>
                  <a:pt x="66" y="113"/>
                  <a:pt x="66" y="113"/>
                  <a:pt x="66" y="113"/>
                </a:cubicBezTo>
                <a:cubicBezTo>
                  <a:pt x="66" y="113"/>
                  <a:pt x="66" y="113"/>
                  <a:pt x="66" y="113"/>
                </a:cubicBezTo>
                <a:cubicBezTo>
                  <a:pt x="65" y="113"/>
                  <a:pt x="65" y="113"/>
                  <a:pt x="65" y="113"/>
                </a:cubicBezTo>
                <a:cubicBezTo>
                  <a:pt x="65" y="113"/>
                  <a:pt x="65" y="113"/>
                  <a:pt x="65" y="113"/>
                </a:cubicBezTo>
                <a:close/>
                <a:moveTo>
                  <a:pt x="63" y="97"/>
                </a:moveTo>
                <a:cubicBezTo>
                  <a:pt x="63" y="97"/>
                  <a:pt x="63" y="97"/>
                  <a:pt x="63" y="97"/>
                </a:cubicBezTo>
                <a:cubicBezTo>
                  <a:pt x="63" y="97"/>
                  <a:pt x="63" y="97"/>
                  <a:pt x="63" y="97"/>
                </a:cubicBezTo>
                <a:cubicBezTo>
                  <a:pt x="63" y="97"/>
                  <a:pt x="63" y="97"/>
                  <a:pt x="62" y="97"/>
                </a:cubicBezTo>
                <a:cubicBezTo>
                  <a:pt x="62" y="97"/>
                  <a:pt x="63" y="97"/>
                  <a:pt x="63" y="97"/>
                </a:cubicBezTo>
                <a:close/>
                <a:moveTo>
                  <a:pt x="62" y="98"/>
                </a:moveTo>
                <a:cubicBezTo>
                  <a:pt x="63" y="98"/>
                  <a:pt x="63" y="98"/>
                  <a:pt x="63" y="98"/>
                </a:cubicBezTo>
                <a:cubicBezTo>
                  <a:pt x="63" y="98"/>
                  <a:pt x="63" y="98"/>
                  <a:pt x="63" y="98"/>
                </a:cubicBezTo>
                <a:cubicBezTo>
                  <a:pt x="63" y="98"/>
                  <a:pt x="63" y="98"/>
                  <a:pt x="63" y="98"/>
                </a:cubicBezTo>
                <a:cubicBezTo>
                  <a:pt x="63" y="98"/>
                  <a:pt x="62" y="98"/>
                  <a:pt x="62" y="98"/>
                </a:cubicBezTo>
                <a:close/>
                <a:moveTo>
                  <a:pt x="61" y="94"/>
                </a:moveTo>
                <a:cubicBezTo>
                  <a:pt x="61" y="94"/>
                  <a:pt x="61" y="94"/>
                  <a:pt x="61" y="94"/>
                </a:cubicBezTo>
                <a:cubicBezTo>
                  <a:pt x="61" y="94"/>
                  <a:pt x="61" y="94"/>
                  <a:pt x="61" y="94"/>
                </a:cubicBezTo>
                <a:close/>
                <a:moveTo>
                  <a:pt x="61" y="94"/>
                </a:moveTo>
                <a:cubicBezTo>
                  <a:pt x="61" y="94"/>
                  <a:pt x="61" y="94"/>
                  <a:pt x="61" y="94"/>
                </a:cubicBezTo>
                <a:cubicBezTo>
                  <a:pt x="61" y="94"/>
                  <a:pt x="61" y="95"/>
                  <a:pt x="61" y="95"/>
                </a:cubicBezTo>
                <a:cubicBezTo>
                  <a:pt x="61" y="95"/>
                  <a:pt x="61" y="95"/>
                  <a:pt x="61" y="95"/>
                </a:cubicBezTo>
                <a:cubicBezTo>
                  <a:pt x="61" y="95"/>
                  <a:pt x="61" y="95"/>
                  <a:pt x="61" y="95"/>
                </a:cubicBezTo>
                <a:cubicBezTo>
                  <a:pt x="61" y="95"/>
                  <a:pt x="61" y="94"/>
                  <a:pt x="61" y="94"/>
                </a:cubicBezTo>
                <a:close/>
                <a:moveTo>
                  <a:pt x="62" y="98"/>
                </a:moveTo>
                <a:cubicBezTo>
                  <a:pt x="62" y="98"/>
                  <a:pt x="61" y="98"/>
                  <a:pt x="61" y="98"/>
                </a:cubicBezTo>
                <a:cubicBezTo>
                  <a:pt x="61" y="98"/>
                  <a:pt x="61" y="98"/>
                  <a:pt x="62" y="98"/>
                </a:cubicBezTo>
                <a:close/>
                <a:moveTo>
                  <a:pt x="61" y="98"/>
                </a:moveTo>
                <a:cubicBezTo>
                  <a:pt x="61" y="99"/>
                  <a:pt x="60" y="99"/>
                  <a:pt x="60" y="99"/>
                </a:cubicBezTo>
                <a:cubicBezTo>
                  <a:pt x="60" y="99"/>
                  <a:pt x="60" y="99"/>
                  <a:pt x="59" y="99"/>
                </a:cubicBezTo>
                <a:cubicBezTo>
                  <a:pt x="59" y="99"/>
                  <a:pt x="59" y="99"/>
                  <a:pt x="59" y="98"/>
                </a:cubicBezTo>
                <a:cubicBezTo>
                  <a:pt x="60" y="98"/>
                  <a:pt x="60" y="98"/>
                  <a:pt x="61" y="98"/>
                </a:cubicBezTo>
                <a:close/>
                <a:moveTo>
                  <a:pt x="59" y="114"/>
                </a:moveTo>
                <a:cubicBezTo>
                  <a:pt x="59" y="114"/>
                  <a:pt x="59" y="114"/>
                  <a:pt x="59" y="114"/>
                </a:cubicBezTo>
                <a:cubicBezTo>
                  <a:pt x="59" y="114"/>
                  <a:pt x="59" y="114"/>
                  <a:pt x="59" y="114"/>
                </a:cubicBezTo>
                <a:cubicBezTo>
                  <a:pt x="59" y="114"/>
                  <a:pt x="59" y="114"/>
                  <a:pt x="59" y="114"/>
                </a:cubicBezTo>
                <a:close/>
                <a:moveTo>
                  <a:pt x="59" y="114"/>
                </a:moveTo>
                <a:cubicBezTo>
                  <a:pt x="59" y="114"/>
                  <a:pt x="59" y="114"/>
                  <a:pt x="59" y="115"/>
                </a:cubicBezTo>
                <a:cubicBezTo>
                  <a:pt x="59" y="115"/>
                  <a:pt x="59" y="115"/>
                  <a:pt x="59" y="115"/>
                </a:cubicBezTo>
                <a:cubicBezTo>
                  <a:pt x="59" y="115"/>
                  <a:pt x="59" y="115"/>
                  <a:pt x="59" y="115"/>
                </a:cubicBezTo>
                <a:cubicBezTo>
                  <a:pt x="59" y="115"/>
                  <a:pt x="59" y="114"/>
                  <a:pt x="59" y="114"/>
                </a:cubicBezTo>
                <a:close/>
                <a:moveTo>
                  <a:pt x="57" y="99"/>
                </a:moveTo>
                <a:cubicBezTo>
                  <a:pt x="57" y="99"/>
                  <a:pt x="57" y="99"/>
                  <a:pt x="57" y="100"/>
                </a:cubicBezTo>
                <a:cubicBezTo>
                  <a:pt x="57" y="99"/>
                  <a:pt x="57" y="99"/>
                  <a:pt x="56" y="99"/>
                </a:cubicBezTo>
                <a:cubicBezTo>
                  <a:pt x="56" y="99"/>
                  <a:pt x="56" y="100"/>
                  <a:pt x="56" y="100"/>
                </a:cubicBezTo>
                <a:cubicBezTo>
                  <a:pt x="56" y="100"/>
                  <a:pt x="56" y="100"/>
                  <a:pt x="56" y="100"/>
                </a:cubicBezTo>
                <a:cubicBezTo>
                  <a:pt x="56" y="99"/>
                  <a:pt x="57" y="98"/>
                  <a:pt x="57" y="99"/>
                </a:cubicBezTo>
                <a:close/>
                <a:moveTo>
                  <a:pt x="57" y="116"/>
                </a:moveTo>
                <a:cubicBezTo>
                  <a:pt x="57" y="116"/>
                  <a:pt x="57" y="116"/>
                  <a:pt x="57" y="116"/>
                </a:cubicBezTo>
                <a:cubicBezTo>
                  <a:pt x="57" y="116"/>
                  <a:pt x="56" y="116"/>
                  <a:pt x="56" y="115"/>
                </a:cubicBezTo>
                <a:cubicBezTo>
                  <a:pt x="57" y="116"/>
                  <a:pt x="57" y="116"/>
                  <a:pt x="57" y="116"/>
                </a:cubicBezTo>
                <a:close/>
                <a:moveTo>
                  <a:pt x="56" y="115"/>
                </a:moveTo>
                <a:cubicBezTo>
                  <a:pt x="56" y="116"/>
                  <a:pt x="56" y="116"/>
                  <a:pt x="56" y="116"/>
                </a:cubicBezTo>
                <a:cubicBezTo>
                  <a:pt x="56" y="116"/>
                  <a:pt x="56" y="116"/>
                  <a:pt x="56" y="116"/>
                </a:cubicBezTo>
                <a:cubicBezTo>
                  <a:pt x="56" y="116"/>
                  <a:pt x="56" y="116"/>
                  <a:pt x="56" y="115"/>
                </a:cubicBezTo>
                <a:close/>
                <a:moveTo>
                  <a:pt x="54" y="100"/>
                </a:moveTo>
                <a:cubicBezTo>
                  <a:pt x="54" y="101"/>
                  <a:pt x="53" y="101"/>
                  <a:pt x="53" y="100"/>
                </a:cubicBezTo>
                <a:cubicBezTo>
                  <a:pt x="53" y="100"/>
                  <a:pt x="53" y="100"/>
                  <a:pt x="54" y="100"/>
                </a:cubicBezTo>
                <a:close/>
                <a:moveTo>
                  <a:pt x="54" y="117"/>
                </a:moveTo>
                <a:cubicBezTo>
                  <a:pt x="53" y="117"/>
                  <a:pt x="53" y="118"/>
                  <a:pt x="52" y="118"/>
                </a:cubicBezTo>
                <a:cubicBezTo>
                  <a:pt x="52" y="117"/>
                  <a:pt x="53" y="117"/>
                  <a:pt x="54" y="117"/>
                </a:cubicBezTo>
                <a:cubicBezTo>
                  <a:pt x="54" y="117"/>
                  <a:pt x="54" y="117"/>
                  <a:pt x="54" y="117"/>
                </a:cubicBezTo>
                <a:cubicBezTo>
                  <a:pt x="54" y="117"/>
                  <a:pt x="54" y="117"/>
                  <a:pt x="54" y="117"/>
                </a:cubicBezTo>
                <a:close/>
                <a:moveTo>
                  <a:pt x="54" y="117"/>
                </a:moveTo>
                <a:cubicBezTo>
                  <a:pt x="54" y="117"/>
                  <a:pt x="54" y="117"/>
                  <a:pt x="54" y="117"/>
                </a:cubicBezTo>
                <a:cubicBezTo>
                  <a:pt x="54" y="117"/>
                  <a:pt x="54" y="117"/>
                  <a:pt x="54" y="117"/>
                </a:cubicBezTo>
                <a:close/>
                <a:moveTo>
                  <a:pt x="54" y="101"/>
                </a:moveTo>
                <a:cubicBezTo>
                  <a:pt x="54" y="101"/>
                  <a:pt x="54" y="101"/>
                  <a:pt x="54" y="100"/>
                </a:cubicBezTo>
                <a:cubicBezTo>
                  <a:pt x="54" y="100"/>
                  <a:pt x="53" y="100"/>
                  <a:pt x="53" y="100"/>
                </a:cubicBezTo>
                <a:cubicBezTo>
                  <a:pt x="53" y="100"/>
                  <a:pt x="54" y="100"/>
                  <a:pt x="54" y="99"/>
                </a:cubicBezTo>
                <a:cubicBezTo>
                  <a:pt x="54" y="100"/>
                  <a:pt x="54" y="100"/>
                  <a:pt x="54" y="100"/>
                </a:cubicBezTo>
                <a:cubicBezTo>
                  <a:pt x="55" y="99"/>
                  <a:pt x="55" y="100"/>
                  <a:pt x="56" y="99"/>
                </a:cubicBezTo>
                <a:cubicBezTo>
                  <a:pt x="56" y="99"/>
                  <a:pt x="56" y="99"/>
                  <a:pt x="56" y="100"/>
                </a:cubicBezTo>
                <a:cubicBezTo>
                  <a:pt x="55" y="99"/>
                  <a:pt x="55" y="100"/>
                  <a:pt x="55" y="100"/>
                </a:cubicBezTo>
                <a:cubicBezTo>
                  <a:pt x="55" y="100"/>
                  <a:pt x="55" y="101"/>
                  <a:pt x="55" y="101"/>
                </a:cubicBezTo>
                <a:cubicBezTo>
                  <a:pt x="55" y="101"/>
                  <a:pt x="54" y="101"/>
                  <a:pt x="54" y="101"/>
                </a:cubicBezTo>
                <a:close/>
                <a:moveTo>
                  <a:pt x="55" y="121"/>
                </a:moveTo>
                <a:cubicBezTo>
                  <a:pt x="55" y="121"/>
                  <a:pt x="55" y="121"/>
                  <a:pt x="55" y="121"/>
                </a:cubicBezTo>
                <a:cubicBezTo>
                  <a:pt x="55" y="121"/>
                  <a:pt x="55" y="121"/>
                  <a:pt x="55" y="121"/>
                </a:cubicBezTo>
                <a:cubicBezTo>
                  <a:pt x="55" y="121"/>
                  <a:pt x="55" y="121"/>
                  <a:pt x="55" y="121"/>
                </a:cubicBezTo>
                <a:cubicBezTo>
                  <a:pt x="55" y="121"/>
                  <a:pt x="55" y="121"/>
                  <a:pt x="55" y="121"/>
                </a:cubicBezTo>
                <a:cubicBezTo>
                  <a:pt x="55" y="121"/>
                  <a:pt x="55" y="121"/>
                  <a:pt x="55" y="121"/>
                </a:cubicBezTo>
                <a:close/>
                <a:moveTo>
                  <a:pt x="56" y="125"/>
                </a:moveTo>
                <a:cubicBezTo>
                  <a:pt x="55" y="125"/>
                  <a:pt x="55" y="125"/>
                  <a:pt x="55" y="125"/>
                </a:cubicBezTo>
                <a:cubicBezTo>
                  <a:pt x="55" y="125"/>
                  <a:pt x="56" y="124"/>
                  <a:pt x="56" y="124"/>
                </a:cubicBezTo>
                <a:cubicBezTo>
                  <a:pt x="56" y="124"/>
                  <a:pt x="56" y="125"/>
                  <a:pt x="56" y="125"/>
                </a:cubicBezTo>
                <a:cubicBezTo>
                  <a:pt x="56" y="125"/>
                  <a:pt x="56" y="125"/>
                  <a:pt x="56" y="125"/>
                </a:cubicBezTo>
                <a:close/>
                <a:moveTo>
                  <a:pt x="56" y="120"/>
                </a:moveTo>
                <a:cubicBezTo>
                  <a:pt x="56" y="120"/>
                  <a:pt x="57" y="120"/>
                  <a:pt x="57" y="120"/>
                </a:cubicBezTo>
                <a:cubicBezTo>
                  <a:pt x="57" y="120"/>
                  <a:pt x="56" y="120"/>
                  <a:pt x="56" y="120"/>
                </a:cubicBezTo>
                <a:close/>
                <a:moveTo>
                  <a:pt x="57" y="124"/>
                </a:moveTo>
                <a:cubicBezTo>
                  <a:pt x="57" y="124"/>
                  <a:pt x="57" y="124"/>
                  <a:pt x="56" y="124"/>
                </a:cubicBezTo>
                <a:cubicBezTo>
                  <a:pt x="57" y="124"/>
                  <a:pt x="57" y="124"/>
                  <a:pt x="57" y="124"/>
                </a:cubicBezTo>
                <a:cubicBezTo>
                  <a:pt x="57" y="124"/>
                  <a:pt x="57" y="124"/>
                  <a:pt x="57" y="124"/>
                </a:cubicBezTo>
                <a:cubicBezTo>
                  <a:pt x="57" y="124"/>
                  <a:pt x="57" y="124"/>
                  <a:pt x="57" y="124"/>
                </a:cubicBezTo>
                <a:close/>
                <a:moveTo>
                  <a:pt x="57" y="124"/>
                </a:moveTo>
                <a:cubicBezTo>
                  <a:pt x="57" y="124"/>
                  <a:pt x="57" y="124"/>
                  <a:pt x="57" y="124"/>
                </a:cubicBezTo>
                <a:cubicBezTo>
                  <a:pt x="57" y="124"/>
                  <a:pt x="57" y="124"/>
                  <a:pt x="57" y="124"/>
                </a:cubicBezTo>
                <a:cubicBezTo>
                  <a:pt x="57" y="124"/>
                  <a:pt x="57" y="124"/>
                  <a:pt x="57" y="124"/>
                </a:cubicBezTo>
                <a:cubicBezTo>
                  <a:pt x="57" y="124"/>
                  <a:pt x="57" y="124"/>
                  <a:pt x="57" y="124"/>
                </a:cubicBezTo>
                <a:close/>
                <a:moveTo>
                  <a:pt x="58" y="117"/>
                </a:moveTo>
                <a:cubicBezTo>
                  <a:pt x="57" y="117"/>
                  <a:pt x="58" y="116"/>
                  <a:pt x="58" y="116"/>
                </a:cubicBezTo>
                <a:cubicBezTo>
                  <a:pt x="57" y="116"/>
                  <a:pt x="56" y="116"/>
                  <a:pt x="55" y="116"/>
                </a:cubicBezTo>
                <a:cubicBezTo>
                  <a:pt x="56" y="116"/>
                  <a:pt x="56" y="116"/>
                  <a:pt x="57" y="116"/>
                </a:cubicBezTo>
                <a:cubicBezTo>
                  <a:pt x="57" y="116"/>
                  <a:pt x="57" y="116"/>
                  <a:pt x="57" y="116"/>
                </a:cubicBezTo>
                <a:cubicBezTo>
                  <a:pt x="57" y="116"/>
                  <a:pt x="57" y="116"/>
                  <a:pt x="57" y="116"/>
                </a:cubicBezTo>
                <a:cubicBezTo>
                  <a:pt x="57" y="116"/>
                  <a:pt x="57" y="116"/>
                  <a:pt x="58" y="116"/>
                </a:cubicBezTo>
                <a:cubicBezTo>
                  <a:pt x="57" y="115"/>
                  <a:pt x="58" y="115"/>
                  <a:pt x="58" y="115"/>
                </a:cubicBezTo>
                <a:cubicBezTo>
                  <a:pt x="58" y="115"/>
                  <a:pt x="58" y="116"/>
                  <a:pt x="58" y="116"/>
                </a:cubicBezTo>
                <a:cubicBezTo>
                  <a:pt x="58" y="116"/>
                  <a:pt x="58" y="116"/>
                  <a:pt x="58" y="116"/>
                </a:cubicBezTo>
                <a:cubicBezTo>
                  <a:pt x="58" y="116"/>
                  <a:pt x="58" y="116"/>
                  <a:pt x="58" y="117"/>
                </a:cubicBezTo>
                <a:cubicBezTo>
                  <a:pt x="58" y="117"/>
                  <a:pt x="58" y="117"/>
                  <a:pt x="58" y="117"/>
                </a:cubicBezTo>
                <a:close/>
                <a:moveTo>
                  <a:pt x="58" y="123"/>
                </a:moveTo>
                <a:cubicBezTo>
                  <a:pt x="58" y="123"/>
                  <a:pt x="58" y="123"/>
                  <a:pt x="58" y="123"/>
                </a:cubicBezTo>
                <a:cubicBezTo>
                  <a:pt x="58" y="123"/>
                  <a:pt x="58" y="123"/>
                  <a:pt x="58" y="123"/>
                </a:cubicBezTo>
                <a:cubicBezTo>
                  <a:pt x="58" y="123"/>
                  <a:pt x="58" y="123"/>
                  <a:pt x="58" y="123"/>
                </a:cubicBezTo>
                <a:cubicBezTo>
                  <a:pt x="58" y="123"/>
                  <a:pt x="59" y="123"/>
                  <a:pt x="59" y="123"/>
                </a:cubicBezTo>
                <a:cubicBezTo>
                  <a:pt x="59" y="123"/>
                  <a:pt x="59" y="123"/>
                  <a:pt x="59" y="123"/>
                </a:cubicBezTo>
                <a:cubicBezTo>
                  <a:pt x="59" y="123"/>
                  <a:pt x="59" y="123"/>
                  <a:pt x="59" y="123"/>
                </a:cubicBezTo>
                <a:cubicBezTo>
                  <a:pt x="59" y="123"/>
                  <a:pt x="58" y="123"/>
                  <a:pt x="58" y="123"/>
                </a:cubicBezTo>
                <a:close/>
                <a:moveTo>
                  <a:pt x="59" y="117"/>
                </a:moveTo>
                <a:cubicBezTo>
                  <a:pt x="59" y="117"/>
                  <a:pt x="59" y="117"/>
                  <a:pt x="59" y="117"/>
                </a:cubicBezTo>
                <a:cubicBezTo>
                  <a:pt x="59" y="117"/>
                  <a:pt x="58" y="117"/>
                  <a:pt x="58" y="117"/>
                </a:cubicBezTo>
                <a:cubicBezTo>
                  <a:pt x="58" y="117"/>
                  <a:pt x="59" y="117"/>
                  <a:pt x="60" y="117"/>
                </a:cubicBezTo>
                <a:cubicBezTo>
                  <a:pt x="60" y="117"/>
                  <a:pt x="60" y="117"/>
                  <a:pt x="59" y="117"/>
                </a:cubicBezTo>
                <a:close/>
                <a:moveTo>
                  <a:pt x="60" y="116"/>
                </a:moveTo>
                <a:cubicBezTo>
                  <a:pt x="59" y="116"/>
                  <a:pt x="60" y="116"/>
                  <a:pt x="59" y="116"/>
                </a:cubicBezTo>
                <a:cubicBezTo>
                  <a:pt x="59" y="116"/>
                  <a:pt x="59" y="116"/>
                  <a:pt x="59" y="117"/>
                </a:cubicBezTo>
                <a:cubicBezTo>
                  <a:pt x="59" y="116"/>
                  <a:pt x="59" y="116"/>
                  <a:pt x="59" y="116"/>
                </a:cubicBezTo>
                <a:cubicBezTo>
                  <a:pt x="59" y="116"/>
                  <a:pt x="59" y="116"/>
                  <a:pt x="58" y="116"/>
                </a:cubicBezTo>
                <a:cubicBezTo>
                  <a:pt x="59" y="116"/>
                  <a:pt x="59" y="116"/>
                  <a:pt x="59" y="116"/>
                </a:cubicBezTo>
                <a:cubicBezTo>
                  <a:pt x="59" y="116"/>
                  <a:pt x="59" y="116"/>
                  <a:pt x="59" y="116"/>
                </a:cubicBezTo>
                <a:cubicBezTo>
                  <a:pt x="60" y="115"/>
                  <a:pt x="60" y="115"/>
                  <a:pt x="60" y="115"/>
                </a:cubicBezTo>
                <a:cubicBezTo>
                  <a:pt x="60" y="116"/>
                  <a:pt x="60" y="116"/>
                  <a:pt x="60" y="116"/>
                </a:cubicBezTo>
                <a:cubicBezTo>
                  <a:pt x="60" y="116"/>
                  <a:pt x="60" y="116"/>
                  <a:pt x="60" y="116"/>
                </a:cubicBezTo>
                <a:close/>
                <a:moveTo>
                  <a:pt x="60" y="123"/>
                </a:moveTo>
                <a:cubicBezTo>
                  <a:pt x="60" y="123"/>
                  <a:pt x="60" y="123"/>
                  <a:pt x="61" y="123"/>
                </a:cubicBezTo>
                <a:cubicBezTo>
                  <a:pt x="61" y="123"/>
                  <a:pt x="61" y="123"/>
                  <a:pt x="61" y="123"/>
                </a:cubicBezTo>
                <a:cubicBezTo>
                  <a:pt x="60" y="123"/>
                  <a:pt x="60" y="123"/>
                  <a:pt x="60" y="123"/>
                </a:cubicBezTo>
                <a:close/>
                <a:moveTo>
                  <a:pt x="62" y="118"/>
                </a:moveTo>
                <a:cubicBezTo>
                  <a:pt x="62" y="118"/>
                  <a:pt x="63" y="118"/>
                  <a:pt x="63" y="117"/>
                </a:cubicBezTo>
                <a:cubicBezTo>
                  <a:pt x="63" y="117"/>
                  <a:pt x="62" y="118"/>
                  <a:pt x="63" y="118"/>
                </a:cubicBezTo>
                <a:cubicBezTo>
                  <a:pt x="63" y="118"/>
                  <a:pt x="63" y="117"/>
                  <a:pt x="64" y="118"/>
                </a:cubicBezTo>
                <a:cubicBezTo>
                  <a:pt x="64" y="118"/>
                  <a:pt x="64" y="118"/>
                  <a:pt x="64" y="118"/>
                </a:cubicBezTo>
                <a:cubicBezTo>
                  <a:pt x="63" y="118"/>
                  <a:pt x="63" y="118"/>
                  <a:pt x="63" y="118"/>
                </a:cubicBezTo>
                <a:cubicBezTo>
                  <a:pt x="63" y="118"/>
                  <a:pt x="63" y="118"/>
                  <a:pt x="63" y="118"/>
                </a:cubicBezTo>
                <a:cubicBezTo>
                  <a:pt x="63" y="118"/>
                  <a:pt x="62" y="118"/>
                  <a:pt x="62" y="118"/>
                </a:cubicBezTo>
                <a:close/>
                <a:moveTo>
                  <a:pt x="63" y="123"/>
                </a:moveTo>
                <a:cubicBezTo>
                  <a:pt x="63" y="123"/>
                  <a:pt x="63" y="123"/>
                  <a:pt x="63" y="123"/>
                </a:cubicBezTo>
                <a:cubicBezTo>
                  <a:pt x="63" y="123"/>
                  <a:pt x="63" y="123"/>
                  <a:pt x="63" y="123"/>
                </a:cubicBezTo>
                <a:cubicBezTo>
                  <a:pt x="63" y="123"/>
                  <a:pt x="63" y="123"/>
                  <a:pt x="63" y="123"/>
                </a:cubicBezTo>
                <a:close/>
                <a:moveTo>
                  <a:pt x="63" y="122"/>
                </a:moveTo>
                <a:cubicBezTo>
                  <a:pt x="63" y="122"/>
                  <a:pt x="63" y="122"/>
                  <a:pt x="63" y="122"/>
                </a:cubicBezTo>
                <a:cubicBezTo>
                  <a:pt x="63" y="122"/>
                  <a:pt x="63" y="122"/>
                  <a:pt x="62" y="122"/>
                </a:cubicBezTo>
                <a:cubicBezTo>
                  <a:pt x="63" y="122"/>
                  <a:pt x="63" y="122"/>
                  <a:pt x="63" y="122"/>
                </a:cubicBezTo>
                <a:close/>
                <a:moveTo>
                  <a:pt x="63" y="124"/>
                </a:moveTo>
                <a:cubicBezTo>
                  <a:pt x="63" y="124"/>
                  <a:pt x="63" y="124"/>
                  <a:pt x="63" y="124"/>
                </a:cubicBezTo>
                <a:cubicBezTo>
                  <a:pt x="63" y="124"/>
                  <a:pt x="62" y="124"/>
                  <a:pt x="62" y="124"/>
                </a:cubicBezTo>
                <a:cubicBezTo>
                  <a:pt x="63" y="123"/>
                  <a:pt x="63" y="123"/>
                  <a:pt x="64" y="123"/>
                </a:cubicBezTo>
                <a:cubicBezTo>
                  <a:pt x="64" y="123"/>
                  <a:pt x="64" y="123"/>
                  <a:pt x="64" y="123"/>
                </a:cubicBezTo>
                <a:cubicBezTo>
                  <a:pt x="63" y="124"/>
                  <a:pt x="63" y="124"/>
                  <a:pt x="63" y="124"/>
                </a:cubicBezTo>
                <a:close/>
                <a:moveTo>
                  <a:pt x="66" y="123"/>
                </a:moveTo>
                <a:cubicBezTo>
                  <a:pt x="66" y="122"/>
                  <a:pt x="67" y="122"/>
                  <a:pt x="67" y="122"/>
                </a:cubicBezTo>
                <a:cubicBezTo>
                  <a:pt x="67" y="123"/>
                  <a:pt x="66" y="123"/>
                  <a:pt x="66" y="123"/>
                </a:cubicBezTo>
                <a:close/>
                <a:moveTo>
                  <a:pt x="66" y="117"/>
                </a:moveTo>
                <a:cubicBezTo>
                  <a:pt x="66" y="117"/>
                  <a:pt x="66" y="117"/>
                  <a:pt x="66" y="117"/>
                </a:cubicBezTo>
                <a:cubicBezTo>
                  <a:pt x="66" y="117"/>
                  <a:pt x="66" y="117"/>
                  <a:pt x="66" y="117"/>
                </a:cubicBezTo>
                <a:cubicBezTo>
                  <a:pt x="66" y="117"/>
                  <a:pt x="66" y="117"/>
                  <a:pt x="66" y="117"/>
                </a:cubicBezTo>
                <a:cubicBezTo>
                  <a:pt x="66" y="117"/>
                  <a:pt x="66" y="117"/>
                  <a:pt x="66" y="117"/>
                </a:cubicBezTo>
                <a:close/>
                <a:moveTo>
                  <a:pt x="66" y="117"/>
                </a:moveTo>
                <a:cubicBezTo>
                  <a:pt x="66" y="117"/>
                  <a:pt x="67" y="118"/>
                  <a:pt x="67" y="118"/>
                </a:cubicBezTo>
                <a:cubicBezTo>
                  <a:pt x="66" y="118"/>
                  <a:pt x="66" y="118"/>
                  <a:pt x="66" y="117"/>
                </a:cubicBezTo>
                <a:close/>
                <a:moveTo>
                  <a:pt x="67" y="117"/>
                </a:moveTo>
                <a:cubicBezTo>
                  <a:pt x="67" y="117"/>
                  <a:pt x="67" y="117"/>
                  <a:pt x="67" y="117"/>
                </a:cubicBezTo>
                <a:cubicBezTo>
                  <a:pt x="67" y="117"/>
                  <a:pt x="67" y="117"/>
                  <a:pt x="67" y="118"/>
                </a:cubicBezTo>
                <a:cubicBezTo>
                  <a:pt x="67" y="118"/>
                  <a:pt x="67" y="118"/>
                  <a:pt x="67" y="117"/>
                </a:cubicBezTo>
                <a:close/>
                <a:moveTo>
                  <a:pt x="68" y="117"/>
                </a:moveTo>
                <a:cubicBezTo>
                  <a:pt x="68" y="117"/>
                  <a:pt x="68" y="117"/>
                  <a:pt x="68" y="117"/>
                </a:cubicBezTo>
                <a:cubicBezTo>
                  <a:pt x="67" y="117"/>
                  <a:pt x="67" y="117"/>
                  <a:pt x="67" y="117"/>
                </a:cubicBezTo>
                <a:cubicBezTo>
                  <a:pt x="68" y="117"/>
                  <a:pt x="68" y="117"/>
                  <a:pt x="68" y="117"/>
                </a:cubicBezTo>
                <a:cubicBezTo>
                  <a:pt x="68" y="117"/>
                  <a:pt x="68" y="117"/>
                  <a:pt x="68" y="117"/>
                </a:cubicBezTo>
                <a:close/>
                <a:moveTo>
                  <a:pt x="69" y="117"/>
                </a:moveTo>
                <a:cubicBezTo>
                  <a:pt x="69" y="117"/>
                  <a:pt x="69" y="117"/>
                  <a:pt x="68" y="117"/>
                </a:cubicBezTo>
                <a:cubicBezTo>
                  <a:pt x="69" y="117"/>
                  <a:pt x="69" y="117"/>
                  <a:pt x="69" y="117"/>
                </a:cubicBezTo>
                <a:cubicBezTo>
                  <a:pt x="69" y="117"/>
                  <a:pt x="69" y="117"/>
                  <a:pt x="69" y="117"/>
                </a:cubicBezTo>
                <a:close/>
                <a:moveTo>
                  <a:pt x="69" y="122"/>
                </a:moveTo>
                <a:cubicBezTo>
                  <a:pt x="69" y="122"/>
                  <a:pt x="69" y="122"/>
                  <a:pt x="69" y="122"/>
                </a:cubicBezTo>
                <a:cubicBezTo>
                  <a:pt x="69" y="122"/>
                  <a:pt x="69" y="122"/>
                  <a:pt x="69" y="122"/>
                </a:cubicBezTo>
                <a:cubicBezTo>
                  <a:pt x="69" y="122"/>
                  <a:pt x="69" y="122"/>
                  <a:pt x="69" y="122"/>
                </a:cubicBezTo>
                <a:close/>
                <a:moveTo>
                  <a:pt x="69" y="123"/>
                </a:moveTo>
                <a:cubicBezTo>
                  <a:pt x="69" y="122"/>
                  <a:pt x="69" y="122"/>
                  <a:pt x="69" y="122"/>
                </a:cubicBezTo>
                <a:cubicBezTo>
                  <a:pt x="69" y="122"/>
                  <a:pt x="70" y="122"/>
                  <a:pt x="70" y="122"/>
                </a:cubicBezTo>
                <a:cubicBezTo>
                  <a:pt x="70" y="122"/>
                  <a:pt x="70" y="122"/>
                  <a:pt x="70" y="122"/>
                </a:cubicBezTo>
                <a:cubicBezTo>
                  <a:pt x="70" y="123"/>
                  <a:pt x="69" y="123"/>
                  <a:pt x="69" y="123"/>
                </a:cubicBezTo>
                <a:close/>
                <a:moveTo>
                  <a:pt x="69" y="117"/>
                </a:moveTo>
                <a:cubicBezTo>
                  <a:pt x="69" y="117"/>
                  <a:pt x="69" y="117"/>
                  <a:pt x="69" y="117"/>
                </a:cubicBezTo>
                <a:cubicBezTo>
                  <a:pt x="70" y="117"/>
                  <a:pt x="70" y="117"/>
                  <a:pt x="70" y="117"/>
                </a:cubicBezTo>
                <a:cubicBezTo>
                  <a:pt x="70" y="117"/>
                  <a:pt x="70" y="117"/>
                  <a:pt x="70" y="117"/>
                </a:cubicBezTo>
                <a:cubicBezTo>
                  <a:pt x="69" y="117"/>
                  <a:pt x="69" y="117"/>
                  <a:pt x="69" y="117"/>
                </a:cubicBezTo>
                <a:close/>
                <a:moveTo>
                  <a:pt x="70" y="117"/>
                </a:moveTo>
                <a:cubicBezTo>
                  <a:pt x="70" y="117"/>
                  <a:pt x="70" y="117"/>
                  <a:pt x="70" y="117"/>
                </a:cubicBezTo>
                <a:cubicBezTo>
                  <a:pt x="70" y="117"/>
                  <a:pt x="70" y="117"/>
                  <a:pt x="70" y="117"/>
                </a:cubicBezTo>
                <a:cubicBezTo>
                  <a:pt x="70" y="117"/>
                  <a:pt x="70" y="117"/>
                  <a:pt x="70" y="117"/>
                </a:cubicBezTo>
                <a:close/>
                <a:moveTo>
                  <a:pt x="71" y="117"/>
                </a:moveTo>
                <a:cubicBezTo>
                  <a:pt x="71" y="117"/>
                  <a:pt x="71" y="117"/>
                  <a:pt x="71" y="117"/>
                </a:cubicBezTo>
                <a:cubicBezTo>
                  <a:pt x="71" y="117"/>
                  <a:pt x="71" y="117"/>
                  <a:pt x="71" y="116"/>
                </a:cubicBezTo>
                <a:cubicBezTo>
                  <a:pt x="71" y="116"/>
                  <a:pt x="71" y="116"/>
                  <a:pt x="72" y="116"/>
                </a:cubicBezTo>
                <a:cubicBezTo>
                  <a:pt x="71" y="116"/>
                  <a:pt x="71" y="117"/>
                  <a:pt x="71" y="117"/>
                </a:cubicBezTo>
                <a:close/>
                <a:moveTo>
                  <a:pt x="73" y="114"/>
                </a:moveTo>
                <a:cubicBezTo>
                  <a:pt x="73" y="114"/>
                  <a:pt x="73" y="114"/>
                  <a:pt x="73" y="114"/>
                </a:cubicBezTo>
                <a:cubicBezTo>
                  <a:pt x="73" y="114"/>
                  <a:pt x="73" y="114"/>
                  <a:pt x="73" y="114"/>
                </a:cubicBezTo>
                <a:cubicBezTo>
                  <a:pt x="73" y="114"/>
                  <a:pt x="73" y="114"/>
                  <a:pt x="73" y="114"/>
                </a:cubicBezTo>
                <a:close/>
                <a:moveTo>
                  <a:pt x="74" y="121"/>
                </a:moveTo>
                <a:cubicBezTo>
                  <a:pt x="74" y="121"/>
                  <a:pt x="74" y="121"/>
                  <a:pt x="75" y="120"/>
                </a:cubicBezTo>
                <a:cubicBezTo>
                  <a:pt x="75" y="120"/>
                  <a:pt x="75" y="120"/>
                  <a:pt x="75" y="120"/>
                </a:cubicBezTo>
                <a:cubicBezTo>
                  <a:pt x="74" y="121"/>
                  <a:pt x="74" y="121"/>
                  <a:pt x="74" y="121"/>
                </a:cubicBezTo>
                <a:close/>
                <a:moveTo>
                  <a:pt x="86" y="111"/>
                </a:moveTo>
                <a:cubicBezTo>
                  <a:pt x="86" y="111"/>
                  <a:pt x="86" y="111"/>
                  <a:pt x="86" y="111"/>
                </a:cubicBezTo>
                <a:cubicBezTo>
                  <a:pt x="86" y="111"/>
                  <a:pt x="86" y="111"/>
                  <a:pt x="86" y="111"/>
                </a:cubicBezTo>
                <a:cubicBezTo>
                  <a:pt x="86" y="111"/>
                  <a:pt x="86" y="111"/>
                  <a:pt x="86" y="111"/>
                </a:cubicBezTo>
                <a:close/>
                <a:moveTo>
                  <a:pt x="86" y="111"/>
                </a:moveTo>
                <a:cubicBezTo>
                  <a:pt x="86" y="111"/>
                  <a:pt x="86" y="111"/>
                  <a:pt x="86" y="111"/>
                </a:cubicBezTo>
                <a:cubicBezTo>
                  <a:pt x="87" y="111"/>
                  <a:pt x="87" y="111"/>
                  <a:pt x="87" y="111"/>
                </a:cubicBezTo>
                <a:cubicBezTo>
                  <a:pt x="87" y="111"/>
                  <a:pt x="87" y="111"/>
                  <a:pt x="86" y="111"/>
                </a:cubicBezTo>
                <a:close/>
                <a:moveTo>
                  <a:pt x="85" y="110"/>
                </a:moveTo>
                <a:cubicBezTo>
                  <a:pt x="85" y="111"/>
                  <a:pt x="85" y="111"/>
                  <a:pt x="84" y="111"/>
                </a:cubicBezTo>
                <a:cubicBezTo>
                  <a:pt x="84" y="111"/>
                  <a:pt x="85" y="110"/>
                  <a:pt x="84" y="110"/>
                </a:cubicBezTo>
                <a:cubicBezTo>
                  <a:pt x="84" y="110"/>
                  <a:pt x="84" y="111"/>
                  <a:pt x="84" y="111"/>
                </a:cubicBezTo>
                <a:cubicBezTo>
                  <a:pt x="84" y="110"/>
                  <a:pt x="84" y="110"/>
                  <a:pt x="84" y="110"/>
                </a:cubicBezTo>
                <a:cubicBezTo>
                  <a:pt x="84" y="111"/>
                  <a:pt x="84" y="110"/>
                  <a:pt x="83" y="111"/>
                </a:cubicBezTo>
                <a:cubicBezTo>
                  <a:pt x="83" y="111"/>
                  <a:pt x="83" y="111"/>
                  <a:pt x="83" y="111"/>
                </a:cubicBezTo>
                <a:cubicBezTo>
                  <a:pt x="83" y="111"/>
                  <a:pt x="82" y="112"/>
                  <a:pt x="81" y="111"/>
                </a:cubicBezTo>
                <a:cubicBezTo>
                  <a:pt x="81" y="112"/>
                  <a:pt x="81" y="112"/>
                  <a:pt x="81" y="112"/>
                </a:cubicBezTo>
                <a:cubicBezTo>
                  <a:pt x="81" y="112"/>
                  <a:pt x="81" y="112"/>
                  <a:pt x="80" y="112"/>
                </a:cubicBezTo>
                <a:cubicBezTo>
                  <a:pt x="80" y="112"/>
                  <a:pt x="80" y="112"/>
                  <a:pt x="80" y="112"/>
                </a:cubicBezTo>
                <a:cubicBezTo>
                  <a:pt x="78" y="111"/>
                  <a:pt x="77" y="113"/>
                  <a:pt x="74" y="113"/>
                </a:cubicBezTo>
                <a:cubicBezTo>
                  <a:pt x="74" y="113"/>
                  <a:pt x="74" y="114"/>
                  <a:pt x="73" y="113"/>
                </a:cubicBezTo>
                <a:cubicBezTo>
                  <a:pt x="73" y="113"/>
                  <a:pt x="73" y="114"/>
                  <a:pt x="73" y="114"/>
                </a:cubicBezTo>
                <a:cubicBezTo>
                  <a:pt x="73" y="114"/>
                  <a:pt x="73" y="114"/>
                  <a:pt x="73" y="114"/>
                </a:cubicBezTo>
                <a:cubicBezTo>
                  <a:pt x="73" y="114"/>
                  <a:pt x="73" y="113"/>
                  <a:pt x="73" y="113"/>
                </a:cubicBezTo>
                <a:cubicBezTo>
                  <a:pt x="72" y="113"/>
                  <a:pt x="73" y="114"/>
                  <a:pt x="72" y="114"/>
                </a:cubicBezTo>
                <a:cubicBezTo>
                  <a:pt x="72" y="114"/>
                  <a:pt x="72" y="114"/>
                  <a:pt x="72" y="114"/>
                </a:cubicBezTo>
                <a:cubicBezTo>
                  <a:pt x="72" y="114"/>
                  <a:pt x="72" y="114"/>
                  <a:pt x="72" y="114"/>
                </a:cubicBezTo>
                <a:cubicBezTo>
                  <a:pt x="72" y="114"/>
                  <a:pt x="72" y="114"/>
                  <a:pt x="72" y="114"/>
                </a:cubicBezTo>
                <a:cubicBezTo>
                  <a:pt x="72" y="114"/>
                  <a:pt x="72" y="114"/>
                  <a:pt x="71" y="115"/>
                </a:cubicBezTo>
                <a:cubicBezTo>
                  <a:pt x="72" y="114"/>
                  <a:pt x="72" y="114"/>
                  <a:pt x="72" y="114"/>
                </a:cubicBezTo>
                <a:cubicBezTo>
                  <a:pt x="71" y="114"/>
                  <a:pt x="71" y="114"/>
                  <a:pt x="71" y="114"/>
                </a:cubicBezTo>
                <a:cubicBezTo>
                  <a:pt x="71" y="114"/>
                  <a:pt x="71" y="114"/>
                  <a:pt x="71" y="115"/>
                </a:cubicBezTo>
                <a:cubicBezTo>
                  <a:pt x="71" y="115"/>
                  <a:pt x="71" y="115"/>
                  <a:pt x="71" y="115"/>
                </a:cubicBezTo>
                <a:cubicBezTo>
                  <a:pt x="71" y="114"/>
                  <a:pt x="71" y="114"/>
                  <a:pt x="71" y="114"/>
                </a:cubicBezTo>
                <a:cubicBezTo>
                  <a:pt x="71" y="114"/>
                  <a:pt x="70" y="114"/>
                  <a:pt x="70" y="114"/>
                </a:cubicBezTo>
                <a:cubicBezTo>
                  <a:pt x="70" y="114"/>
                  <a:pt x="70" y="114"/>
                  <a:pt x="70" y="114"/>
                </a:cubicBezTo>
                <a:cubicBezTo>
                  <a:pt x="70" y="115"/>
                  <a:pt x="70" y="115"/>
                  <a:pt x="69" y="115"/>
                </a:cubicBezTo>
                <a:cubicBezTo>
                  <a:pt x="69" y="115"/>
                  <a:pt x="69" y="115"/>
                  <a:pt x="69" y="115"/>
                </a:cubicBezTo>
                <a:cubicBezTo>
                  <a:pt x="69" y="115"/>
                  <a:pt x="68" y="115"/>
                  <a:pt x="68" y="115"/>
                </a:cubicBezTo>
                <a:cubicBezTo>
                  <a:pt x="68" y="115"/>
                  <a:pt x="68" y="115"/>
                  <a:pt x="68" y="115"/>
                </a:cubicBezTo>
                <a:cubicBezTo>
                  <a:pt x="68" y="116"/>
                  <a:pt x="68" y="116"/>
                  <a:pt x="68" y="116"/>
                </a:cubicBezTo>
                <a:cubicBezTo>
                  <a:pt x="68" y="117"/>
                  <a:pt x="67" y="117"/>
                  <a:pt x="67" y="117"/>
                </a:cubicBezTo>
                <a:cubicBezTo>
                  <a:pt x="67" y="117"/>
                  <a:pt x="67" y="117"/>
                  <a:pt x="67" y="117"/>
                </a:cubicBezTo>
                <a:cubicBezTo>
                  <a:pt x="67" y="117"/>
                  <a:pt x="67" y="117"/>
                  <a:pt x="67" y="117"/>
                </a:cubicBezTo>
                <a:cubicBezTo>
                  <a:pt x="67" y="117"/>
                  <a:pt x="67" y="117"/>
                  <a:pt x="67" y="117"/>
                </a:cubicBezTo>
                <a:cubicBezTo>
                  <a:pt x="67" y="117"/>
                  <a:pt x="67" y="117"/>
                  <a:pt x="67" y="117"/>
                </a:cubicBezTo>
                <a:cubicBezTo>
                  <a:pt x="67" y="116"/>
                  <a:pt x="67" y="116"/>
                  <a:pt x="67" y="116"/>
                </a:cubicBezTo>
                <a:cubicBezTo>
                  <a:pt x="66" y="116"/>
                  <a:pt x="66" y="116"/>
                  <a:pt x="66" y="116"/>
                </a:cubicBezTo>
                <a:cubicBezTo>
                  <a:pt x="67" y="116"/>
                  <a:pt x="67" y="116"/>
                  <a:pt x="67" y="115"/>
                </a:cubicBezTo>
                <a:cubicBezTo>
                  <a:pt x="66" y="115"/>
                  <a:pt x="66" y="115"/>
                  <a:pt x="66" y="115"/>
                </a:cubicBezTo>
                <a:cubicBezTo>
                  <a:pt x="66" y="115"/>
                  <a:pt x="66" y="115"/>
                  <a:pt x="66" y="115"/>
                </a:cubicBezTo>
                <a:cubicBezTo>
                  <a:pt x="66" y="115"/>
                  <a:pt x="66" y="116"/>
                  <a:pt x="66" y="116"/>
                </a:cubicBezTo>
                <a:cubicBezTo>
                  <a:pt x="66" y="116"/>
                  <a:pt x="66" y="116"/>
                  <a:pt x="66" y="115"/>
                </a:cubicBezTo>
                <a:cubicBezTo>
                  <a:pt x="66" y="116"/>
                  <a:pt x="66" y="116"/>
                  <a:pt x="66" y="117"/>
                </a:cubicBezTo>
                <a:cubicBezTo>
                  <a:pt x="66" y="117"/>
                  <a:pt x="66" y="117"/>
                  <a:pt x="65" y="117"/>
                </a:cubicBezTo>
                <a:cubicBezTo>
                  <a:pt x="65" y="117"/>
                  <a:pt x="65" y="117"/>
                  <a:pt x="65" y="116"/>
                </a:cubicBezTo>
                <a:cubicBezTo>
                  <a:pt x="65" y="116"/>
                  <a:pt x="66" y="116"/>
                  <a:pt x="66" y="116"/>
                </a:cubicBezTo>
                <a:cubicBezTo>
                  <a:pt x="66" y="116"/>
                  <a:pt x="66" y="116"/>
                  <a:pt x="66" y="116"/>
                </a:cubicBezTo>
                <a:cubicBezTo>
                  <a:pt x="66" y="116"/>
                  <a:pt x="66" y="115"/>
                  <a:pt x="66" y="115"/>
                </a:cubicBezTo>
                <a:cubicBezTo>
                  <a:pt x="66" y="115"/>
                  <a:pt x="66" y="115"/>
                  <a:pt x="66" y="115"/>
                </a:cubicBezTo>
                <a:cubicBezTo>
                  <a:pt x="65" y="115"/>
                  <a:pt x="63" y="114"/>
                  <a:pt x="63" y="116"/>
                </a:cubicBezTo>
                <a:cubicBezTo>
                  <a:pt x="62" y="116"/>
                  <a:pt x="63" y="115"/>
                  <a:pt x="62" y="115"/>
                </a:cubicBezTo>
                <a:cubicBezTo>
                  <a:pt x="62" y="116"/>
                  <a:pt x="61" y="115"/>
                  <a:pt x="60" y="116"/>
                </a:cubicBezTo>
                <a:cubicBezTo>
                  <a:pt x="60" y="116"/>
                  <a:pt x="60" y="116"/>
                  <a:pt x="60" y="116"/>
                </a:cubicBezTo>
                <a:cubicBezTo>
                  <a:pt x="60" y="116"/>
                  <a:pt x="60" y="115"/>
                  <a:pt x="60" y="115"/>
                </a:cubicBezTo>
                <a:cubicBezTo>
                  <a:pt x="60" y="115"/>
                  <a:pt x="60" y="115"/>
                  <a:pt x="60" y="115"/>
                </a:cubicBezTo>
                <a:cubicBezTo>
                  <a:pt x="60" y="115"/>
                  <a:pt x="60" y="115"/>
                  <a:pt x="60" y="115"/>
                </a:cubicBezTo>
                <a:cubicBezTo>
                  <a:pt x="61" y="116"/>
                  <a:pt x="62" y="115"/>
                  <a:pt x="62" y="115"/>
                </a:cubicBezTo>
                <a:cubicBezTo>
                  <a:pt x="62" y="115"/>
                  <a:pt x="62" y="115"/>
                  <a:pt x="63" y="115"/>
                </a:cubicBezTo>
                <a:cubicBezTo>
                  <a:pt x="63" y="114"/>
                  <a:pt x="64" y="114"/>
                  <a:pt x="65" y="114"/>
                </a:cubicBezTo>
                <a:cubicBezTo>
                  <a:pt x="65" y="114"/>
                  <a:pt x="65" y="114"/>
                  <a:pt x="65" y="115"/>
                </a:cubicBezTo>
                <a:cubicBezTo>
                  <a:pt x="65" y="115"/>
                  <a:pt x="66" y="114"/>
                  <a:pt x="66" y="114"/>
                </a:cubicBezTo>
                <a:cubicBezTo>
                  <a:pt x="66" y="114"/>
                  <a:pt x="65" y="114"/>
                  <a:pt x="65" y="114"/>
                </a:cubicBezTo>
                <a:cubicBezTo>
                  <a:pt x="66" y="114"/>
                  <a:pt x="66" y="114"/>
                  <a:pt x="66" y="113"/>
                </a:cubicBezTo>
                <a:cubicBezTo>
                  <a:pt x="67" y="114"/>
                  <a:pt x="67" y="113"/>
                  <a:pt x="68" y="113"/>
                </a:cubicBezTo>
                <a:cubicBezTo>
                  <a:pt x="68" y="113"/>
                  <a:pt x="68" y="113"/>
                  <a:pt x="68" y="113"/>
                </a:cubicBezTo>
                <a:cubicBezTo>
                  <a:pt x="68" y="113"/>
                  <a:pt x="68" y="113"/>
                  <a:pt x="68" y="113"/>
                </a:cubicBezTo>
                <a:cubicBezTo>
                  <a:pt x="68" y="112"/>
                  <a:pt x="69" y="112"/>
                  <a:pt x="69" y="113"/>
                </a:cubicBezTo>
                <a:cubicBezTo>
                  <a:pt x="69" y="113"/>
                  <a:pt x="68" y="112"/>
                  <a:pt x="68" y="113"/>
                </a:cubicBezTo>
                <a:cubicBezTo>
                  <a:pt x="68" y="113"/>
                  <a:pt x="68" y="113"/>
                  <a:pt x="68" y="113"/>
                </a:cubicBezTo>
                <a:cubicBezTo>
                  <a:pt x="68" y="113"/>
                  <a:pt x="68" y="113"/>
                  <a:pt x="68" y="113"/>
                </a:cubicBezTo>
                <a:cubicBezTo>
                  <a:pt x="68" y="113"/>
                  <a:pt x="68" y="113"/>
                  <a:pt x="68" y="113"/>
                </a:cubicBezTo>
                <a:cubicBezTo>
                  <a:pt x="68" y="113"/>
                  <a:pt x="68" y="114"/>
                  <a:pt x="68" y="114"/>
                </a:cubicBezTo>
                <a:cubicBezTo>
                  <a:pt x="69" y="114"/>
                  <a:pt x="69" y="114"/>
                  <a:pt x="69" y="113"/>
                </a:cubicBezTo>
                <a:cubicBezTo>
                  <a:pt x="69" y="113"/>
                  <a:pt x="69" y="113"/>
                  <a:pt x="69" y="113"/>
                </a:cubicBezTo>
                <a:cubicBezTo>
                  <a:pt x="69" y="113"/>
                  <a:pt x="69" y="113"/>
                  <a:pt x="69" y="113"/>
                </a:cubicBezTo>
                <a:cubicBezTo>
                  <a:pt x="70" y="113"/>
                  <a:pt x="70" y="112"/>
                  <a:pt x="70" y="113"/>
                </a:cubicBezTo>
                <a:cubicBezTo>
                  <a:pt x="70" y="113"/>
                  <a:pt x="71" y="113"/>
                  <a:pt x="71" y="113"/>
                </a:cubicBezTo>
                <a:cubicBezTo>
                  <a:pt x="71" y="113"/>
                  <a:pt x="71" y="113"/>
                  <a:pt x="71" y="113"/>
                </a:cubicBezTo>
                <a:cubicBezTo>
                  <a:pt x="71" y="113"/>
                  <a:pt x="71" y="113"/>
                  <a:pt x="71" y="113"/>
                </a:cubicBezTo>
                <a:cubicBezTo>
                  <a:pt x="72" y="113"/>
                  <a:pt x="72" y="113"/>
                  <a:pt x="73" y="112"/>
                </a:cubicBezTo>
                <a:cubicBezTo>
                  <a:pt x="73" y="112"/>
                  <a:pt x="73" y="112"/>
                  <a:pt x="73" y="112"/>
                </a:cubicBezTo>
                <a:cubicBezTo>
                  <a:pt x="73" y="113"/>
                  <a:pt x="73" y="113"/>
                  <a:pt x="73" y="113"/>
                </a:cubicBezTo>
                <a:cubicBezTo>
                  <a:pt x="73" y="113"/>
                  <a:pt x="73" y="113"/>
                  <a:pt x="74" y="113"/>
                </a:cubicBezTo>
                <a:cubicBezTo>
                  <a:pt x="73" y="112"/>
                  <a:pt x="73" y="112"/>
                  <a:pt x="73" y="112"/>
                </a:cubicBezTo>
                <a:cubicBezTo>
                  <a:pt x="73" y="112"/>
                  <a:pt x="74" y="112"/>
                  <a:pt x="74" y="112"/>
                </a:cubicBezTo>
                <a:cubicBezTo>
                  <a:pt x="74" y="112"/>
                  <a:pt x="74" y="112"/>
                  <a:pt x="74" y="112"/>
                </a:cubicBezTo>
                <a:cubicBezTo>
                  <a:pt x="74" y="112"/>
                  <a:pt x="74" y="112"/>
                  <a:pt x="74" y="111"/>
                </a:cubicBezTo>
                <a:cubicBezTo>
                  <a:pt x="74" y="112"/>
                  <a:pt x="74" y="113"/>
                  <a:pt x="75" y="112"/>
                </a:cubicBezTo>
                <a:cubicBezTo>
                  <a:pt x="75" y="112"/>
                  <a:pt x="75" y="112"/>
                  <a:pt x="75" y="111"/>
                </a:cubicBezTo>
                <a:cubicBezTo>
                  <a:pt x="75" y="111"/>
                  <a:pt x="75" y="111"/>
                  <a:pt x="75" y="111"/>
                </a:cubicBezTo>
                <a:cubicBezTo>
                  <a:pt x="75" y="112"/>
                  <a:pt x="76" y="111"/>
                  <a:pt x="76" y="111"/>
                </a:cubicBezTo>
                <a:cubicBezTo>
                  <a:pt x="76" y="112"/>
                  <a:pt x="76" y="112"/>
                  <a:pt x="77" y="112"/>
                </a:cubicBezTo>
                <a:cubicBezTo>
                  <a:pt x="77" y="111"/>
                  <a:pt x="77" y="112"/>
                  <a:pt x="77" y="111"/>
                </a:cubicBezTo>
                <a:cubicBezTo>
                  <a:pt x="77" y="111"/>
                  <a:pt x="77" y="112"/>
                  <a:pt x="77" y="111"/>
                </a:cubicBezTo>
                <a:cubicBezTo>
                  <a:pt x="77" y="111"/>
                  <a:pt x="77" y="111"/>
                  <a:pt x="77" y="111"/>
                </a:cubicBezTo>
                <a:cubicBezTo>
                  <a:pt x="77" y="111"/>
                  <a:pt x="78" y="111"/>
                  <a:pt x="78" y="110"/>
                </a:cubicBezTo>
                <a:cubicBezTo>
                  <a:pt x="78" y="110"/>
                  <a:pt x="78" y="110"/>
                  <a:pt x="78" y="110"/>
                </a:cubicBezTo>
                <a:cubicBezTo>
                  <a:pt x="78" y="110"/>
                  <a:pt x="78" y="110"/>
                  <a:pt x="78" y="110"/>
                </a:cubicBezTo>
                <a:cubicBezTo>
                  <a:pt x="79" y="111"/>
                  <a:pt x="80" y="111"/>
                  <a:pt x="80" y="111"/>
                </a:cubicBezTo>
                <a:cubicBezTo>
                  <a:pt x="80" y="110"/>
                  <a:pt x="81" y="110"/>
                  <a:pt x="82" y="110"/>
                </a:cubicBezTo>
                <a:cubicBezTo>
                  <a:pt x="82" y="110"/>
                  <a:pt x="82" y="110"/>
                  <a:pt x="82" y="110"/>
                </a:cubicBezTo>
                <a:cubicBezTo>
                  <a:pt x="82" y="110"/>
                  <a:pt x="82" y="110"/>
                  <a:pt x="82" y="110"/>
                </a:cubicBezTo>
                <a:cubicBezTo>
                  <a:pt x="82" y="110"/>
                  <a:pt x="82" y="110"/>
                  <a:pt x="83" y="110"/>
                </a:cubicBezTo>
                <a:cubicBezTo>
                  <a:pt x="83" y="110"/>
                  <a:pt x="83" y="110"/>
                  <a:pt x="83" y="110"/>
                </a:cubicBezTo>
                <a:cubicBezTo>
                  <a:pt x="83" y="110"/>
                  <a:pt x="82" y="110"/>
                  <a:pt x="82" y="111"/>
                </a:cubicBezTo>
                <a:cubicBezTo>
                  <a:pt x="83" y="111"/>
                  <a:pt x="83" y="110"/>
                  <a:pt x="84" y="110"/>
                </a:cubicBezTo>
                <a:cubicBezTo>
                  <a:pt x="84" y="110"/>
                  <a:pt x="84" y="110"/>
                  <a:pt x="84" y="110"/>
                </a:cubicBezTo>
                <a:cubicBezTo>
                  <a:pt x="84" y="110"/>
                  <a:pt x="84" y="110"/>
                  <a:pt x="84" y="110"/>
                </a:cubicBezTo>
                <a:cubicBezTo>
                  <a:pt x="84" y="110"/>
                  <a:pt x="84" y="110"/>
                  <a:pt x="84" y="109"/>
                </a:cubicBezTo>
                <a:cubicBezTo>
                  <a:pt x="84" y="109"/>
                  <a:pt x="84" y="109"/>
                  <a:pt x="85" y="109"/>
                </a:cubicBezTo>
                <a:cubicBezTo>
                  <a:pt x="85" y="109"/>
                  <a:pt x="85" y="109"/>
                  <a:pt x="85" y="109"/>
                </a:cubicBezTo>
                <a:cubicBezTo>
                  <a:pt x="85" y="109"/>
                  <a:pt x="85" y="109"/>
                  <a:pt x="85" y="109"/>
                </a:cubicBezTo>
                <a:cubicBezTo>
                  <a:pt x="85" y="109"/>
                  <a:pt x="85" y="109"/>
                  <a:pt x="86" y="109"/>
                </a:cubicBezTo>
                <a:cubicBezTo>
                  <a:pt x="86" y="109"/>
                  <a:pt x="86" y="109"/>
                  <a:pt x="86" y="110"/>
                </a:cubicBezTo>
                <a:cubicBezTo>
                  <a:pt x="86" y="109"/>
                  <a:pt x="86" y="110"/>
                  <a:pt x="86" y="110"/>
                </a:cubicBezTo>
                <a:cubicBezTo>
                  <a:pt x="86" y="110"/>
                  <a:pt x="86" y="110"/>
                  <a:pt x="86" y="110"/>
                </a:cubicBezTo>
                <a:cubicBezTo>
                  <a:pt x="86" y="110"/>
                  <a:pt x="87" y="110"/>
                  <a:pt x="86" y="110"/>
                </a:cubicBezTo>
                <a:cubicBezTo>
                  <a:pt x="87" y="109"/>
                  <a:pt x="89" y="109"/>
                  <a:pt x="90" y="109"/>
                </a:cubicBezTo>
                <a:cubicBezTo>
                  <a:pt x="90" y="109"/>
                  <a:pt x="90" y="109"/>
                  <a:pt x="90" y="108"/>
                </a:cubicBezTo>
                <a:cubicBezTo>
                  <a:pt x="90" y="108"/>
                  <a:pt x="90" y="108"/>
                  <a:pt x="90" y="108"/>
                </a:cubicBezTo>
                <a:cubicBezTo>
                  <a:pt x="90" y="108"/>
                  <a:pt x="90" y="108"/>
                  <a:pt x="90" y="108"/>
                </a:cubicBezTo>
                <a:cubicBezTo>
                  <a:pt x="90" y="108"/>
                  <a:pt x="90" y="108"/>
                  <a:pt x="90" y="108"/>
                </a:cubicBezTo>
                <a:cubicBezTo>
                  <a:pt x="90" y="108"/>
                  <a:pt x="90" y="108"/>
                  <a:pt x="90" y="108"/>
                </a:cubicBezTo>
                <a:cubicBezTo>
                  <a:pt x="90" y="108"/>
                  <a:pt x="90" y="108"/>
                  <a:pt x="90" y="108"/>
                </a:cubicBezTo>
                <a:cubicBezTo>
                  <a:pt x="90" y="108"/>
                  <a:pt x="90" y="108"/>
                  <a:pt x="90" y="108"/>
                </a:cubicBezTo>
                <a:cubicBezTo>
                  <a:pt x="90" y="108"/>
                  <a:pt x="90" y="108"/>
                  <a:pt x="91" y="109"/>
                </a:cubicBezTo>
                <a:cubicBezTo>
                  <a:pt x="91" y="109"/>
                  <a:pt x="90" y="109"/>
                  <a:pt x="91" y="109"/>
                </a:cubicBezTo>
                <a:cubicBezTo>
                  <a:pt x="91" y="109"/>
                  <a:pt x="91" y="109"/>
                  <a:pt x="91" y="109"/>
                </a:cubicBezTo>
                <a:cubicBezTo>
                  <a:pt x="91" y="109"/>
                  <a:pt x="91" y="109"/>
                  <a:pt x="91" y="109"/>
                </a:cubicBezTo>
                <a:cubicBezTo>
                  <a:pt x="91" y="108"/>
                  <a:pt x="91" y="108"/>
                  <a:pt x="91" y="108"/>
                </a:cubicBezTo>
                <a:cubicBezTo>
                  <a:pt x="91" y="109"/>
                  <a:pt x="91" y="109"/>
                  <a:pt x="92" y="109"/>
                </a:cubicBezTo>
                <a:cubicBezTo>
                  <a:pt x="92" y="109"/>
                  <a:pt x="92" y="109"/>
                  <a:pt x="92" y="109"/>
                </a:cubicBezTo>
                <a:cubicBezTo>
                  <a:pt x="92" y="109"/>
                  <a:pt x="93" y="109"/>
                  <a:pt x="93" y="109"/>
                </a:cubicBezTo>
                <a:cubicBezTo>
                  <a:pt x="93" y="109"/>
                  <a:pt x="93" y="109"/>
                  <a:pt x="93" y="109"/>
                </a:cubicBezTo>
                <a:cubicBezTo>
                  <a:pt x="93" y="109"/>
                  <a:pt x="93" y="109"/>
                  <a:pt x="93" y="109"/>
                </a:cubicBezTo>
                <a:cubicBezTo>
                  <a:pt x="93" y="109"/>
                  <a:pt x="93" y="109"/>
                  <a:pt x="93" y="109"/>
                </a:cubicBezTo>
                <a:cubicBezTo>
                  <a:pt x="93" y="109"/>
                  <a:pt x="93" y="109"/>
                  <a:pt x="93" y="109"/>
                </a:cubicBezTo>
                <a:cubicBezTo>
                  <a:pt x="93" y="109"/>
                  <a:pt x="93" y="109"/>
                  <a:pt x="93" y="109"/>
                </a:cubicBezTo>
                <a:cubicBezTo>
                  <a:pt x="93" y="109"/>
                  <a:pt x="93" y="109"/>
                  <a:pt x="92" y="109"/>
                </a:cubicBezTo>
                <a:cubicBezTo>
                  <a:pt x="92" y="109"/>
                  <a:pt x="92" y="109"/>
                  <a:pt x="92" y="109"/>
                </a:cubicBezTo>
                <a:cubicBezTo>
                  <a:pt x="92" y="109"/>
                  <a:pt x="92" y="109"/>
                  <a:pt x="92" y="109"/>
                </a:cubicBezTo>
                <a:cubicBezTo>
                  <a:pt x="91" y="109"/>
                  <a:pt x="91" y="109"/>
                  <a:pt x="90" y="109"/>
                </a:cubicBezTo>
                <a:cubicBezTo>
                  <a:pt x="90" y="109"/>
                  <a:pt x="90" y="109"/>
                  <a:pt x="91" y="109"/>
                </a:cubicBezTo>
                <a:cubicBezTo>
                  <a:pt x="90" y="109"/>
                  <a:pt x="90" y="110"/>
                  <a:pt x="89" y="110"/>
                </a:cubicBezTo>
                <a:cubicBezTo>
                  <a:pt x="89" y="110"/>
                  <a:pt x="89" y="110"/>
                  <a:pt x="90" y="110"/>
                </a:cubicBezTo>
                <a:cubicBezTo>
                  <a:pt x="90" y="109"/>
                  <a:pt x="88" y="109"/>
                  <a:pt x="89" y="110"/>
                </a:cubicBezTo>
                <a:cubicBezTo>
                  <a:pt x="88" y="110"/>
                  <a:pt x="86" y="111"/>
                  <a:pt x="85" y="110"/>
                </a:cubicBezTo>
                <a:close/>
                <a:moveTo>
                  <a:pt x="69" y="113"/>
                </a:moveTo>
                <a:cubicBezTo>
                  <a:pt x="69" y="113"/>
                  <a:pt x="69" y="113"/>
                  <a:pt x="69" y="113"/>
                </a:cubicBezTo>
                <a:cubicBezTo>
                  <a:pt x="69" y="113"/>
                  <a:pt x="69" y="113"/>
                  <a:pt x="69" y="113"/>
                </a:cubicBezTo>
                <a:cubicBezTo>
                  <a:pt x="69" y="113"/>
                  <a:pt x="69" y="113"/>
                  <a:pt x="69" y="113"/>
                </a:cubicBezTo>
                <a:close/>
                <a:moveTo>
                  <a:pt x="91" y="118"/>
                </a:moveTo>
                <a:cubicBezTo>
                  <a:pt x="91" y="118"/>
                  <a:pt x="91" y="118"/>
                  <a:pt x="91" y="118"/>
                </a:cubicBezTo>
                <a:cubicBezTo>
                  <a:pt x="91" y="119"/>
                  <a:pt x="91" y="119"/>
                  <a:pt x="91" y="119"/>
                </a:cubicBezTo>
                <a:cubicBezTo>
                  <a:pt x="91" y="119"/>
                  <a:pt x="91" y="119"/>
                  <a:pt x="91" y="119"/>
                </a:cubicBezTo>
                <a:cubicBezTo>
                  <a:pt x="90" y="119"/>
                  <a:pt x="91" y="119"/>
                  <a:pt x="91" y="118"/>
                </a:cubicBezTo>
                <a:close/>
                <a:moveTo>
                  <a:pt x="90" y="117"/>
                </a:moveTo>
                <a:cubicBezTo>
                  <a:pt x="90" y="117"/>
                  <a:pt x="91" y="117"/>
                  <a:pt x="91" y="117"/>
                </a:cubicBezTo>
                <a:cubicBezTo>
                  <a:pt x="91" y="117"/>
                  <a:pt x="91" y="118"/>
                  <a:pt x="90" y="117"/>
                </a:cubicBezTo>
                <a:close/>
                <a:moveTo>
                  <a:pt x="88" y="119"/>
                </a:moveTo>
                <a:cubicBezTo>
                  <a:pt x="88" y="120"/>
                  <a:pt x="88" y="120"/>
                  <a:pt x="88" y="120"/>
                </a:cubicBezTo>
                <a:cubicBezTo>
                  <a:pt x="88" y="120"/>
                  <a:pt x="88" y="120"/>
                  <a:pt x="88" y="120"/>
                </a:cubicBezTo>
                <a:cubicBezTo>
                  <a:pt x="88" y="120"/>
                  <a:pt x="88" y="119"/>
                  <a:pt x="88" y="119"/>
                </a:cubicBezTo>
                <a:close/>
                <a:moveTo>
                  <a:pt x="88" y="118"/>
                </a:moveTo>
                <a:cubicBezTo>
                  <a:pt x="88" y="118"/>
                  <a:pt x="88" y="118"/>
                  <a:pt x="88" y="118"/>
                </a:cubicBezTo>
                <a:cubicBezTo>
                  <a:pt x="88" y="118"/>
                  <a:pt x="88" y="118"/>
                  <a:pt x="88" y="118"/>
                </a:cubicBezTo>
                <a:cubicBezTo>
                  <a:pt x="88" y="118"/>
                  <a:pt x="88" y="118"/>
                  <a:pt x="88" y="118"/>
                </a:cubicBezTo>
                <a:close/>
                <a:moveTo>
                  <a:pt x="88" y="119"/>
                </a:moveTo>
                <a:cubicBezTo>
                  <a:pt x="88" y="119"/>
                  <a:pt x="88" y="118"/>
                  <a:pt x="88" y="118"/>
                </a:cubicBezTo>
                <a:lnTo>
                  <a:pt x="88" y="119"/>
                </a:lnTo>
                <a:close/>
                <a:moveTo>
                  <a:pt x="88" y="118"/>
                </a:moveTo>
                <a:cubicBezTo>
                  <a:pt x="88" y="118"/>
                  <a:pt x="88" y="118"/>
                  <a:pt x="88" y="118"/>
                </a:cubicBezTo>
                <a:cubicBezTo>
                  <a:pt x="88" y="118"/>
                  <a:pt x="88" y="118"/>
                  <a:pt x="88" y="118"/>
                </a:cubicBezTo>
                <a:cubicBezTo>
                  <a:pt x="88" y="118"/>
                  <a:pt x="88" y="118"/>
                  <a:pt x="88" y="118"/>
                </a:cubicBezTo>
                <a:close/>
                <a:moveTo>
                  <a:pt x="89" y="119"/>
                </a:moveTo>
                <a:cubicBezTo>
                  <a:pt x="89" y="119"/>
                  <a:pt x="89" y="120"/>
                  <a:pt x="89" y="120"/>
                </a:cubicBezTo>
                <a:cubicBezTo>
                  <a:pt x="89" y="120"/>
                  <a:pt x="89" y="119"/>
                  <a:pt x="89" y="119"/>
                </a:cubicBezTo>
                <a:cubicBezTo>
                  <a:pt x="89" y="120"/>
                  <a:pt x="89" y="120"/>
                  <a:pt x="89" y="120"/>
                </a:cubicBezTo>
                <a:cubicBezTo>
                  <a:pt x="88" y="120"/>
                  <a:pt x="88" y="119"/>
                  <a:pt x="89" y="119"/>
                </a:cubicBezTo>
                <a:close/>
                <a:moveTo>
                  <a:pt x="87" y="120"/>
                </a:moveTo>
                <a:cubicBezTo>
                  <a:pt x="87" y="119"/>
                  <a:pt x="87" y="119"/>
                  <a:pt x="88" y="119"/>
                </a:cubicBezTo>
                <a:cubicBezTo>
                  <a:pt x="88" y="119"/>
                  <a:pt x="88" y="119"/>
                  <a:pt x="88" y="119"/>
                </a:cubicBezTo>
                <a:cubicBezTo>
                  <a:pt x="87" y="120"/>
                  <a:pt x="87" y="119"/>
                  <a:pt x="87" y="120"/>
                </a:cubicBezTo>
                <a:cubicBezTo>
                  <a:pt x="87" y="120"/>
                  <a:pt x="87" y="120"/>
                  <a:pt x="87" y="120"/>
                </a:cubicBezTo>
                <a:close/>
                <a:moveTo>
                  <a:pt x="84" y="135"/>
                </a:moveTo>
                <a:cubicBezTo>
                  <a:pt x="84" y="135"/>
                  <a:pt x="84" y="135"/>
                  <a:pt x="83" y="135"/>
                </a:cubicBezTo>
                <a:cubicBezTo>
                  <a:pt x="84" y="135"/>
                  <a:pt x="84" y="135"/>
                  <a:pt x="84" y="135"/>
                </a:cubicBezTo>
                <a:cubicBezTo>
                  <a:pt x="85" y="135"/>
                  <a:pt x="86" y="134"/>
                  <a:pt x="86" y="136"/>
                </a:cubicBezTo>
                <a:cubicBezTo>
                  <a:pt x="86" y="135"/>
                  <a:pt x="86" y="135"/>
                  <a:pt x="86" y="135"/>
                </a:cubicBezTo>
                <a:cubicBezTo>
                  <a:pt x="86" y="135"/>
                  <a:pt x="86" y="135"/>
                  <a:pt x="86" y="135"/>
                </a:cubicBezTo>
                <a:cubicBezTo>
                  <a:pt x="87" y="135"/>
                  <a:pt x="87" y="135"/>
                  <a:pt x="87" y="135"/>
                </a:cubicBezTo>
                <a:cubicBezTo>
                  <a:pt x="87" y="135"/>
                  <a:pt x="87" y="135"/>
                  <a:pt x="87" y="135"/>
                </a:cubicBezTo>
                <a:cubicBezTo>
                  <a:pt x="87" y="135"/>
                  <a:pt x="87" y="135"/>
                  <a:pt x="87" y="135"/>
                </a:cubicBezTo>
                <a:cubicBezTo>
                  <a:pt x="87" y="135"/>
                  <a:pt x="87" y="135"/>
                  <a:pt x="88" y="135"/>
                </a:cubicBezTo>
                <a:cubicBezTo>
                  <a:pt x="88" y="135"/>
                  <a:pt x="88" y="135"/>
                  <a:pt x="88" y="135"/>
                </a:cubicBezTo>
                <a:cubicBezTo>
                  <a:pt x="88" y="135"/>
                  <a:pt x="88" y="135"/>
                  <a:pt x="88" y="135"/>
                </a:cubicBezTo>
                <a:cubicBezTo>
                  <a:pt x="88" y="135"/>
                  <a:pt x="88" y="135"/>
                  <a:pt x="88" y="135"/>
                </a:cubicBezTo>
                <a:cubicBezTo>
                  <a:pt x="88" y="135"/>
                  <a:pt x="88" y="135"/>
                  <a:pt x="88" y="135"/>
                </a:cubicBezTo>
                <a:cubicBezTo>
                  <a:pt x="88" y="134"/>
                  <a:pt x="89" y="134"/>
                  <a:pt x="89" y="134"/>
                </a:cubicBezTo>
                <a:cubicBezTo>
                  <a:pt x="90" y="134"/>
                  <a:pt x="91" y="134"/>
                  <a:pt x="91" y="133"/>
                </a:cubicBezTo>
                <a:cubicBezTo>
                  <a:pt x="91" y="133"/>
                  <a:pt x="91" y="133"/>
                  <a:pt x="91" y="133"/>
                </a:cubicBezTo>
                <a:cubicBezTo>
                  <a:pt x="91" y="133"/>
                  <a:pt x="91" y="133"/>
                  <a:pt x="91" y="133"/>
                </a:cubicBezTo>
                <a:cubicBezTo>
                  <a:pt x="91" y="133"/>
                  <a:pt x="91" y="133"/>
                  <a:pt x="92" y="132"/>
                </a:cubicBezTo>
                <a:cubicBezTo>
                  <a:pt x="92" y="133"/>
                  <a:pt x="91" y="133"/>
                  <a:pt x="91" y="133"/>
                </a:cubicBezTo>
                <a:cubicBezTo>
                  <a:pt x="92" y="133"/>
                  <a:pt x="92" y="133"/>
                  <a:pt x="93" y="133"/>
                </a:cubicBezTo>
                <a:cubicBezTo>
                  <a:pt x="92" y="134"/>
                  <a:pt x="92" y="134"/>
                  <a:pt x="91" y="134"/>
                </a:cubicBezTo>
                <a:cubicBezTo>
                  <a:pt x="91" y="134"/>
                  <a:pt x="90" y="134"/>
                  <a:pt x="90" y="134"/>
                </a:cubicBezTo>
                <a:cubicBezTo>
                  <a:pt x="90" y="134"/>
                  <a:pt x="91" y="135"/>
                  <a:pt x="91" y="135"/>
                </a:cubicBezTo>
                <a:cubicBezTo>
                  <a:pt x="91" y="135"/>
                  <a:pt x="91" y="135"/>
                  <a:pt x="91" y="135"/>
                </a:cubicBezTo>
                <a:cubicBezTo>
                  <a:pt x="91" y="135"/>
                  <a:pt x="90" y="136"/>
                  <a:pt x="90" y="136"/>
                </a:cubicBezTo>
                <a:cubicBezTo>
                  <a:pt x="90" y="136"/>
                  <a:pt x="90" y="136"/>
                  <a:pt x="90" y="136"/>
                </a:cubicBezTo>
                <a:cubicBezTo>
                  <a:pt x="90" y="136"/>
                  <a:pt x="90" y="136"/>
                  <a:pt x="90" y="136"/>
                </a:cubicBezTo>
                <a:cubicBezTo>
                  <a:pt x="90" y="136"/>
                  <a:pt x="89" y="136"/>
                  <a:pt x="89" y="136"/>
                </a:cubicBezTo>
                <a:cubicBezTo>
                  <a:pt x="89" y="136"/>
                  <a:pt x="90" y="136"/>
                  <a:pt x="89" y="136"/>
                </a:cubicBezTo>
                <a:cubicBezTo>
                  <a:pt x="89" y="135"/>
                  <a:pt x="88" y="136"/>
                  <a:pt x="87" y="136"/>
                </a:cubicBezTo>
                <a:cubicBezTo>
                  <a:pt x="87" y="136"/>
                  <a:pt x="86" y="136"/>
                  <a:pt x="86" y="135"/>
                </a:cubicBezTo>
                <a:cubicBezTo>
                  <a:pt x="86" y="136"/>
                  <a:pt x="86" y="136"/>
                  <a:pt x="86" y="136"/>
                </a:cubicBezTo>
                <a:cubicBezTo>
                  <a:pt x="86" y="136"/>
                  <a:pt x="86" y="136"/>
                  <a:pt x="86" y="136"/>
                </a:cubicBezTo>
                <a:cubicBezTo>
                  <a:pt x="86" y="136"/>
                  <a:pt x="85" y="136"/>
                  <a:pt x="85" y="136"/>
                </a:cubicBezTo>
                <a:cubicBezTo>
                  <a:pt x="85" y="136"/>
                  <a:pt x="85" y="136"/>
                  <a:pt x="84" y="136"/>
                </a:cubicBezTo>
                <a:cubicBezTo>
                  <a:pt x="85" y="136"/>
                  <a:pt x="86" y="136"/>
                  <a:pt x="85" y="135"/>
                </a:cubicBezTo>
                <a:cubicBezTo>
                  <a:pt x="85" y="135"/>
                  <a:pt x="84" y="136"/>
                  <a:pt x="84" y="135"/>
                </a:cubicBezTo>
                <a:close/>
                <a:moveTo>
                  <a:pt x="82" y="161"/>
                </a:moveTo>
                <a:cubicBezTo>
                  <a:pt x="82" y="161"/>
                  <a:pt x="82" y="161"/>
                  <a:pt x="82" y="161"/>
                </a:cubicBezTo>
                <a:cubicBezTo>
                  <a:pt x="82" y="161"/>
                  <a:pt x="82" y="161"/>
                  <a:pt x="82" y="161"/>
                </a:cubicBezTo>
                <a:cubicBezTo>
                  <a:pt x="82" y="161"/>
                  <a:pt x="82" y="161"/>
                  <a:pt x="82" y="161"/>
                </a:cubicBezTo>
                <a:close/>
                <a:moveTo>
                  <a:pt x="81" y="170"/>
                </a:moveTo>
                <a:cubicBezTo>
                  <a:pt x="82" y="171"/>
                  <a:pt x="82" y="171"/>
                  <a:pt x="82" y="171"/>
                </a:cubicBezTo>
                <a:cubicBezTo>
                  <a:pt x="82" y="171"/>
                  <a:pt x="82" y="171"/>
                  <a:pt x="82" y="172"/>
                </a:cubicBezTo>
                <a:cubicBezTo>
                  <a:pt x="81" y="171"/>
                  <a:pt x="81" y="171"/>
                  <a:pt x="81" y="172"/>
                </a:cubicBezTo>
                <a:cubicBezTo>
                  <a:pt x="81" y="172"/>
                  <a:pt x="80" y="171"/>
                  <a:pt x="80" y="171"/>
                </a:cubicBezTo>
                <a:cubicBezTo>
                  <a:pt x="80" y="171"/>
                  <a:pt x="81" y="171"/>
                  <a:pt x="81" y="170"/>
                </a:cubicBezTo>
                <a:close/>
                <a:moveTo>
                  <a:pt x="80" y="162"/>
                </a:moveTo>
                <a:cubicBezTo>
                  <a:pt x="80" y="162"/>
                  <a:pt x="80" y="163"/>
                  <a:pt x="80" y="163"/>
                </a:cubicBezTo>
                <a:cubicBezTo>
                  <a:pt x="80" y="163"/>
                  <a:pt x="80" y="163"/>
                  <a:pt x="80" y="163"/>
                </a:cubicBezTo>
                <a:cubicBezTo>
                  <a:pt x="80" y="163"/>
                  <a:pt x="80" y="162"/>
                  <a:pt x="80" y="162"/>
                </a:cubicBezTo>
                <a:close/>
                <a:moveTo>
                  <a:pt x="79" y="140"/>
                </a:moveTo>
                <a:cubicBezTo>
                  <a:pt x="79" y="140"/>
                  <a:pt x="79" y="140"/>
                  <a:pt x="79" y="140"/>
                </a:cubicBezTo>
                <a:cubicBezTo>
                  <a:pt x="79" y="140"/>
                  <a:pt x="79" y="140"/>
                  <a:pt x="79" y="140"/>
                </a:cubicBezTo>
                <a:cubicBezTo>
                  <a:pt x="79" y="140"/>
                  <a:pt x="79" y="140"/>
                  <a:pt x="79" y="140"/>
                </a:cubicBezTo>
                <a:close/>
                <a:moveTo>
                  <a:pt x="78" y="139"/>
                </a:moveTo>
                <a:cubicBezTo>
                  <a:pt x="79" y="140"/>
                  <a:pt x="78" y="140"/>
                  <a:pt x="78" y="140"/>
                </a:cubicBezTo>
                <a:cubicBezTo>
                  <a:pt x="78" y="140"/>
                  <a:pt x="78" y="140"/>
                  <a:pt x="78" y="140"/>
                </a:cubicBezTo>
                <a:cubicBezTo>
                  <a:pt x="78" y="140"/>
                  <a:pt x="78" y="140"/>
                  <a:pt x="78" y="140"/>
                </a:cubicBezTo>
                <a:cubicBezTo>
                  <a:pt x="78" y="140"/>
                  <a:pt x="78" y="140"/>
                  <a:pt x="78" y="140"/>
                </a:cubicBezTo>
                <a:cubicBezTo>
                  <a:pt x="78" y="140"/>
                  <a:pt x="78" y="140"/>
                  <a:pt x="77" y="140"/>
                </a:cubicBezTo>
                <a:cubicBezTo>
                  <a:pt x="78" y="140"/>
                  <a:pt x="78" y="140"/>
                  <a:pt x="78" y="139"/>
                </a:cubicBezTo>
                <a:close/>
                <a:moveTo>
                  <a:pt x="77" y="172"/>
                </a:moveTo>
                <a:cubicBezTo>
                  <a:pt x="78" y="172"/>
                  <a:pt x="78" y="171"/>
                  <a:pt x="79" y="171"/>
                </a:cubicBezTo>
                <a:cubicBezTo>
                  <a:pt x="79" y="172"/>
                  <a:pt x="78" y="172"/>
                  <a:pt x="77" y="172"/>
                </a:cubicBezTo>
                <a:cubicBezTo>
                  <a:pt x="77" y="172"/>
                  <a:pt x="77" y="173"/>
                  <a:pt x="77" y="172"/>
                </a:cubicBezTo>
                <a:cubicBezTo>
                  <a:pt x="77" y="172"/>
                  <a:pt x="77" y="172"/>
                  <a:pt x="77" y="172"/>
                </a:cubicBezTo>
                <a:close/>
                <a:moveTo>
                  <a:pt x="76" y="163"/>
                </a:moveTo>
                <a:cubicBezTo>
                  <a:pt x="77" y="163"/>
                  <a:pt x="77" y="164"/>
                  <a:pt x="76" y="164"/>
                </a:cubicBezTo>
                <a:cubicBezTo>
                  <a:pt x="76" y="164"/>
                  <a:pt x="76" y="164"/>
                  <a:pt x="76" y="164"/>
                </a:cubicBezTo>
                <a:cubicBezTo>
                  <a:pt x="76" y="164"/>
                  <a:pt x="76" y="164"/>
                  <a:pt x="76" y="164"/>
                </a:cubicBezTo>
                <a:cubicBezTo>
                  <a:pt x="76" y="163"/>
                  <a:pt x="76" y="163"/>
                  <a:pt x="76" y="163"/>
                </a:cubicBezTo>
                <a:close/>
                <a:moveTo>
                  <a:pt x="75" y="140"/>
                </a:moveTo>
                <a:cubicBezTo>
                  <a:pt x="76" y="141"/>
                  <a:pt x="76" y="141"/>
                  <a:pt x="76" y="141"/>
                </a:cubicBezTo>
                <a:cubicBezTo>
                  <a:pt x="76" y="141"/>
                  <a:pt x="76" y="141"/>
                  <a:pt x="76" y="141"/>
                </a:cubicBezTo>
                <a:cubicBezTo>
                  <a:pt x="75" y="141"/>
                  <a:pt x="75" y="141"/>
                  <a:pt x="75" y="140"/>
                </a:cubicBezTo>
                <a:close/>
                <a:moveTo>
                  <a:pt x="75" y="141"/>
                </a:moveTo>
                <a:cubicBezTo>
                  <a:pt x="75" y="141"/>
                  <a:pt x="75" y="142"/>
                  <a:pt x="75" y="142"/>
                </a:cubicBezTo>
                <a:cubicBezTo>
                  <a:pt x="75" y="142"/>
                  <a:pt x="74" y="141"/>
                  <a:pt x="74" y="142"/>
                </a:cubicBezTo>
                <a:cubicBezTo>
                  <a:pt x="75" y="142"/>
                  <a:pt x="75" y="142"/>
                  <a:pt x="75" y="142"/>
                </a:cubicBezTo>
                <a:cubicBezTo>
                  <a:pt x="75" y="142"/>
                  <a:pt x="74" y="142"/>
                  <a:pt x="74" y="142"/>
                </a:cubicBezTo>
                <a:cubicBezTo>
                  <a:pt x="74" y="142"/>
                  <a:pt x="74" y="142"/>
                  <a:pt x="74" y="142"/>
                </a:cubicBezTo>
                <a:cubicBezTo>
                  <a:pt x="74" y="142"/>
                  <a:pt x="74" y="142"/>
                  <a:pt x="74" y="142"/>
                </a:cubicBezTo>
                <a:cubicBezTo>
                  <a:pt x="74" y="141"/>
                  <a:pt x="75" y="142"/>
                  <a:pt x="75" y="141"/>
                </a:cubicBezTo>
                <a:close/>
                <a:moveTo>
                  <a:pt x="75" y="162"/>
                </a:moveTo>
                <a:cubicBezTo>
                  <a:pt x="75" y="162"/>
                  <a:pt x="75" y="162"/>
                  <a:pt x="75" y="162"/>
                </a:cubicBezTo>
                <a:cubicBezTo>
                  <a:pt x="75" y="163"/>
                  <a:pt x="75" y="163"/>
                  <a:pt x="75" y="163"/>
                </a:cubicBezTo>
                <a:cubicBezTo>
                  <a:pt x="74" y="163"/>
                  <a:pt x="74" y="163"/>
                  <a:pt x="74" y="163"/>
                </a:cubicBezTo>
                <a:cubicBezTo>
                  <a:pt x="74" y="163"/>
                  <a:pt x="74" y="163"/>
                  <a:pt x="75" y="162"/>
                </a:cubicBezTo>
                <a:close/>
                <a:moveTo>
                  <a:pt x="73" y="141"/>
                </a:moveTo>
                <a:cubicBezTo>
                  <a:pt x="73" y="141"/>
                  <a:pt x="73" y="141"/>
                  <a:pt x="73" y="141"/>
                </a:cubicBezTo>
                <a:cubicBezTo>
                  <a:pt x="73" y="141"/>
                  <a:pt x="73" y="141"/>
                  <a:pt x="73" y="141"/>
                </a:cubicBezTo>
                <a:close/>
                <a:moveTo>
                  <a:pt x="73" y="141"/>
                </a:moveTo>
                <a:cubicBezTo>
                  <a:pt x="73" y="141"/>
                  <a:pt x="73" y="141"/>
                  <a:pt x="73" y="141"/>
                </a:cubicBezTo>
                <a:cubicBezTo>
                  <a:pt x="73" y="141"/>
                  <a:pt x="73" y="142"/>
                  <a:pt x="73" y="142"/>
                </a:cubicBezTo>
                <a:cubicBezTo>
                  <a:pt x="73" y="141"/>
                  <a:pt x="73" y="141"/>
                  <a:pt x="73" y="141"/>
                </a:cubicBezTo>
                <a:close/>
                <a:moveTo>
                  <a:pt x="74" y="166"/>
                </a:moveTo>
                <a:cubicBezTo>
                  <a:pt x="73" y="166"/>
                  <a:pt x="73" y="166"/>
                  <a:pt x="73" y="166"/>
                </a:cubicBezTo>
                <a:cubicBezTo>
                  <a:pt x="74" y="166"/>
                  <a:pt x="74" y="166"/>
                  <a:pt x="74" y="166"/>
                </a:cubicBezTo>
                <a:cubicBezTo>
                  <a:pt x="74" y="166"/>
                  <a:pt x="74" y="166"/>
                  <a:pt x="74" y="166"/>
                </a:cubicBezTo>
                <a:cubicBezTo>
                  <a:pt x="74" y="166"/>
                  <a:pt x="74" y="166"/>
                  <a:pt x="74" y="166"/>
                </a:cubicBezTo>
                <a:cubicBezTo>
                  <a:pt x="75" y="166"/>
                  <a:pt x="75" y="166"/>
                  <a:pt x="75" y="166"/>
                </a:cubicBezTo>
                <a:cubicBezTo>
                  <a:pt x="75" y="166"/>
                  <a:pt x="74" y="166"/>
                  <a:pt x="74" y="166"/>
                </a:cubicBezTo>
                <a:cubicBezTo>
                  <a:pt x="74" y="166"/>
                  <a:pt x="74" y="166"/>
                  <a:pt x="74" y="166"/>
                </a:cubicBezTo>
                <a:cubicBezTo>
                  <a:pt x="74" y="166"/>
                  <a:pt x="73" y="166"/>
                  <a:pt x="73" y="166"/>
                </a:cubicBezTo>
                <a:cubicBezTo>
                  <a:pt x="73" y="166"/>
                  <a:pt x="73" y="166"/>
                  <a:pt x="73" y="167"/>
                </a:cubicBezTo>
                <a:cubicBezTo>
                  <a:pt x="73" y="167"/>
                  <a:pt x="73" y="167"/>
                  <a:pt x="73" y="167"/>
                </a:cubicBezTo>
                <a:cubicBezTo>
                  <a:pt x="72" y="166"/>
                  <a:pt x="73" y="166"/>
                  <a:pt x="74" y="166"/>
                </a:cubicBezTo>
                <a:close/>
                <a:moveTo>
                  <a:pt x="72" y="147"/>
                </a:moveTo>
                <a:cubicBezTo>
                  <a:pt x="73" y="147"/>
                  <a:pt x="73" y="148"/>
                  <a:pt x="72" y="147"/>
                </a:cubicBezTo>
                <a:cubicBezTo>
                  <a:pt x="72" y="147"/>
                  <a:pt x="72" y="147"/>
                  <a:pt x="72" y="147"/>
                </a:cubicBezTo>
                <a:close/>
                <a:moveTo>
                  <a:pt x="72" y="163"/>
                </a:moveTo>
                <a:cubicBezTo>
                  <a:pt x="72" y="163"/>
                  <a:pt x="72" y="163"/>
                  <a:pt x="72" y="163"/>
                </a:cubicBezTo>
                <a:cubicBezTo>
                  <a:pt x="72" y="163"/>
                  <a:pt x="72" y="163"/>
                  <a:pt x="72" y="163"/>
                </a:cubicBezTo>
                <a:close/>
                <a:moveTo>
                  <a:pt x="71" y="164"/>
                </a:moveTo>
                <a:cubicBezTo>
                  <a:pt x="71" y="164"/>
                  <a:pt x="71" y="164"/>
                  <a:pt x="71" y="164"/>
                </a:cubicBezTo>
                <a:cubicBezTo>
                  <a:pt x="71" y="164"/>
                  <a:pt x="72" y="164"/>
                  <a:pt x="72" y="164"/>
                </a:cubicBezTo>
                <a:cubicBezTo>
                  <a:pt x="72" y="164"/>
                  <a:pt x="71" y="164"/>
                  <a:pt x="71" y="164"/>
                </a:cubicBezTo>
                <a:cubicBezTo>
                  <a:pt x="71" y="164"/>
                  <a:pt x="71" y="164"/>
                  <a:pt x="71" y="164"/>
                </a:cubicBezTo>
                <a:cubicBezTo>
                  <a:pt x="71" y="164"/>
                  <a:pt x="71" y="164"/>
                  <a:pt x="71" y="164"/>
                </a:cubicBezTo>
                <a:cubicBezTo>
                  <a:pt x="71" y="164"/>
                  <a:pt x="71" y="164"/>
                  <a:pt x="71" y="164"/>
                </a:cubicBezTo>
                <a:close/>
                <a:moveTo>
                  <a:pt x="71" y="165"/>
                </a:moveTo>
                <a:cubicBezTo>
                  <a:pt x="71" y="165"/>
                  <a:pt x="71" y="165"/>
                  <a:pt x="70" y="165"/>
                </a:cubicBezTo>
                <a:cubicBezTo>
                  <a:pt x="70" y="165"/>
                  <a:pt x="70" y="165"/>
                  <a:pt x="70" y="164"/>
                </a:cubicBezTo>
                <a:cubicBezTo>
                  <a:pt x="71" y="164"/>
                  <a:pt x="71" y="165"/>
                  <a:pt x="71" y="165"/>
                </a:cubicBezTo>
                <a:close/>
                <a:moveTo>
                  <a:pt x="71" y="165"/>
                </a:moveTo>
                <a:cubicBezTo>
                  <a:pt x="71" y="165"/>
                  <a:pt x="71" y="165"/>
                  <a:pt x="71" y="165"/>
                </a:cubicBezTo>
                <a:cubicBezTo>
                  <a:pt x="71" y="165"/>
                  <a:pt x="71" y="165"/>
                  <a:pt x="71" y="165"/>
                </a:cubicBezTo>
                <a:cubicBezTo>
                  <a:pt x="71" y="165"/>
                  <a:pt x="71" y="165"/>
                  <a:pt x="70" y="165"/>
                </a:cubicBezTo>
                <a:cubicBezTo>
                  <a:pt x="71" y="165"/>
                  <a:pt x="71" y="165"/>
                  <a:pt x="71" y="165"/>
                </a:cubicBezTo>
                <a:close/>
                <a:moveTo>
                  <a:pt x="70" y="166"/>
                </a:moveTo>
                <a:cubicBezTo>
                  <a:pt x="70" y="166"/>
                  <a:pt x="70" y="166"/>
                  <a:pt x="70" y="166"/>
                </a:cubicBezTo>
                <a:cubicBezTo>
                  <a:pt x="70" y="166"/>
                  <a:pt x="70" y="166"/>
                  <a:pt x="70" y="165"/>
                </a:cubicBezTo>
                <a:cubicBezTo>
                  <a:pt x="70" y="166"/>
                  <a:pt x="71" y="166"/>
                  <a:pt x="71" y="166"/>
                </a:cubicBezTo>
                <a:cubicBezTo>
                  <a:pt x="70" y="166"/>
                  <a:pt x="70" y="166"/>
                  <a:pt x="70" y="166"/>
                </a:cubicBezTo>
                <a:close/>
                <a:moveTo>
                  <a:pt x="71" y="166"/>
                </a:moveTo>
                <a:cubicBezTo>
                  <a:pt x="71" y="166"/>
                  <a:pt x="71" y="166"/>
                  <a:pt x="71" y="166"/>
                </a:cubicBezTo>
                <a:cubicBezTo>
                  <a:pt x="71" y="166"/>
                  <a:pt x="72" y="166"/>
                  <a:pt x="72" y="166"/>
                </a:cubicBezTo>
                <a:cubicBezTo>
                  <a:pt x="72" y="166"/>
                  <a:pt x="72" y="166"/>
                  <a:pt x="72" y="166"/>
                </a:cubicBezTo>
                <a:cubicBezTo>
                  <a:pt x="72" y="166"/>
                  <a:pt x="72" y="166"/>
                  <a:pt x="72" y="166"/>
                </a:cubicBezTo>
                <a:cubicBezTo>
                  <a:pt x="72" y="166"/>
                  <a:pt x="72" y="166"/>
                  <a:pt x="72" y="166"/>
                </a:cubicBezTo>
                <a:cubicBezTo>
                  <a:pt x="72" y="167"/>
                  <a:pt x="71" y="166"/>
                  <a:pt x="71" y="166"/>
                </a:cubicBezTo>
                <a:close/>
                <a:moveTo>
                  <a:pt x="68" y="173"/>
                </a:moveTo>
                <a:cubicBezTo>
                  <a:pt x="68" y="173"/>
                  <a:pt x="68" y="173"/>
                  <a:pt x="68" y="173"/>
                </a:cubicBezTo>
                <a:cubicBezTo>
                  <a:pt x="68" y="173"/>
                  <a:pt x="68" y="173"/>
                  <a:pt x="68" y="173"/>
                </a:cubicBezTo>
                <a:cubicBezTo>
                  <a:pt x="68" y="173"/>
                  <a:pt x="68" y="173"/>
                  <a:pt x="68" y="173"/>
                </a:cubicBezTo>
                <a:cubicBezTo>
                  <a:pt x="68" y="173"/>
                  <a:pt x="68" y="173"/>
                  <a:pt x="68" y="173"/>
                </a:cubicBezTo>
                <a:close/>
                <a:moveTo>
                  <a:pt x="58" y="184"/>
                </a:moveTo>
                <a:cubicBezTo>
                  <a:pt x="58" y="184"/>
                  <a:pt x="57" y="184"/>
                  <a:pt x="57" y="184"/>
                </a:cubicBezTo>
                <a:cubicBezTo>
                  <a:pt x="57" y="183"/>
                  <a:pt x="58" y="183"/>
                  <a:pt x="58" y="184"/>
                </a:cubicBezTo>
                <a:close/>
                <a:moveTo>
                  <a:pt x="55" y="177"/>
                </a:moveTo>
                <a:cubicBezTo>
                  <a:pt x="55" y="178"/>
                  <a:pt x="56" y="177"/>
                  <a:pt x="56" y="177"/>
                </a:cubicBezTo>
                <a:cubicBezTo>
                  <a:pt x="56" y="178"/>
                  <a:pt x="57" y="177"/>
                  <a:pt x="57" y="178"/>
                </a:cubicBezTo>
                <a:cubicBezTo>
                  <a:pt x="57" y="178"/>
                  <a:pt x="56" y="178"/>
                  <a:pt x="56" y="178"/>
                </a:cubicBezTo>
                <a:cubicBezTo>
                  <a:pt x="55" y="180"/>
                  <a:pt x="56" y="181"/>
                  <a:pt x="55" y="181"/>
                </a:cubicBezTo>
                <a:cubicBezTo>
                  <a:pt x="55" y="180"/>
                  <a:pt x="55" y="178"/>
                  <a:pt x="54" y="178"/>
                </a:cubicBezTo>
                <a:cubicBezTo>
                  <a:pt x="54" y="178"/>
                  <a:pt x="54" y="178"/>
                  <a:pt x="55" y="177"/>
                </a:cubicBezTo>
                <a:close/>
                <a:moveTo>
                  <a:pt x="54" y="182"/>
                </a:moveTo>
                <a:cubicBezTo>
                  <a:pt x="53" y="183"/>
                  <a:pt x="53" y="183"/>
                  <a:pt x="53" y="183"/>
                </a:cubicBezTo>
                <a:cubicBezTo>
                  <a:pt x="53" y="182"/>
                  <a:pt x="53" y="182"/>
                  <a:pt x="54" y="182"/>
                </a:cubicBezTo>
                <a:close/>
                <a:moveTo>
                  <a:pt x="51" y="183"/>
                </a:moveTo>
                <a:cubicBezTo>
                  <a:pt x="51" y="183"/>
                  <a:pt x="51" y="183"/>
                  <a:pt x="50" y="183"/>
                </a:cubicBezTo>
                <a:cubicBezTo>
                  <a:pt x="51" y="182"/>
                  <a:pt x="51" y="182"/>
                  <a:pt x="51" y="182"/>
                </a:cubicBezTo>
                <a:cubicBezTo>
                  <a:pt x="51" y="183"/>
                  <a:pt x="51" y="183"/>
                  <a:pt x="51" y="183"/>
                </a:cubicBezTo>
                <a:close/>
                <a:moveTo>
                  <a:pt x="51" y="176"/>
                </a:moveTo>
                <a:cubicBezTo>
                  <a:pt x="51" y="176"/>
                  <a:pt x="51" y="177"/>
                  <a:pt x="51" y="177"/>
                </a:cubicBezTo>
                <a:cubicBezTo>
                  <a:pt x="51" y="177"/>
                  <a:pt x="51" y="177"/>
                  <a:pt x="51" y="177"/>
                </a:cubicBezTo>
                <a:cubicBezTo>
                  <a:pt x="51" y="176"/>
                  <a:pt x="51" y="176"/>
                  <a:pt x="51" y="176"/>
                </a:cubicBezTo>
                <a:close/>
                <a:moveTo>
                  <a:pt x="46" y="177"/>
                </a:moveTo>
                <a:cubicBezTo>
                  <a:pt x="46" y="178"/>
                  <a:pt x="47" y="178"/>
                  <a:pt x="47" y="178"/>
                </a:cubicBezTo>
                <a:cubicBezTo>
                  <a:pt x="46" y="178"/>
                  <a:pt x="46" y="178"/>
                  <a:pt x="46" y="178"/>
                </a:cubicBezTo>
                <a:cubicBezTo>
                  <a:pt x="46" y="178"/>
                  <a:pt x="46" y="177"/>
                  <a:pt x="46" y="177"/>
                </a:cubicBezTo>
                <a:close/>
                <a:moveTo>
                  <a:pt x="44" y="180"/>
                </a:moveTo>
                <a:cubicBezTo>
                  <a:pt x="45" y="180"/>
                  <a:pt x="45" y="180"/>
                  <a:pt x="45" y="180"/>
                </a:cubicBezTo>
                <a:cubicBezTo>
                  <a:pt x="45" y="180"/>
                  <a:pt x="44" y="180"/>
                  <a:pt x="45" y="179"/>
                </a:cubicBezTo>
                <a:cubicBezTo>
                  <a:pt x="45" y="179"/>
                  <a:pt x="45" y="180"/>
                  <a:pt x="46" y="180"/>
                </a:cubicBezTo>
                <a:cubicBezTo>
                  <a:pt x="45" y="181"/>
                  <a:pt x="45" y="181"/>
                  <a:pt x="45" y="181"/>
                </a:cubicBezTo>
                <a:cubicBezTo>
                  <a:pt x="45" y="180"/>
                  <a:pt x="44" y="181"/>
                  <a:pt x="44" y="180"/>
                </a:cubicBezTo>
                <a:close/>
                <a:moveTo>
                  <a:pt x="44" y="174"/>
                </a:moveTo>
                <a:cubicBezTo>
                  <a:pt x="44" y="175"/>
                  <a:pt x="44" y="175"/>
                  <a:pt x="44" y="175"/>
                </a:cubicBezTo>
                <a:cubicBezTo>
                  <a:pt x="44" y="175"/>
                  <a:pt x="44" y="175"/>
                  <a:pt x="44" y="174"/>
                </a:cubicBezTo>
                <a:close/>
                <a:moveTo>
                  <a:pt x="44" y="178"/>
                </a:moveTo>
                <a:cubicBezTo>
                  <a:pt x="44" y="178"/>
                  <a:pt x="44" y="178"/>
                  <a:pt x="44" y="179"/>
                </a:cubicBezTo>
                <a:cubicBezTo>
                  <a:pt x="43" y="178"/>
                  <a:pt x="43" y="178"/>
                  <a:pt x="43" y="178"/>
                </a:cubicBezTo>
                <a:cubicBezTo>
                  <a:pt x="44" y="178"/>
                  <a:pt x="44" y="178"/>
                  <a:pt x="44" y="178"/>
                </a:cubicBezTo>
                <a:close/>
                <a:moveTo>
                  <a:pt x="43" y="178"/>
                </a:moveTo>
                <a:cubicBezTo>
                  <a:pt x="43" y="178"/>
                  <a:pt x="42" y="179"/>
                  <a:pt x="42" y="179"/>
                </a:cubicBezTo>
                <a:cubicBezTo>
                  <a:pt x="42" y="179"/>
                  <a:pt x="42" y="179"/>
                  <a:pt x="42" y="179"/>
                </a:cubicBezTo>
                <a:cubicBezTo>
                  <a:pt x="42" y="178"/>
                  <a:pt x="42" y="178"/>
                  <a:pt x="43" y="178"/>
                </a:cubicBezTo>
                <a:close/>
                <a:moveTo>
                  <a:pt x="41" y="178"/>
                </a:moveTo>
                <a:cubicBezTo>
                  <a:pt x="41" y="178"/>
                  <a:pt x="41" y="179"/>
                  <a:pt x="41" y="179"/>
                </a:cubicBezTo>
                <a:cubicBezTo>
                  <a:pt x="41" y="179"/>
                  <a:pt x="41" y="179"/>
                  <a:pt x="41" y="179"/>
                </a:cubicBezTo>
                <a:cubicBezTo>
                  <a:pt x="41" y="179"/>
                  <a:pt x="41" y="179"/>
                  <a:pt x="41" y="179"/>
                </a:cubicBezTo>
                <a:cubicBezTo>
                  <a:pt x="41" y="179"/>
                  <a:pt x="41" y="179"/>
                  <a:pt x="41" y="179"/>
                </a:cubicBezTo>
                <a:cubicBezTo>
                  <a:pt x="41" y="179"/>
                  <a:pt x="41" y="179"/>
                  <a:pt x="41" y="178"/>
                </a:cubicBezTo>
                <a:close/>
                <a:moveTo>
                  <a:pt x="38" y="185"/>
                </a:moveTo>
                <a:cubicBezTo>
                  <a:pt x="38" y="185"/>
                  <a:pt x="38" y="185"/>
                  <a:pt x="38" y="185"/>
                </a:cubicBezTo>
                <a:cubicBezTo>
                  <a:pt x="38" y="185"/>
                  <a:pt x="38" y="184"/>
                  <a:pt x="38" y="185"/>
                </a:cubicBezTo>
                <a:close/>
                <a:moveTo>
                  <a:pt x="38" y="184"/>
                </a:moveTo>
                <a:cubicBezTo>
                  <a:pt x="39" y="184"/>
                  <a:pt x="39" y="184"/>
                  <a:pt x="39" y="184"/>
                </a:cubicBezTo>
                <a:cubicBezTo>
                  <a:pt x="39" y="184"/>
                  <a:pt x="38" y="183"/>
                  <a:pt x="38" y="183"/>
                </a:cubicBezTo>
                <a:cubicBezTo>
                  <a:pt x="39" y="183"/>
                  <a:pt x="39" y="183"/>
                  <a:pt x="39" y="183"/>
                </a:cubicBezTo>
                <a:cubicBezTo>
                  <a:pt x="38" y="184"/>
                  <a:pt x="40" y="183"/>
                  <a:pt x="40" y="184"/>
                </a:cubicBezTo>
                <a:cubicBezTo>
                  <a:pt x="39" y="184"/>
                  <a:pt x="39" y="185"/>
                  <a:pt x="38" y="184"/>
                </a:cubicBezTo>
                <a:close/>
                <a:moveTo>
                  <a:pt x="38" y="181"/>
                </a:moveTo>
                <a:cubicBezTo>
                  <a:pt x="39" y="181"/>
                  <a:pt x="39" y="181"/>
                  <a:pt x="39" y="181"/>
                </a:cubicBezTo>
                <a:cubicBezTo>
                  <a:pt x="39" y="181"/>
                  <a:pt x="39" y="180"/>
                  <a:pt x="39" y="180"/>
                </a:cubicBezTo>
                <a:cubicBezTo>
                  <a:pt x="39" y="180"/>
                  <a:pt x="39" y="180"/>
                  <a:pt x="39" y="180"/>
                </a:cubicBezTo>
                <a:cubicBezTo>
                  <a:pt x="40" y="180"/>
                  <a:pt x="40" y="180"/>
                  <a:pt x="40" y="180"/>
                </a:cubicBezTo>
                <a:cubicBezTo>
                  <a:pt x="40" y="180"/>
                  <a:pt x="40" y="180"/>
                  <a:pt x="40" y="180"/>
                </a:cubicBezTo>
                <a:cubicBezTo>
                  <a:pt x="40" y="180"/>
                  <a:pt x="40" y="180"/>
                  <a:pt x="40" y="180"/>
                </a:cubicBezTo>
                <a:cubicBezTo>
                  <a:pt x="40" y="180"/>
                  <a:pt x="40" y="180"/>
                  <a:pt x="40" y="180"/>
                </a:cubicBezTo>
                <a:cubicBezTo>
                  <a:pt x="41" y="180"/>
                  <a:pt x="41" y="180"/>
                  <a:pt x="41" y="181"/>
                </a:cubicBezTo>
                <a:cubicBezTo>
                  <a:pt x="41" y="180"/>
                  <a:pt x="41" y="180"/>
                  <a:pt x="42" y="179"/>
                </a:cubicBezTo>
                <a:cubicBezTo>
                  <a:pt x="43" y="180"/>
                  <a:pt x="43" y="180"/>
                  <a:pt x="44" y="180"/>
                </a:cubicBezTo>
                <a:cubicBezTo>
                  <a:pt x="44" y="181"/>
                  <a:pt x="43" y="181"/>
                  <a:pt x="42" y="181"/>
                </a:cubicBezTo>
                <a:cubicBezTo>
                  <a:pt x="42" y="181"/>
                  <a:pt x="42" y="181"/>
                  <a:pt x="42" y="181"/>
                </a:cubicBezTo>
                <a:cubicBezTo>
                  <a:pt x="41" y="182"/>
                  <a:pt x="41" y="181"/>
                  <a:pt x="41" y="181"/>
                </a:cubicBezTo>
                <a:cubicBezTo>
                  <a:pt x="41" y="181"/>
                  <a:pt x="39" y="182"/>
                  <a:pt x="38" y="181"/>
                </a:cubicBezTo>
                <a:close/>
                <a:moveTo>
                  <a:pt x="43" y="182"/>
                </a:moveTo>
                <a:cubicBezTo>
                  <a:pt x="42" y="182"/>
                  <a:pt x="41" y="183"/>
                  <a:pt x="42" y="182"/>
                </a:cubicBezTo>
                <a:cubicBezTo>
                  <a:pt x="42" y="182"/>
                  <a:pt x="42" y="182"/>
                  <a:pt x="43" y="182"/>
                </a:cubicBezTo>
                <a:close/>
                <a:moveTo>
                  <a:pt x="41" y="184"/>
                </a:moveTo>
                <a:cubicBezTo>
                  <a:pt x="41" y="184"/>
                  <a:pt x="41" y="184"/>
                  <a:pt x="40" y="183"/>
                </a:cubicBezTo>
                <a:cubicBezTo>
                  <a:pt x="41" y="183"/>
                  <a:pt x="42" y="183"/>
                  <a:pt x="42" y="183"/>
                </a:cubicBezTo>
                <a:cubicBezTo>
                  <a:pt x="42" y="184"/>
                  <a:pt x="41" y="184"/>
                  <a:pt x="41" y="184"/>
                </a:cubicBezTo>
                <a:close/>
                <a:moveTo>
                  <a:pt x="42" y="184"/>
                </a:moveTo>
                <a:cubicBezTo>
                  <a:pt x="42" y="183"/>
                  <a:pt x="43" y="183"/>
                  <a:pt x="43" y="183"/>
                </a:cubicBezTo>
                <a:cubicBezTo>
                  <a:pt x="43" y="183"/>
                  <a:pt x="43" y="184"/>
                  <a:pt x="42" y="184"/>
                </a:cubicBezTo>
                <a:close/>
                <a:moveTo>
                  <a:pt x="40" y="190"/>
                </a:moveTo>
                <a:cubicBezTo>
                  <a:pt x="40" y="190"/>
                  <a:pt x="40" y="189"/>
                  <a:pt x="41" y="189"/>
                </a:cubicBezTo>
                <a:cubicBezTo>
                  <a:pt x="41" y="190"/>
                  <a:pt x="40" y="191"/>
                  <a:pt x="40" y="190"/>
                </a:cubicBezTo>
                <a:close/>
                <a:moveTo>
                  <a:pt x="42" y="190"/>
                </a:moveTo>
                <a:cubicBezTo>
                  <a:pt x="41" y="189"/>
                  <a:pt x="41" y="189"/>
                  <a:pt x="41" y="189"/>
                </a:cubicBezTo>
                <a:cubicBezTo>
                  <a:pt x="41" y="189"/>
                  <a:pt x="41" y="189"/>
                  <a:pt x="41" y="189"/>
                </a:cubicBezTo>
                <a:cubicBezTo>
                  <a:pt x="42" y="188"/>
                  <a:pt x="41" y="188"/>
                  <a:pt x="41" y="188"/>
                </a:cubicBezTo>
                <a:cubicBezTo>
                  <a:pt x="42" y="189"/>
                  <a:pt x="42" y="188"/>
                  <a:pt x="42" y="188"/>
                </a:cubicBezTo>
                <a:cubicBezTo>
                  <a:pt x="42" y="189"/>
                  <a:pt x="42" y="189"/>
                  <a:pt x="42" y="190"/>
                </a:cubicBezTo>
                <a:close/>
                <a:moveTo>
                  <a:pt x="44" y="187"/>
                </a:moveTo>
                <a:cubicBezTo>
                  <a:pt x="44" y="187"/>
                  <a:pt x="43" y="187"/>
                  <a:pt x="43" y="187"/>
                </a:cubicBezTo>
                <a:cubicBezTo>
                  <a:pt x="43" y="187"/>
                  <a:pt x="44" y="186"/>
                  <a:pt x="44" y="186"/>
                </a:cubicBezTo>
                <a:cubicBezTo>
                  <a:pt x="44" y="186"/>
                  <a:pt x="44" y="186"/>
                  <a:pt x="44" y="186"/>
                </a:cubicBezTo>
                <a:lnTo>
                  <a:pt x="44" y="187"/>
                </a:lnTo>
                <a:close/>
                <a:moveTo>
                  <a:pt x="44" y="182"/>
                </a:moveTo>
                <a:cubicBezTo>
                  <a:pt x="44" y="181"/>
                  <a:pt x="44" y="181"/>
                  <a:pt x="44" y="181"/>
                </a:cubicBezTo>
                <a:cubicBezTo>
                  <a:pt x="44" y="181"/>
                  <a:pt x="44" y="181"/>
                  <a:pt x="45" y="181"/>
                </a:cubicBezTo>
                <a:cubicBezTo>
                  <a:pt x="44" y="182"/>
                  <a:pt x="44" y="182"/>
                  <a:pt x="44" y="182"/>
                </a:cubicBezTo>
                <a:close/>
                <a:moveTo>
                  <a:pt x="45" y="183"/>
                </a:moveTo>
                <a:cubicBezTo>
                  <a:pt x="45" y="182"/>
                  <a:pt x="45" y="182"/>
                  <a:pt x="45" y="182"/>
                </a:cubicBezTo>
                <a:cubicBezTo>
                  <a:pt x="46" y="182"/>
                  <a:pt x="45" y="182"/>
                  <a:pt x="46" y="182"/>
                </a:cubicBezTo>
                <a:cubicBezTo>
                  <a:pt x="45" y="183"/>
                  <a:pt x="45" y="183"/>
                  <a:pt x="45" y="183"/>
                </a:cubicBezTo>
                <a:close/>
                <a:moveTo>
                  <a:pt x="45" y="187"/>
                </a:moveTo>
                <a:cubicBezTo>
                  <a:pt x="45" y="186"/>
                  <a:pt x="47" y="186"/>
                  <a:pt x="47" y="187"/>
                </a:cubicBezTo>
                <a:cubicBezTo>
                  <a:pt x="46" y="186"/>
                  <a:pt x="46" y="187"/>
                  <a:pt x="45" y="187"/>
                </a:cubicBezTo>
                <a:close/>
                <a:moveTo>
                  <a:pt x="47" y="182"/>
                </a:moveTo>
                <a:cubicBezTo>
                  <a:pt x="47" y="182"/>
                  <a:pt x="46" y="182"/>
                  <a:pt x="46" y="181"/>
                </a:cubicBezTo>
                <a:cubicBezTo>
                  <a:pt x="47" y="182"/>
                  <a:pt x="48" y="181"/>
                  <a:pt x="48" y="181"/>
                </a:cubicBezTo>
                <a:cubicBezTo>
                  <a:pt x="48" y="181"/>
                  <a:pt x="47" y="182"/>
                  <a:pt x="47" y="182"/>
                </a:cubicBezTo>
                <a:close/>
                <a:moveTo>
                  <a:pt x="47" y="177"/>
                </a:moveTo>
                <a:cubicBezTo>
                  <a:pt x="48" y="177"/>
                  <a:pt x="48" y="177"/>
                  <a:pt x="49" y="177"/>
                </a:cubicBezTo>
                <a:cubicBezTo>
                  <a:pt x="49" y="177"/>
                  <a:pt x="49" y="177"/>
                  <a:pt x="49" y="177"/>
                </a:cubicBezTo>
                <a:cubicBezTo>
                  <a:pt x="49" y="178"/>
                  <a:pt x="48" y="177"/>
                  <a:pt x="48" y="178"/>
                </a:cubicBezTo>
                <a:cubicBezTo>
                  <a:pt x="48" y="177"/>
                  <a:pt x="47" y="177"/>
                  <a:pt x="47" y="177"/>
                </a:cubicBezTo>
                <a:close/>
                <a:moveTo>
                  <a:pt x="47" y="186"/>
                </a:moveTo>
                <a:cubicBezTo>
                  <a:pt x="48" y="185"/>
                  <a:pt x="47" y="185"/>
                  <a:pt x="48" y="185"/>
                </a:cubicBezTo>
                <a:cubicBezTo>
                  <a:pt x="48" y="185"/>
                  <a:pt x="48" y="186"/>
                  <a:pt x="47" y="186"/>
                </a:cubicBezTo>
                <a:close/>
                <a:moveTo>
                  <a:pt x="48" y="188"/>
                </a:moveTo>
                <a:cubicBezTo>
                  <a:pt x="48" y="187"/>
                  <a:pt x="49" y="187"/>
                  <a:pt x="48" y="187"/>
                </a:cubicBezTo>
                <a:cubicBezTo>
                  <a:pt x="48" y="188"/>
                  <a:pt x="48" y="188"/>
                  <a:pt x="48" y="188"/>
                </a:cubicBezTo>
                <a:cubicBezTo>
                  <a:pt x="47" y="188"/>
                  <a:pt x="48" y="187"/>
                  <a:pt x="48" y="187"/>
                </a:cubicBezTo>
                <a:cubicBezTo>
                  <a:pt x="48" y="187"/>
                  <a:pt x="48" y="187"/>
                  <a:pt x="49" y="187"/>
                </a:cubicBezTo>
                <a:cubicBezTo>
                  <a:pt x="49" y="187"/>
                  <a:pt x="48" y="186"/>
                  <a:pt x="48" y="186"/>
                </a:cubicBezTo>
                <a:cubicBezTo>
                  <a:pt x="49" y="186"/>
                  <a:pt x="49" y="186"/>
                  <a:pt x="49" y="186"/>
                </a:cubicBezTo>
                <a:cubicBezTo>
                  <a:pt x="49" y="187"/>
                  <a:pt x="49" y="187"/>
                  <a:pt x="49" y="187"/>
                </a:cubicBezTo>
                <a:cubicBezTo>
                  <a:pt x="49" y="187"/>
                  <a:pt x="49" y="188"/>
                  <a:pt x="48" y="188"/>
                </a:cubicBezTo>
                <a:close/>
                <a:moveTo>
                  <a:pt x="49" y="177"/>
                </a:moveTo>
                <a:cubicBezTo>
                  <a:pt x="49" y="177"/>
                  <a:pt x="49" y="177"/>
                  <a:pt x="49" y="177"/>
                </a:cubicBezTo>
                <a:cubicBezTo>
                  <a:pt x="50" y="177"/>
                  <a:pt x="50" y="177"/>
                  <a:pt x="50" y="177"/>
                </a:cubicBezTo>
                <a:cubicBezTo>
                  <a:pt x="50" y="177"/>
                  <a:pt x="50" y="177"/>
                  <a:pt x="49" y="177"/>
                </a:cubicBezTo>
                <a:close/>
                <a:moveTo>
                  <a:pt x="50" y="173"/>
                </a:moveTo>
                <a:cubicBezTo>
                  <a:pt x="50" y="173"/>
                  <a:pt x="50" y="173"/>
                  <a:pt x="50" y="173"/>
                </a:cubicBezTo>
                <a:cubicBezTo>
                  <a:pt x="49" y="173"/>
                  <a:pt x="49" y="173"/>
                  <a:pt x="48" y="173"/>
                </a:cubicBezTo>
                <a:cubicBezTo>
                  <a:pt x="48" y="174"/>
                  <a:pt x="49" y="173"/>
                  <a:pt x="49" y="173"/>
                </a:cubicBezTo>
                <a:cubicBezTo>
                  <a:pt x="49" y="174"/>
                  <a:pt x="48" y="174"/>
                  <a:pt x="48" y="174"/>
                </a:cubicBezTo>
                <a:cubicBezTo>
                  <a:pt x="48" y="174"/>
                  <a:pt x="48" y="174"/>
                  <a:pt x="48" y="174"/>
                </a:cubicBezTo>
                <a:cubicBezTo>
                  <a:pt x="48" y="174"/>
                  <a:pt x="48" y="174"/>
                  <a:pt x="48" y="174"/>
                </a:cubicBezTo>
                <a:cubicBezTo>
                  <a:pt x="48" y="174"/>
                  <a:pt x="48" y="174"/>
                  <a:pt x="47" y="174"/>
                </a:cubicBezTo>
                <a:cubicBezTo>
                  <a:pt x="47" y="174"/>
                  <a:pt x="47" y="174"/>
                  <a:pt x="47" y="174"/>
                </a:cubicBezTo>
                <a:cubicBezTo>
                  <a:pt x="47" y="174"/>
                  <a:pt x="47" y="173"/>
                  <a:pt x="47" y="173"/>
                </a:cubicBezTo>
                <a:cubicBezTo>
                  <a:pt x="47" y="173"/>
                  <a:pt x="47" y="174"/>
                  <a:pt x="48" y="174"/>
                </a:cubicBezTo>
                <a:cubicBezTo>
                  <a:pt x="48" y="173"/>
                  <a:pt x="49" y="173"/>
                  <a:pt x="49" y="173"/>
                </a:cubicBezTo>
                <a:cubicBezTo>
                  <a:pt x="49" y="173"/>
                  <a:pt x="49" y="173"/>
                  <a:pt x="49" y="173"/>
                </a:cubicBezTo>
                <a:cubicBezTo>
                  <a:pt x="50" y="173"/>
                  <a:pt x="50" y="173"/>
                  <a:pt x="50" y="173"/>
                </a:cubicBezTo>
                <a:cubicBezTo>
                  <a:pt x="50" y="173"/>
                  <a:pt x="50" y="173"/>
                  <a:pt x="50" y="173"/>
                </a:cubicBezTo>
                <a:cubicBezTo>
                  <a:pt x="51" y="173"/>
                  <a:pt x="50" y="173"/>
                  <a:pt x="51" y="173"/>
                </a:cubicBezTo>
                <a:cubicBezTo>
                  <a:pt x="50" y="173"/>
                  <a:pt x="50" y="173"/>
                  <a:pt x="50" y="173"/>
                </a:cubicBezTo>
                <a:cubicBezTo>
                  <a:pt x="50" y="173"/>
                  <a:pt x="50" y="173"/>
                  <a:pt x="50" y="173"/>
                </a:cubicBezTo>
                <a:close/>
                <a:moveTo>
                  <a:pt x="50" y="177"/>
                </a:moveTo>
                <a:cubicBezTo>
                  <a:pt x="50" y="177"/>
                  <a:pt x="50" y="177"/>
                  <a:pt x="50" y="177"/>
                </a:cubicBezTo>
                <a:cubicBezTo>
                  <a:pt x="50" y="177"/>
                  <a:pt x="51" y="177"/>
                  <a:pt x="50" y="177"/>
                </a:cubicBezTo>
                <a:cubicBezTo>
                  <a:pt x="50" y="177"/>
                  <a:pt x="50" y="177"/>
                  <a:pt x="50" y="177"/>
                </a:cubicBezTo>
                <a:close/>
                <a:moveTo>
                  <a:pt x="42" y="205"/>
                </a:moveTo>
                <a:cubicBezTo>
                  <a:pt x="43" y="205"/>
                  <a:pt x="43" y="205"/>
                  <a:pt x="44" y="205"/>
                </a:cubicBezTo>
                <a:cubicBezTo>
                  <a:pt x="43" y="205"/>
                  <a:pt x="44" y="205"/>
                  <a:pt x="44" y="204"/>
                </a:cubicBezTo>
                <a:cubicBezTo>
                  <a:pt x="44" y="204"/>
                  <a:pt x="44" y="204"/>
                  <a:pt x="44" y="204"/>
                </a:cubicBezTo>
                <a:cubicBezTo>
                  <a:pt x="44" y="204"/>
                  <a:pt x="44" y="205"/>
                  <a:pt x="44" y="205"/>
                </a:cubicBezTo>
                <a:cubicBezTo>
                  <a:pt x="44" y="205"/>
                  <a:pt x="43" y="206"/>
                  <a:pt x="42" y="206"/>
                </a:cubicBezTo>
                <a:cubicBezTo>
                  <a:pt x="42" y="206"/>
                  <a:pt x="42" y="206"/>
                  <a:pt x="42" y="205"/>
                </a:cubicBezTo>
                <a:close/>
                <a:moveTo>
                  <a:pt x="39" y="238"/>
                </a:moveTo>
                <a:cubicBezTo>
                  <a:pt x="39" y="238"/>
                  <a:pt x="39" y="238"/>
                  <a:pt x="39" y="238"/>
                </a:cubicBezTo>
                <a:cubicBezTo>
                  <a:pt x="39" y="238"/>
                  <a:pt x="39" y="238"/>
                  <a:pt x="39" y="238"/>
                </a:cubicBezTo>
                <a:cubicBezTo>
                  <a:pt x="39" y="238"/>
                  <a:pt x="39" y="238"/>
                  <a:pt x="40" y="238"/>
                </a:cubicBezTo>
                <a:cubicBezTo>
                  <a:pt x="39" y="238"/>
                  <a:pt x="39" y="238"/>
                  <a:pt x="39" y="238"/>
                </a:cubicBezTo>
                <a:cubicBezTo>
                  <a:pt x="39" y="238"/>
                  <a:pt x="39" y="238"/>
                  <a:pt x="39" y="238"/>
                </a:cubicBezTo>
                <a:close/>
                <a:moveTo>
                  <a:pt x="37" y="233"/>
                </a:moveTo>
                <a:cubicBezTo>
                  <a:pt x="36" y="233"/>
                  <a:pt x="36" y="233"/>
                  <a:pt x="36" y="233"/>
                </a:cubicBezTo>
                <a:cubicBezTo>
                  <a:pt x="36" y="233"/>
                  <a:pt x="36" y="233"/>
                  <a:pt x="36" y="232"/>
                </a:cubicBezTo>
                <a:cubicBezTo>
                  <a:pt x="36" y="232"/>
                  <a:pt x="37" y="232"/>
                  <a:pt x="37" y="232"/>
                </a:cubicBezTo>
                <a:cubicBezTo>
                  <a:pt x="37" y="232"/>
                  <a:pt x="37" y="232"/>
                  <a:pt x="37" y="233"/>
                </a:cubicBezTo>
                <a:close/>
                <a:moveTo>
                  <a:pt x="41" y="205"/>
                </a:moveTo>
                <a:cubicBezTo>
                  <a:pt x="41" y="205"/>
                  <a:pt x="41" y="205"/>
                  <a:pt x="41" y="205"/>
                </a:cubicBezTo>
                <a:cubicBezTo>
                  <a:pt x="41" y="205"/>
                  <a:pt x="41" y="205"/>
                  <a:pt x="41" y="205"/>
                </a:cubicBezTo>
                <a:cubicBezTo>
                  <a:pt x="41" y="205"/>
                  <a:pt x="41" y="205"/>
                  <a:pt x="41" y="205"/>
                </a:cubicBezTo>
                <a:close/>
                <a:moveTo>
                  <a:pt x="40" y="206"/>
                </a:moveTo>
                <a:cubicBezTo>
                  <a:pt x="40" y="206"/>
                  <a:pt x="40" y="206"/>
                  <a:pt x="40" y="206"/>
                </a:cubicBezTo>
                <a:cubicBezTo>
                  <a:pt x="40" y="206"/>
                  <a:pt x="40" y="206"/>
                  <a:pt x="40" y="206"/>
                </a:cubicBezTo>
                <a:cubicBezTo>
                  <a:pt x="40" y="206"/>
                  <a:pt x="40" y="206"/>
                  <a:pt x="40" y="206"/>
                </a:cubicBezTo>
                <a:cubicBezTo>
                  <a:pt x="40" y="206"/>
                  <a:pt x="40" y="206"/>
                  <a:pt x="40" y="206"/>
                </a:cubicBezTo>
                <a:close/>
                <a:moveTo>
                  <a:pt x="40" y="206"/>
                </a:moveTo>
                <a:cubicBezTo>
                  <a:pt x="40" y="206"/>
                  <a:pt x="39" y="206"/>
                  <a:pt x="40" y="206"/>
                </a:cubicBezTo>
                <a:cubicBezTo>
                  <a:pt x="39" y="207"/>
                  <a:pt x="39" y="207"/>
                  <a:pt x="39" y="207"/>
                </a:cubicBezTo>
                <a:cubicBezTo>
                  <a:pt x="39" y="207"/>
                  <a:pt x="38" y="207"/>
                  <a:pt x="39" y="206"/>
                </a:cubicBezTo>
                <a:cubicBezTo>
                  <a:pt x="39" y="206"/>
                  <a:pt x="39" y="206"/>
                  <a:pt x="40" y="206"/>
                </a:cubicBezTo>
                <a:close/>
                <a:moveTo>
                  <a:pt x="38" y="206"/>
                </a:moveTo>
                <a:cubicBezTo>
                  <a:pt x="38" y="207"/>
                  <a:pt x="38" y="207"/>
                  <a:pt x="38" y="207"/>
                </a:cubicBezTo>
                <a:cubicBezTo>
                  <a:pt x="37" y="207"/>
                  <a:pt x="37" y="209"/>
                  <a:pt x="35" y="209"/>
                </a:cubicBezTo>
                <a:cubicBezTo>
                  <a:pt x="36" y="208"/>
                  <a:pt x="37" y="208"/>
                  <a:pt x="38" y="206"/>
                </a:cubicBezTo>
                <a:close/>
                <a:moveTo>
                  <a:pt x="34" y="233"/>
                </a:moveTo>
                <a:cubicBezTo>
                  <a:pt x="34" y="233"/>
                  <a:pt x="34" y="233"/>
                  <a:pt x="33" y="233"/>
                </a:cubicBezTo>
                <a:cubicBezTo>
                  <a:pt x="34" y="232"/>
                  <a:pt x="34" y="232"/>
                  <a:pt x="34" y="233"/>
                </a:cubicBezTo>
                <a:close/>
                <a:moveTo>
                  <a:pt x="33" y="220"/>
                </a:moveTo>
                <a:cubicBezTo>
                  <a:pt x="32" y="220"/>
                  <a:pt x="32" y="221"/>
                  <a:pt x="32" y="221"/>
                </a:cubicBezTo>
                <a:cubicBezTo>
                  <a:pt x="31" y="221"/>
                  <a:pt x="32" y="221"/>
                  <a:pt x="32" y="220"/>
                </a:cubicBezTo>
                <a:cubicBezTo>
                  <a:pt x="31" y="221"/>
                  <a:pt x="31" y="221"/>
                  <a:pt x="31" y="220"/>
                </a:cubicBezTo>
                <a:cubicBezTo>
                  <a:pt x="32" y="220"/>
                  <a:pt x="32" y="220"/>
                  <a:pt x="32" y="219"/>
                </a:cubicBezTo>
                <a:cubicBezTo>
                  <a:pt x="32" y="219"/>
                  <a:pt x="32" y="220"/>
                  <a:pt x="33" y="220"/>
                </a:cubicBezTo>
                <a:close/>
                <a:moveTo>
                  <a:pt x="32" y="211"/>
                </a:moveTo>
                <a:cubicBezTo>
                  <a:pt x="32" y="211"/>
                  <a:pt x="32" y="211"/>
                  <a:pt x="32" y="211"/>
                </a:cubicBezTo>
                <a:cubicBezTo>
                  <a:pt x="32" y="211"/>
                  <a:pt x="31" y="212"/>
                  <a:pt x="31" y="212"/>
                </a:cubicBezTo>
                <a:cubicBezTo>
                  <a:pt x="31" y="212"/>
                  <a:pt x="31" y="211"/>
                  <a:pt x="32" y="211"/>
                </a:cubicBezTo>
                <a:close/>
                <a:moveTo>
                  <a:pt x="30" y="220"/>
                </a:moveTo>
                <a:cubicBezTo>
                  <a:pt x="30" y="219"/>
                  <a:pt x="31" y="219"/>
                  <a:pt x="31" y="219"/>
                </a:cubicBezTo>
                <a:cubicBezTo>
                  <a:pt x="31" y="220"/>
                  <a:pt x="31" y="220"/>
                  <a:pt x="30" y="220"/>
                </a:cubicBezTo>
                <a:close/>
                <a:moveTo>
                  <a:pt x="31" y="236"/>
                </a:moveTo>
                <a:cubicBezTo>
                  <a:pt x="31" y="236"/>
                  <a:pt x="31" y="236"/>
                  <a:pt x="31" y="236"/>
                </a:cubicBezTo>
                <a:cubicBezTo>
                  <a:pt x="31" y="236"/>
                  <a:pt x="31" y="236"/>
                  <a:pt x="31" y="236"/>
                </a:cubicBezTo>
                <a:cubicBezTo>
                  <a:pt x="31" y="236"/>
                  <a:pt x="31" y="236"/>
                  <a:pt x="31" y="236"/>
                </a:cubicBezTo>
                <a:close/>
                <a:moveTo>
                  <a:pt x="32" y="235"/>
                </a:moveTo>
                <a:cubicBezTo>
                  <a:pt x="32" y="235"/>
                  <a:pt x="31" y="235"/>
                  <a:pt x="31" y="235"/>
                </a:cubicBezTo>
                <a:cubicBezTo>
                  <a:pt x="31" y="235"/>
                  <a:pt x="32" y="234"/>
                  <a:pt x="32" y="234"/>
                </a:cubicBezTo>
                <a:cubicBezTo>
                  <a:pt x="31" y="234"/>
                  <a:pt x="31" y="235"/>
                  <a:pt x="31" y="235"/>
                </a:cubicBezTo>
                <a:cubicBezTo>
                  <a:pt x="31" y="235"/>
                  <a:pt x="31" y="234"/>
                  <a:pt x="31" y="234"/>
                </a:cubicBezTo>
                <a:cubicBezTo>
                  <a:pt x="30" y="235"/>
                  <a:pt x="30" y="235"/>
                  <a:pt x="31" y="235"/>
                </a:cubicBezTo>
                <a:cubicBezTo>
                  <a:pt x="31" y="235"/>
                  <a:pt x="31" y="235"/>
                  <a:pt x="30" y="236"/>
                </a:cubicBezTo>
                <a:cubicBezTo>
                  <a:pt x="30" y="235"/>
                  <a:pt x="30" y="234"/>
                  <a:pt x="30" y="233"/>
                </a:cubicBezTo>
                <a:cubicBezTo>
                  <a:pt x="31" y="234"/>
                  <a:pt x="32" y="232"/>
                  <a:pt x="33" y="233"/>
                </a:cubicBezTo>
                <a:cubicBezTo>
                  <a:pt x="33" y="233"/>
                  <a:pt x="32" y="233"/>
                  <a:pt x="33" y="234"/>
                </a:cubicBezTo>
                <a:cubicBezTo>
                  <a:pt x="33" y="233"/>
                  <a:pt x="34" y="233"/>
                  <a:pt x="34" y="233"/>
                </a:cubicBezTo>
                <a:cubicBezTo>
                  <a:pt x="34" y="233"/>
                  <a:pt x="34" y="234"/>
                  <a:pt x="34" y="234"/>
                </a:cubicBezTo>
                <a:cubicBezTo>
                  <a:pt x="34" y="234"/>
                  <a:pt x="33" y="234"/>
                  <a:pt x="33" y="234"/>
                </a:cubicBezTo>
                <a:cubicBezTo>
                  <a:pt x="33" y="234"/>
                  <a:pt x="33" y="234"/>
                  <a:pt x="33" y="234"/>
                </a:cubicBezTo>
                <a:cubicBezTo>
                  <a:pt x="32" y="234"/>
                  <a:pt x="32" y="234"/>
                  <a:pt x="32" y="235"/>
                </a:cubicBezTo>
                <a:cubicBezTo>
                  <a:pt x="32" y="234"/>
                  <a:pt x="32" y="235"/>
                  <a:pt x="33" y="235"/>
                </a:cubicBezTo>
                <a:cubicBezTo>
                  <a:pt x="33" y="235"/>
                  <a:pt x="33" y="235"/>
                  <a:pt x="32" y="235"/>
                </a:cubicBezTo>
                <a:cubicBezTo>
                  <a:pt x="32" y="235"/>
                  <a:pt x="32" y="235"/>
                  <a:pt x="32" y="235"/>
                </a:cubicBezTo>
                <a:close/>
                <a:moveTo>
                  <a:pt x="47" y="238"/>
                </a:moveTo>
                <a:cubicBezTo>
                  <a:pt x="47" y="238"/>
                  <a:pt x="47" y="238"/>
                  <a:pt x="47" y="238"/>
                </a:cubicBezTo>
                <a:cubicBezTo>
                  <a:pt x="47" y="238"/>
                  <a:pt x="47" y="238"/>
                  <a:pt x="47" y="238"/>
                </a:cubicBezTo>
                <a:cubicBezTo>
                  <a:pt x="47" y="238"/>
                  <a:pt x="47" y="238"/>
                  <a:pt x="47" y="238"/>
                </a:cubicBezTo>
                <a:cubicBezTo>
                  <a:pt x="47" y="238"/>
                  <a:pt x="47" y="238"/>
                  <a:pt x="47" y="238"/>
                </a:cubicBezTo>
                <a:cubicBezTo>
                  <a:pt x="47" y="238"/>
                  <a:pt x="47" y="238"/>
                  <a:pt x="47" y="238"/>
                </a:cubicBezTo>
                <a:cubicBezTo>
                  <a:pt x="48" y="239"/>
                  <a:pt x="48" y="239"/>
                  <a:pt x="48" y="239"/>
                </a:cubicBezTo>
                <a:cubicBezTo>
                  <a:pt x="48" y="239"/>
                  <a:pt x="48" y="239"/>
                  <a:pt x="48" y="239"/>
                </a:cubicBezTo>
                <a:cubicBezTo>
                  <a:pt x="48" y="239"/>
                  <a:pt x="48" y="239"/>
                  <a:pt x="48" y="239"/>
                </a:cubicBezTo>
                <a:cubicBezTo>
                  <a:pt x="48" y="239"/>
                  <a:pt x="48" y="239"/>
                  <a:pt x="47" y="239"/>
                </a:cubicBezTo>
                <a:cubicBezTo>
                  <a:pt x="47" y="239"/>
                  <a:pt x="47" y="239"/>
                  <a:pt x="47" y="239"/>
                </a:cubicBezTo>
                <a:cubicBezTo>
                  <a:pt x="47" y="238"/>
                  <a:pt x="47" y="239"/>
                  <a:pt x="47" y="239"/>
                </a:cubicBezTo>
                <a:cubicBezTo>
                  <a:pt x="47" y="239"/>
                  <a:pt x="47" y="239"/>
                  <a:pt x="47" y="238"/>
                </a:cubicBezTo>
                <a:close/>
                <a:moveTo>
                  <a:pt x="44" y="240"/>
                </a:moveTo>
                <a:cubicBezTo>
                  <a:pt x="44" y="240"/>
                  <a:pt x="44" y="241"/>
                  <a:pt x="44" y="241"/>
                </a:cubicBezTo>
                <a:cubicBezTo>
                  <a:pt x="44" y="241"/>
                  <a:pt x="44" y="240"/>
                  <a:pt x="44" y="240"/>
                </a:cubicBezTo>
                <a:cubicBezTo>
                  <a:pt x="44" y="240"/>
                  <a:pt x="44" y="240"/>
                  <a:pt x="44" y="240"/>
                </a:cubicBezTo>
                <a:close/>
                <a:moveTo>
                  <a:pt x="43" y="248"/>
                </a:moveTo>
                <a:cubicBezTo>
                  <a:pt x="43" y="248"/>
                  <a:pt x="43" y="248"/>
                  <a:pt x="44" y="248"/>
                </a:cubicBezTo>
                <a:cubicBezTo>
                  <a:pt x="43" y="248"/>
                  <a:pt x="43" y="249"/>
                  <a:pt x="43" y="248"/>
                </a:cubicBezTo>
                <a:close/>
                <a:moveTo>
                  <a:pt x="45" y="264"/>
                </a:moveTo>
                <a:cubicBezTo>
                  <a:pt x="45" y="264"/>
                  <a:pt x="45" y="264"/>
                  <a:pt x="45" y="264"/>
                </a:cubicBezTo>
                <a:cubicBezTo>
                  <a:pt x="44" y="264"/>
                  <a:pt x="45" y="263"/>
                  <a:pt x="46" y="264"/>
                </a:cubicBezTo>
                <a:cubicBezTo>
                  <a:pt x="46" y="264"/>
                  <a:pt x="46" y="264"/>
                  <a:pt x="45" y="264"/>
                </a:cubicBezTo>
                <a:close/>
                <a:moveTo>
                  <a:pt x="44" y="264"/>
                </a:moveTo>
                <a:cubicBezTo>
                  <a:pt x="44" y="263"/>
                  <a:pt x="44" y="264"/>
                  <a:pt x="43" y="264"/>
                </a:cubicBezTo>
                <a:cubicBezTo>
                  <a:pt x="43" y="264"/>
                  <a:pt x="43" y="264"/>
                  <a:pt x="42" y="263"/>
                </a:cubicBezTo>
                <a:cubicBezTo>
                  <a:pt x="42" y="263"/>
                  <a:pt x="42" y="264"/>
                  <a:pt x="43" y="265"/>
                </a:cubicBezTo>
                <a:cubicBezTo>
                  <a:pt x="41" y="264"/>
                  <a:pt x="41" y="263"/>
                  <a:pt x="42" y="262"/>
                </a:cubicBezTo>
                <a:cubicBezTo>
                  <a:pt x="43" y="263"/>
                  <a:pt x="44" y="261"/>
                  <a:pt x="45" y="262"/>
                </a:cubicBezTo>
                <a:cubicBezTo>
                  <a:pt x="45" y="262"/>
                  <a:pt x="44" y="262"/>
                  <a:pt x="45" y="262"/>
                </a:cubicBezTo>
                <a:cubicBezTo>
                  <a:pt x="45" y="262"/>
                  <a:pt x="46" y="262"/>
                  <a:pt x="46" y="263"/>
                </a:cubicBezTo>
                <a:cubicBezTo>
                  <a:pt x="45" y="263"/>
                  <a:pt x="45" y="263"/>
                  <a:pt x="44" y="264"/>
                </a:cubicBezTo>
                <a:close/>
                <a:moveTo>
                  <a:pt x="45" y="262"/>
                </a:moveTo>
                <a:cubicBezTo>
                  <a:pt x="45" y="261"/>
                  <a:pt x="46" y="261"/>
                  <a:pt x="46" y="262"/>
                </a:cubicBezTo>
                <a:cubicBezTo>
                  <a:pt x="46" y="262"/>
                  <a:pt x="45" y="262"/>
                  <a:pt x="45" y="262"/>
                </a:cubicBezTo>
                <a:close/>
                <a:moveTo>
                  <a:pt x="48" y="262"/>
                </a:moveTo>
                <a:cubicBezTo>
                  <a:pt x="48" y="261"/>
                  <a:pt x="49" y="261"/>
                  <a:pt x="50" y="261"/>
                </a:cubicBezTo>
                <a:cubicBezTo>
                  <a:pt x="49" y="261"/>
                  <a:pt x="48" y="262"/>
                  <a:pt x="48" y="262"/>
                </a:cubicBezTo>
                <a:close/>
                <a:moveTo>
                  <a:pt x="51" y="261"/>
                </a:moveTo>
                <a:cubicBezTo>
                  <a:pt x="52" y="262"/>
                  <a:pt x="52" y="262"/>
                  <a:pt x="52" y="262"/>
                </a:cubicBezTo>
                <a:cubicBezTo>
                  <a:pt x="52" y="261"/>
                  <a:pt x="52" y="261"/>
                  <a:pt x="52" y="261"/>
                </a:cubicBezTo>
                <a:cubicBezTo>
                  <a:pt x="52" y="261"/>
                  <a:pt x="52" y="261"/>
                  <a:pt x="52" y="261"/>
                </a:cubicBezTo>
                <a:cubicBezTo>
                  <a:pt x="52" y="262"/>
                  <a:pt x="51" y="262"/>
                  <a:pt x="51" y="261"/>
                </a:cubicBezTo>
                <a:close/>
                <a:moveTo>
                  <a:pt x="56" y="267"/>
                </a:moveTo>
                <a:cubicBezTo>
                  <a:pt x="56" y="267"/>
                  <a:pt x="56" y="267"/>
                  <a:pt x="56" y="266"/>
                </a:cubicBezTo>
                <a:cubicBezTo>
                  <a:pt x="56" y="266"/>
                  <a:pt x="56" y="266"/>
                  <a:pt x="56" y="266"/>
                </a:cubicBezTo>
                <a:cubicBezTo>
                  <a:pt x="56" y="266"/>
                  <a:pt x="56" y="265"/>
                  <a:pt x="56" y="265"/>
                </a:cubicBezTo>
                <a:cubicBezTo>
                  <a:pt x="56" y="265"/>
                  <a:pt x="56" y="265"/>
                  <a:pt x="57" y="265"/>
                </a:cubicBezTo>
                <a:cubicBezTo>
                  <a:pt x="57" y="267"/>
                  <a:pt x="59" y="264"/>
                  <a:pt x="60" y="264"/>
                </a:cubicBezTo>
                <a:cubicBezTo>
                  <a:pt x="60" y="265"/>
                  <a:pt x="60" y="266"/>
                  <a:pt x="59" y="266"/>
                </a:cubicBezTo>
                <a:cubicBezTo>
                  <a:pt x="59" y="266"/>
                  <a:pt x="59" y="265"/>
                  <a:pt x="59" y="265"/>
                </a:cubicBezTo>
                <a:cubicBezTo>
                  <a:pt x="60" y="265"/>
                  <a:pt x="59" y="265"/>
                  <a:pt x="59" y="265"/>
                </a:cubicBezTo>
                <a:cubicBezTo>
                  <a:pt x="59" y="265"/>
                  <a:pt x="59" y="266"/>
                  <a:pt x="59" y="266"/>
                </a:cubicBezTo>
                <a:cubicBezTo>
                  <a:pt x="58" y="266"/>
                  <a:pt x="58" y="266"/>
                  <a:pt x="58" y="267"/>
                </a:cubicBezTo>
                <a:cubicBezTo>
                  <a:pt x="58" y="267"/>
                  <a:pt x="58" y="267"/>
                  <a:pt x="58" y="267"/>
                </a:cubicBezTo>
                <a:cubicBezTo>
                  <a:pt x="58" y="267"/>
                  <a:pt x="57" y="268"/>
                  <a:pt x="56" y="267"/>
                </a:cubicBezTo>
                <a:close/>
                <a:moveTo>
                  <a:pt x="58" y="273"/>
                </a:moveTo>
                <a:cubicBezTo>
                  <a:pt x="58" y="272"/>
                  <a:pt x="59" y="273"/>
                  <a:pt x="59" y="273"/>
                </a:cubicBezTo>
                <a:cubicBezTo>
                  <a:pt x="58" y="273"/>
                  <a:pt x="58" y="274"/>
                  <a:pt x="58" y="273"/>
                </a:cubicBezTo>
                <a:close/>
                <a:moveTo>
                  <a:pt x="59" y="266"/>
                </a:moveTo>
                <a:cubicBezTo>
                  <a:pt x="59" y="266"/>
                  <a:pt x="59" y="266"/>
                  <a:pt x="59" y="267"/>
                </a:cubicBezTo>
                <a:cubicBezTo>
                  <a:pt x="59" y="267"/>
                  <a:pt x="59" y="267"/>
                  <a:pt x="59" y="266"/>
                </a:cubicBezTo>
                <a:close/>
                <a:moveTo>
                  <a:pt x="62" y="266"/>
                </a:moveTo>
                <a:cubicBezTo>
                  <a:pt x="62" y="266"/>
                  <a:pt x="62" y="266"/>
                  <a:pt x="62" y="266"/>
                </a:cubicBezTo>
                <a:cubicBezTo>
                  <a:pt x="62" y="266"/>
                  <a:pt x="62" y="265"/>
                  <a:pt x="62" y="265"/>
                </a:cubicBezTo>
                <a:cubicBezTo>
                  <a:pt x="63" y="265"/>
                  <a:pt x="63" y="266"/>
                  <a:pt x="63" y="266"/>
                </a:cubicBezTo>
                <a:cubicBezTo>
                  <a:pt x="62" y="266"/>
                  <a:pt x="62" y="266"/>
                  <a:pt x="62" y="266"/>
                </a:cubicBezTo>
                <a:close/>
                <a:moveTo>
                  <a:pt x="64" y="265"/>
                </a:moveTo>
                <a:cubicBezTo>
                  <a:pt x="64" y="265"/>
                  <a:pt x="64" y="265"/>
                  <a:pt x="64" y="265"/>
                </a:cubicBezTo>
                <a:cubicBezTo>
                  <a:pt x="64" y="265"/>
                  <a:pt x="64" y="265"/>
                  <a:pt x="64" y="265"/>
                </a:cubicBezTo>
                <a:close/>
                <a:moveTo>
                  <a:pt x="65" y="265"/>
                </a:moveTo>
                <a:cubicBezTo>
                  <a:pt x="65" y="265"/>
                  <a:pt x="65" y="265"/>
                  <a:pt x="65" y="265"/>
                </a:cubicBezTo>
                <a:cubicBezTo>
                  <a:pt x="66" y="263"/>
                  <a:pt x="66" y="263"/>
                  <a:pt x="66" y="263"/>
                </a:cubicBezTo>
                <a:cubicBezTo>
                  <a:pt x="66" y="264"/>
                  <a:pt x="66" y="264"/>
                  <a:pt x="66" y="264"/>
                </a:cubicBezTo>
                <a:cubicBezTo>
                  <a:pt x="66" y="264"/>
                  <a:pt x="65" y="265"/>
                  <a:pt x="65" y="265"/>
                </a:cubicBezTo>
                <a:close/>
                <a:moveTo>
                  <a:pt x="67" y="264"/>
                </a:moveTo>
                <a:cubicBezTo>
                  <a:pt x="67" y="264"/>
                  <a:pt x="68" y="264"/>
                  <a:pt x="68" y="264"/>
                </a:cubicBezTo>
                <a:cubicBezTo>
                  <a:pt x="68" y="264"/>
                  <a:pt x="68" y="264"/>
                  <a:pt x="68" y="264"/>
                </a:cubicBezTo>
                <a:cubicBezTo>
                  <a:pt x="68" y="264"/>
                  <a:pt x="67" y="264"/>
                  <a:pt x="67" y="264"/>
                </a:cubicBezTo>
                <a:close/>
                <a:moveTo>
                  <a:pt x="69" y="263"/>
                </a:moveTo>
                <a:cubicBezTo>
                  <a:pt x="69" y="264"/>
                  <a:pt x="68" y="264"/>
                  <a:pt x="69" y="264"/>
                </a:cubicBezTo>
                <a:cubicBezTo>
                  <a:pt x="68" y="264"/>
                  <a:pt x="68" y="264"/>
                  <a:pt x="68" y="264"/>
                </a:cubicBezTo>
                <a:cubicBezTo>
                  <a:pt x="68" y="264"/>
                  <a:pt x="69" y="264"/>
                  <a:pt x="68" y="263"/>
                </a:cubicBezTo>
                <a:cubicBezTo>
                  <a:pt x="68" y="263"/>
                  <a:pt x="68" y="263"/>
                  <a:pt x="68" y="263"/>
                </a:cubicBezTo>
                <a:cubicBezTo>
                  <a:pt x="69" y="263"/>
                  <a:pt x="69" y="263"/>
                  <a:pt x="70" y="263"/>
                </a:cubicBezTo>
                <a:cubicBezTo>
                  <a:pt x="70" y="263"/>
                  <a:pt x="69" y="263"/>
                  <a:pt x="69" y="263"/>
                </a:cubicBezTo>
                <a:close/>
                <a:moveTo>
                  <a:pt x="76" y="274"/>
                </a:moveTo>
                <a:cubicBezTo>
                  <a:pt x="76" y="273"/>
                  <a:pt x="76" y="274"/>
                  <a:pt x="77" y="274"/>
                </a:cubicBezTo>
                <a:cubicBezTo>
                  <a:pt x="77" y="274"/>
                  <a:pt x="76" y="275"/>
                  <a:pt x="76" y="274"/>
                </a:cubicBezTo>
                <a:close/>
                <a:moveTo>
                  <a:pt x="79" y="273"/>
                </a:moveTo>
                <a:cubicBezTo>
                  <a:pt x="79" y="273"/>
                  <a:pt x="80" y="272"/>
                  <a:pt x="80" y="273"/>
                </a:cubicBezTo>
                <a:cubicBezTo>
                  <a:pt x="80" y="273"/>
                  <a:pt x="79" y="273"/>
                  <a:pt x="79" y="273"/>
                </a:cubicBezTo>
                <a:close/>
                <a:moveTo>
                  <a:pt x="85" y="273"/>
                </a:moveTo>
                <a:cubicBezTo>
                  <a:pt x="86" y="272"/>
                  <a:pt x="86" y="273"/>
                  <a:pt x="87" y="273"/>
                </a:cubicBezTo>
                <a:cubicBezTo>
                  <a:pt x="87" y="273"/>
                  <a:pt x="86" y="273"/>
                  <a:pt x="85" y="273"/>
                </a:cubicBezTo>
                <a:close/>
                <a:moveTo>
                  <a:pt x="100" y="284"/>
                </a:moveTo>
                <a:cubicBezTo>
                  <a:pt x="100" y="284"/>
                  <a:pt x="101" y="283"/>
                  <a:pt x="101" y="284"/>
                </a:cubicBezTo>
                <a:cubicBezTo>
                  <a:pt x="101" y="284"/>
                  <a:pt x="101" y="285"/>
                  <a:pt x="100" y="284"/>
                </a:cubicBezTo>
                <a:close/>
                <a:moveTo>
                  <a:pt x="102" y="300"/>
                </a:moveTo>
                <a:cubicBezTo>
                  <a:pt x="102" y="299"/>
                  <a:pt x="102" y="299"/>
                  <a:pt x="101" y="300"/>
                </a:cubicBezTo>
                <a:cubicBezTo>
                  <a:pt x="101" y="299"/>
                  <a:pt x="101" y="299"/>
                  <a:pt x="101" y="299"/>
                </a:cubicBezTo>
                <a:cubicBezTo>
                  <a:pt x="100" y="299"/>
                  <a:pt x="101" y="300"/>
                  <a:pt x="101" y="300"/>
                </a:cubicBezTo>
                <a:cubicBezTo>
                  <a:pt x="100" y="300"/>
                  <a:pt x="100" y="299"/>
                  <a:pt x="100" y="298"/>
                </a:cubicBezTo>
                <a:cubicBezTo>
                  <a:pt x="101" y="299"/>
                  <a:pt x="102" y="297"/>
                  <a:pt x="102" y="297"/>
                </a:cubicBezTo>
                <a:cubicBezTo>
                  <a:pt x="103" y="298"/>
                  <a:pt x="102" y="298"/>
                  <a:pt x="102" y="298"/>
                </a:cubicBezTo>
                <a:cubicBezTo>
                  <a:pt x="103" y="298"/>
                  <a:pt x="103" y="298"/>
                  <a:pt x="103" y="298"/>
                </a:cubicBezTo>
                <a:cubicBezTo>
                  <a:pt x="103" y="299"/>
                  <a:pt x="103" y="299"/>
                  <a:pt x="102" y="300"/>
                </a:cubicBezTo>
                <a:close/>
                <a:moveTo>
                  <a:pt x="103" y="300"/>
                </a:moveTo>
                <a:cubicBezTo>
                  <a:pt x="103" y="300"/>
                  <a:pt x="103" y="300"/>
                  <a:pt x="103" y="300"/>
                </a:cubicBezTo>
                <a:cubicBezTo>
                  <a:pt x="102" y="300"/>
                  <a:pt x="103" y="299"/>
                  <a:pt x="103" y="299"/>
                </a:cubicBezTo>
                <a:cubicBezTo>
                  <a:pt x="103" y="300"/>
                  <a:pt x="103" y="300"/>
                  <a:pt x="103" y="300"/>
                </a:cubicBezTo>
                <a:close/>
                <a:moveTo>
                  <a:pt x="103" y="297"/>
                </a:moveTo>
                <a:cubicBezTo>
                  <a:pt x="103" y="297"/>
                  <a:pt x="103" y="297"/>
                  <a:pt x="103" y="297"/>
                </a:cubicBezTo>
                <a:cubicBezTo>
                  <a:pt x="103" y="298"/>
                  <a:pt x="103" y="298"/>
                  <a:pt x="103" y="297"/>
                </a:cubicBezTo>
                <a:close/>
                <a:moveTo>
                  <a:pt x="105" y="297"/>
                </a:moveTo>
                <a:cubicBezTo>
                  <a:pt x="105" y="297"/>
                  <a:pt x="106" y="297"/>
                  <a:pt x="106" y="297"/>
                </a:cubicBezTo>
                <a:cubicBezTo>
                  <a:pt x="106" y="297"/>
                  <a:pt x="105" y="298"/>
                  <a:pt x="105" y="297"/>
                </a:cubicBezTo>
                <a:close/>
                <a:moveTo>
                  <a:pt x="108" y="297"/>
                </a:moveTo>
                <a:cubicBezTo>
                  <a:pt x="108" y="298"/>
                  <a:pt x="108" y="297"/>
                  <a:pt x="108" y="297"/>
                </a:cubicBezTo>
                <a:cubicBezTo>
                  <a:pt x="108" y="298"/>
                  <a:pt x="108" y="298"/>
                  <a:pt x="108" y="297"/>
                </a:cubicBezTo>
                <a:close/>
                <a:moveTo>
                  <a:pt x="121" y="299"/>
                </a:moveTo>
                <a:cubicBezTo>
                  <a:pt x="121" y="300"/>
                  <a:pt x="120" y="300"/>
                  <a:pt x="120" y="300"/>
                </a:cubicBezTo>
                <a:cubicBezTo>
                  <a:pt x="120" y="299"/>
                  <a:pt x="120" y="298"/>
                  <a:pt x="120" y="298"/>
                </a:cubicBezTo>
                <a:cubicBezTo>
                  <a:pt x="120" y="298"/>
                  <a:pt x="120" y="297"/>
                  <a:pt x="121" y="298"/>
                </a:cubicBezTo>
                <a:cubicBezTo>
                  <a:pt x="120" y="298"/>
                  <a:pt x="120" y="299"/>
                  <a:pt x="121" y="299"/>
                </a:cubicBezTo>
                <a:close/>
                <a:moveTo>
                  <a:pt x="128" y="294"/>
                </a:moveTo>
                <a:cubicBezTo>
                  <a:pt x="128" y="294"/>
                  <a:pt x="128" y="293"/>
                  <a:pt x="129" y="293"/>
                </a:cubicBezTo>
                <a:cubicBezTo>
                  <a:pt x="128" y="294"/>
                  <a:pt x="128" y="294"/>
                  <a:pt x="128" y="294"/>
                </a:cubicBezTo>
                <a:close/>
                <a:moveTo>
                  <a:pt x="146" y="289"/>
                </a:moveTo>
                <a:cubicBezTo>
                  <a:pt x="147" y="289"/>
                  <a:pt x="147" y="289"/>
                  <a:pt x="147" y="289"/>
                </a:cubicBezTo>
                <a:cubicBezTo>
                  <a:pt x="147" y="289"/>
                  <a:pt x="147" y="289"/>
                  <a:pt x="147" y="289"/>
                </a:cubicBezTo>
                <a:cubicBezTo>
                  <a:pt x="147" y="290"/>
                  <a:pt x="146" y="289"/>
                  <a:pt x="146" y="289"/>
                </a:cubicBezTo>
                <a:close/>
                <a:moveTo>
                  <a:pt x="147" y="289"/>
                </a:moveTo>
                <a:cubicBezTo>
                  <a:pt x="147" y="288"/>
                  <a:pt x="148" y="288"/>
                  <a:pt x="148" y="288"/>
                </a:cubicBezTo>
                <a:cubicBezTo>
                  <a:pt x="148" y="289"/>
                  <a:pt x="147" y="289"/>
                  <a:pt x="147" y="289"/>
                </a:cubicBezTo>
                <a:close/>
                <a:moveTo>
                  <a:pt x="148" y="288"/>
                </a:moveTo>
                <a:cubicBezTo>
                  <a:pt x="149" y="288"/>
                  <a:pt x="149" y="288"/>
                  <a:pt x="150" y="288"/>
                </a:cubicBezTo>
                <a:cubicBezTo>
                  <a:pt x="149" y="289"/>
                  <a:pt x="149" y="289"/>
                  <a:pt x="148" y="288"/>
                </a:cubicBezTo>
                <a:close/>
                <a:moveTo>
                  <a:pt x="167" y="283"/>
                </a:moveTo>
                <a:cubicBezTo>
                  <a:pt x="167" y="283"/>
                  <a:pt x="167" y="283"/>
                  <a:pt x="168" y="283"/>
                </a:cubicBezTo>
                <a:cubicBezTo>
                  <a:pt x="168" y="283"/>
                  <a:pt x="167" y="283"/>
                  <a:pt x="167" y="283"/>
                </a:cubicBezTo>
                <a:close/>
                <a:moveTo>
                  <a:pt x="178" y="280"/>
                </a:moveTo>
                <a:cubicBezTo>
                  <a:pt x="179" y="280"/>
                  <a:pt x="179" y="279"/>
                  <a:pt x="179" y="279"/>
                </a:cubicBezTo>
                <a:cubicBezTo>
                  <a:pt x="179" y="280"/>
                  <a:pt x="178" y="281"/>
                  <a:pt x="178" y="280"/>
                </a:cubicBezTo>
                <a:close/>
                <a:moveTo>
                  <a:pt x="180" y="280"/>
                </a:moveTo>
                <a:cubicBezTo>
                  <a:pt x="180" y="280"/>
                  <a:pt x="180" y="280"/>
                  <a:pt x="180" y="280"/>
                </a:cubicBezTo>
                <a:cubicBezTo>
                  <a:pt x="180" y="279"/>
                  <a:pt x="180" y="279"/>
                  <a:pt x="180" y="279"/>
                </a:cubicBezTo>
                <a:cubicBezTo>
                  <a:pt x="180" y="279"/>
                  <a:pt x="180" y="279"/>
                  <a:pt x="180" y="279"/>
                </a:cubicBezTo>
                <a:cubicBezTo>
                  <a:pt x="181" y="279"/>
                  <a:pt x="180" y="280"/>
                  <a:pt x="181" y="280"/>
                </a:cubicBezTo>
                <a:cubicBezTo>
                  <a:pt x="180" y="280"/>
                  <a:pt x="180" y="280"/>
                  <a:pt x="180" y="280"/>
                </a:cubicBezTo>
                <a:close/>
                <a:moveTo>
                  <a:pt x="190" y="277"/>
                </a:moveTo>
                <a:cubicBezTo>
                  <a:pt x="191" y="278"/>
                  <a:pt x="191" y="276"/>
                  <a:pt x="191" y="277"/>
                </a:cubicBezTo>
                <a:cubicBezTo>
                  <a:pt x="191" y="277"/>
                  <a:pt x="190" y="278"/>
                  <a:pt x="190" y="277"/>
                </a:cubicBezTo>
                <a:close/>
                <a:moveTo>
                  <a:pt x="193" y="278"/>
                </a:moveTo>
                <a:cubicBezTo>
                  <a:pt x="193" y="278"/>
                  <a:pt x="193" y="277"/>
                  <a:pt x="193" y="277"/>
                </a:cubicBezTo>
                <a:cubicBezTo>
                  <a:pt x="193" y="277"/>
                  <a:pt x="193" y="277"/>
                  <a:pt x="193" y="277"/>
                </a:cubicBezTo>
                <a:cubicBezTo>
                  <a:pt x="193" y="278"/>
                  <a:pt x="193" y="278"/>
                  <a:pt x="193" y="278"/>
                </a:cubicBezTo>
                <a:close/>
                <a:moveTo>
                  <a:pt x="194" y="277"/>
                </a:moveTo>
                <a:cubicBezTo>
                  <a:pt x="194" y="277"/>
                  <a:pt x="194" y="277"/>
                  <a:pt x="194" y="277"/>
                </a:cubicBezTo>
                <a:cubicBezTo>
                  <a:pt x="194" y="277"/>
                  <a:pt x="194" y="277"/>
                  <a:pt x="194" y="277"/>
                </a:cubicBezTo>
                <a:cubicBezTo>
                  <a:pt x="194" y="277"/>
                  <a:pt x="194" y="277"/>
                  <a:pt x="194" y="277"/>
                </a:cubicBezTo>
                <a:cubicBezTo>
                  <a:pt x="194" y="277"/>
                  <a:pt x="194" y="277"/>
                  <a:pt x="194" y="277"/>
                </a:cubicBezTo>
                <a:cubicBezTo>
                  <a:pt x="193" y="277"/>
                  <a:pt x="193" y="277"/>
                  <a:pt x="193" y="277"/>
                </a:cubicBezTo>
                <a:cubicBezTo>
                  <a:pt x="193" y="276"/>
                  <a:pt x="194" y="276"/>
                  <a:pt x="194" y="276"/>
                </a:cubicBezTo>
                <a:cubicBezTo>
                  <a:pt x="194" y="276"/>
                  <a:pt x="194" y="276"/>
                  <a:pt x="194" y="276"/>
                </a:cubicBezTo>
                <a:cubicBezTo>
                  <a:pt x="194" y="276"/>
                  <a:pt x="194" y="276"/>
                  <a:pt x="194" y="276"/>
                </a:cubicBezTo>
                <a:cubicBezTo>
                  <a:pt x="194" y="276"/>
                  <a:pt x="194" y="276"/>
                  <a:pt x="194" y="277"/>
                </a:cubicBezTo>
                <a:close/>
                <a:moveTo>
                  <a:pt x="196" y="276"/>
                </a:moveTo>
                <a:cubicBezTo>
                  <a:pt x="196" y="276"/>
                  <a:pt x="196" y="276"/>
                  <a:pt x="196" y="276"/>
                </a:cubicBezTo>
                <a:cubicBezTo>
                  <a:pt x="196" y="276"/>
                  <a:pt x="196" y="276"/>
                  <a:pt x="196" y="276"/>
                </a:cubicBezTo>
                <a:close/>
                <a:moveTo>
                  <a:pt x="197" y="286"/>
                </a:moveTo>
                <a:cubicBezTo>
                  <a:pt x="197" y="287"/>
                  <a:pt x="196" y="287"/>
                  <a:pt x="196" y="287"/>
                </a:cubicBezTo>
                <a:cubicBezTo>
                  <a:pt x="196" y="286"/>
                  <a:pt x="196" y="286"/>
                  <a:pt x="196" y="286"/>
                </a:cubicBezTo>
                <a:cubicBezTo>
                  <a:pt x="196" y="286"/>
                  <a:pt x="196" y="287"/>
                  <a:pt x="197" y="286"/>
                </a:cubicBezTo>
                <a:close/>
                <a:moveTo>
                  <a:pt x="195" y="294"/>
                </a:moveTo>
                <a:cubicBezTo>
                  <a:pt x="195" y="293"/>
                  <a:pt x="196" y="293"/>
                  <a:pt x="195" y="293"/>
                </a:cubicBezTo>
                <a:cubicBezTo>
                  <a:pt x="195" y="293"/>
                  <a:pt x="195" y="293"/>
                  <a:pt x="196" y="293"/>
                </a:cubicBezTo>
                <a:cubicBezTo>
                  <a:pt x="195" y="293"/>
                  <a:pt x="196" y="293"/>
                  <a:pt x="196" y="294"/>
                </a:cubicBezTo>
                <a:lnTo>
                  <a:pt x="195" y="294"/>
                </a:lnTo>
                <a:close/>
                <a:moveTo>
                  <a:pt x="196" y="292"/>
                </a:moveTo>
                <a:cubicBezTo>
                  <a:pt x="196" y="292"/>
                  <a:pt x="196" y="292"/>
                  <a:pt x="195" y="292"/>
                </a:cubicBezTo>
                <a:cubicBezTo>
                  <a:pt x="196" y="292"/>
                  <a:pt x="196" y="291"/>
                  <a:pt x="196" y="291"/>
                </a:cubicBezTo>
                <a:cubicBezTo>
                  <a:pt x="196" y="291"/>
                  <a:pt x="196" y="292"/>
                  <a:pt x="196" y="292"/>
                </a:cubicBezTo>
                <a:close/>
                <a:moveTo>
                  <a:pt x="196" y="290"/>
                </a:moveTo>
                <a:cubicBezTo>
                  <a:pt x="195" y="290"/>
                  <a:pt x="195" y="290"/>
                  <a:pt x="196" y="290"/>
                </a:cubicBezTo>
                <a:cubicBezTo>
                  <a:pt x="196" y="290"/>
                  <a:pt x="195" y="290"/>
                  <a:pt x="195" y="290"/>
                </a:cubicBezTo>
                <a:cubicBezTo>
                  <a:pt x="195" y="289"/>
                  <a:pt x="195" y="288"/>
                  <a:pt x="195" y="288"/>
                </a:cubicBezTo>
                <a:cubicBezTo>
                  <a:pt x="196" y="288"/>
                  <a:pt x="196" y="289"/>
                  <a:pt x="197" y="289"/>
                </a:cubicBezTo>
                <a:cubicBezTo>
                  <a:pt x="196" y="290"/>
                  <a:pt x="196" y="290"/>
                  <a:pt x="196" y="290"/>
                </a:cubicBezTo>
                <a:close/>
                <a:moveTo>
                  <a:pt x="197" y="294"/>
                </a:moveTo>
                <a:cubicBezTo>
                  <a:pt x="197" y="294"/>
                  <a:pt x="197" y="294"/>
                  <a:pt x="197" y="294"/>
                </a:cubicBezTo>
                <a:cubicBezTo>
                  <a:pt x="197" y="294"/>
                  <a:pt x="197" y="293"/>
                  <a:pt x="197" y="293"/>
                </a:cubicBezTo>
                <a:cubicBezTo>
                  <a:pt x="197" y="294"/>
                  <a:pt x="197" y="294"/>
                  <a:pt x="197" y="294"/>
                </a:cubicBezTo>
                <a:close/>
                <a:moveTo>
                  <a:pt x="197" y="290"/>
                </a:moveTo>
                <a:cubicBezTo>
                  <a:pt x="197" y="290"/>
                  <a:pt x="197" y="289"/>
                  <a:pt x="198" y="289"/>
                </a:cubicBezTo>
                <a:cubicBezTo>
                  <a:pt x="197" y="289"/>
                  <a:pt x="198" y="290"/>
                  <a:pt x="197" y="290"/>
                </a:cubicBezTo>
                <a:close/>
                <a:moveTo>
                  <a:pt x="199" y="294"/>
                </a:moveTo>
                <a:cubicBezTo>
                  <a:pt x="199" y="294"/>
                  <a:pt x="198" y="295"/>
                  <a:pt x="198" y="295"/>
                </a:cubicBezTo>
                <a:cubicBezTo>
                  <a:pt x="198" y="294"/>
                  <a:pt x="199" y="293"/>
                  <a:pt x="199" y="293"/>
                </a:cubicBezTo>
                <a:cubicBezTo>
                  <a:pt x="199" y="294"/>
                  <a:pt x="198" y="294"/>
                  <a:pt x="199" y="294"/>
                </a:cubicBezTo>
                <a:close/>
                <a:moveTo>
                  <a:pt x="199" y="292"/>
                </a:moveTo>
                <a:cubicBezTo>
                  <a:pt x="199" y="292"/>
                  <a:pt x="199" y="291"/>
                  <a:pt x="200" y="291"/>
                </a:cubicBezTo>
                <a:cubicBezTo>
                  <a:pt x="200" y="292"/>
                  <a:pt x="199" y="291"/>
                  <a:pt x="199" y="292"/>
                </a:cubicBezTo>
                <a:close/>
                <a:moveTo>
                  <a:pt x="199" y="290"/>
                </a:moveTo>
                <a:cubicBezTo>
                  <a:pt x="199" y="291"/>
                  <a:pt x="199" y="290"/>
                  <a:pt x="198" y="290"/>
                </a:cubicBezTo>
                <a:cubicBezTo>
                  <a:pt x="198" y="289"/>
                  <a:pt x="198" y="289"/>
                  <a:pt x="199" y="288"/>
                </a:cubicBezTo>
                <a:cubicBezTo>
                  <a:pt x="199" y="288"/>
                  <a:pt x="200" y="287"/>
                  <a:pt x="200" y="286"/>
                </a:cubicBezTo>
                <a:cubicBezTo>
                  <a:pt x="201" y="286"/>
                  <a:pt x="201" y="287"/>
                  <a:pt x="201" y="287"/>
                </a:cubicBezTo>
                <a:cubicBezTo>
                  <a:pt x="202" y="287"/>
                  <a:pt x="201" y="287"/>
                  <a:pt x="201" y="287"/>
                </a:cubicBezTo>
                <a:cubicBezTo>
                  <a:pt x="201" y="289"/>
                  <a:pt x="202" y="287"/>
                  <a:pt x="202" y="288"/>
                </a:cubicBezTo>
                <a:cubicBezTo>
                  <a:pt x="201" y="289"/>
                  <a:pt x="199" y="288"/>
                  <a:pt x="199" y="290"/>
                </a:cubicBezTo>
                <a:close/>
                <a:moveTo>
                  <a:pt x="201" y="291"/>
                </a:moveTo>
                <a:cubicBezTo>
                  <a:pt x="201" y="291"/>
                  <a:pt x="201" y="291"/>
                  <a:pt x="202" y="291"/>
                </a:cubicBezTo>
                <a:cubicBezTo>
                  <a:pt x="201" y="291"/>
                  <a:pt x="201" y="292"/>
                  <a:pt x="201" y="291"/>
                </a:cubicBezTo>
                <a:close/>
                <a:moveTo>
                  <a:pt x="202" y="293"/>
                </a:moveTo>
                <a:cubicBezTo>
                  <a:pt x="202" y="293"/>
                  <a:pt x="202" y="293"/>
                  <a:pt x="202" y="292"/>
                </a:cubicBezTo>
                <a:cubicBezTo>
                  <a:pt x="202" y="292"/>
                  <a:pt x="202" y="292"/>
                  <a:pt x="202" y="292"/>
                </a:cubicBezTo>
                <a:cubicBezTo>
                  <a:pt x="201" y="292"/>
                  <a:pt x="203" y="293"/>
                  <a:pt x="202" y="293"/>
                </a:cubicBezTo>
                <a:close/>
                <a:moveTo>
                  <a:pt x="203" y="292"/>
                </a:moveTo>
                <a:cubicBezTo>
                  <a:pt x="204" y="292"/>
                  <a:pt x="204" y="292"/>
                  <a:pt x="204" y="292"/>
                </a:cubicBezTo>
                <a:cubicBezTo>
                  <a:pt x="204" y="293"/>
                  <a:pt x="204" y="293"/>
                  <a:pt x="203" y="292"/>
                </a:cubicBezTo>
                <a:close/>
                <a:moveTo>
                  <a:pt x="208" y="290"/>
                </a:moveTo>
                <a:cubicBezTo>
                  <a:pt x="208" y="290"/>
                  <a:pt x="209" y="289"/>
                  <a:pt x="209" y="290"/>
                </a:cubicBezTo>
                <a:lnTo>
                  <a:pt x="208" y="290"/>
                </a:lnTo>
                <a:close/>
                <a:moveTo>
                  <a:pt x="213" y="287"/>
                </a:moveTo>
                <a:cubicBezTo>
                  <a:pt x="213" y="288"/>
                  <a:pt x="211" y="287"/>
                  <a:pt x="210" y="288"/>
                </a:cubicBezTo>
                <a:cubicBezTo>
                  <a:pt x="210" y="287"/>
                  <a:pt x="212" y="286"/>
                  <a:pt x="213" y="287"/>
                </a:cubicBezTo>
                <a:close/>
                <a:moveTo>
                  <a:pt x="301" y="224"/>
                </a:moveTo>
                <a:cubicBezTo>
                  <a:pt x="301" y="224"/>
                  <a:pt x="301" y="224"/>
                  <a:pt x="301" y="224"/>
                </a:cubicBezTo>
                <a:cubicBezTo>
                  <a:pt x="301" y="224"/>
                  <a:pt x="301" y="224"/>
                  <a:pt x="301" y="224"/>
                </a:cubicBezTo>
                <a:cubicBezTo>
                  <a:pt x="301" y="224"/>
                  <a:pt x="301" y="224"/>
                  <a:pt x="301" y="224"/>
                </a:cubicBezTo>
                <a:close/>
                <a:moveTo>
                  <a:pt x="302" y="251"/>
                </a:moveTo>
                <a:cubicBezTo>
                  <a:pt x="302" y="251"/>
                  <a:pt x="302" y="251"/>
                  <a:pt x="301" y="250"/>
                </a:cubicBezTo>
                <a:cubicBezTo>
                  <a:pt x="302" y="250"/>
                  <a:pt x="302" y="250"/>
                  <a:pt x="302" y="250"/>
                </a:cubicBezTo>
                <a:cubicBezTo>
                  <a:pt x="302" y="250"/>
                  <a:pt x="302" y="251"/>
                  <a:pt x="302" y="251"/>
                </a:cubicBezTo>
                <a:close/>
                <a:moveTo>
                  <a:pt x="303" y="251"/>
                </a:moveTo>
                <a:cubicBezTo>
                  <a:pt x="303" y="251"/>
                  <a:pt x="303" y="251"/>
                  <a:pt x="303" y="251"/>
                </a:cubicBezTo>
                <a:cubicBezTo>
                  <a:pt x="303" y="251"/>
                  <a:pt x="302" y="251"/>
                  <a:pt x="302" y="250"/>
                </a:cubicBezTo>
                <a:cubicBezTo>
                  <a:pt x="303" y="250"/>
                  <a:pt x="303" y="250"/>
                  <a:pt x="303" y="250"/>
                </a:cubicBezTo>
                <a:cubicBezTo>
                  <a:pt x="303" y="251"/>
                  <a:pt x="303" y="251"/>
                  <a:pt x="303" y="251"/>
                </a:cubicBezTo>
                <a:close/>
                <a:moveTo>
                  <a:pt x="304" y="251"/>
                </a:moveTo>
                <a:cubicBezTo>
                  <a:pt x="304" y="251"/>
                  <a:pt x="304" y="251"/>
                  <a:pt x="304" y="251"/>
                </a:cubicBezTo>
                <a:cubicBezTo>
                  <a:pt x="304" y="251"/>
                  <a:pt x="304" y="251"/>
                  <a:pt x="304" y="251"/>
                </a:cubicBezTo>
                <a:cubicBezTo>
                  <a:pt x="304" y="251"/>
                  <a:pt x="304" y="251"/>
                  <a:pt x="304" y="251"/>
                </a:cubicBezTo>
                <a:cubicBezTo>
                  <a:pt x="304" y="251"/>
                  <a:pt x="304" y="251"/>
                  <a:pt x="304" y="251"/>
                </a:cubicBezTo>
                <a:close/>
                <a:moveTo>
                  <a:pt x="304" y="225"/>
                </a:moveTo>
                <a:cubicBezTo>
                  <a:pt x="303" y="225"/>
                  <a:pt x="303" y="225"/>
                  <a:pt x="303" y="225"/>
                </a:cubicBezTo>
                <a:cubicBezTo>
                  <a:pt x="303" y="225"/>
                  <a:pt x="303" y="224"/>
                  <a:pt x="303" y="224"/>
                </a:cubicBezTo>
                <a:cubicBezTo>
                  <a:pt x="303" y="224"/>
                  <a:pt x="303" y="224"/>
                  <a:pt x="303" y="224"/>
                </a:cubicBezTo>
                <a:cubicBezTo>
                  <a:pt x="303" y="224"/>
                  <a:pt x="304" y="224"/>
                  <a:pt x="304" y="224"/>
                </a:cubicBezTo>
                <a:cubicBezTo>
                  <a:pt x="304" y="224"/>
                  <a:pt x="304" y="224"/>
                  <a:pt x="304" y="225"/>
                </a:cubicBezTo>
                <a:cubicBezTo>
                  <a:pt x="304" y="225"/>
                  <a:pt x="304" y="225"/>
                  <a:pt x="304" y="225"/>
                </a:cubicBezTo>
                <a:close/>
                <a:moveTo>
                  <a:pt x="304" y="251"/>
                </a:moveTo>
                <a:cubicBezTo>
                  <a:pt x="304" y="251"/>
                  <a:pt x="304" y="251"/>
                  <a:pt x="304" y="251"/>
                </a:cubicBezTo>
                <a:cubicBezTo>
                  <a:pt x="304" y="251"/>
                  <a:pt x="304" y="251"/>
                  <a:pt x="304" y="251"/>
                </a:cubicBezTo>
                <a:cubicBezTo>
                  <a:pt x="304" y="251"/>
                  <a:pt x="304" y="251"/>
                  <a:pt x="304" y="251"/>
                </a:cubicBezTo>
                <a:close/>
                <a:moveTo>
                  <a:pt x="305" y="251"/>
                </a:moveTo>
                <a:cubicBezTo>
                  <a:pt x="305" y="251"/>
                  <a:pt x="305" y="251"/>
                  <a:pt x="305" y="251"/>
                </a:cubicBezTo>
                <a:cubicBezTo>
                  <a:pt x="305" y="250"/>
                  <a:pt x="305" y="250"/>
                  <a:pt x="305" y="250"/>
                </a:cubicBezTo>
                <a:cubicBezTo>
                  <a:pt x="305" y="251"/>
                  <a:pt x="305" y="251"/>
                  <a:pt x="305" y="251"/>
                </a:cubicBezTo>
                <a:close/>
                <a:moveTo>
                  <a:pt x="307" y="250"/>
                </a:moveTo>
                <a:cubicBezTo>
                  <a:pt x="307" y="250"/>
                  <a:pt x="307" y="250"/>
                  <a:pt x="307" y="250"/>
                </a:cubicBezTo>
                <a:cubicBezTo>
                  <a:pt x="307" y="250"/>
                  <a:pt x="306" y="250"/>
                  <a:pt x="306" y="250"/>
                </a:cubicBezTo>
                <a:cubicBezTo>
                  <a:pt x="306" y="250"/>
                  <a:pt x="306" y="250"/>
                  <a:pt x="306" y="250"/>
                </a:cubicBezTo>
                <a:cubicBezTo>
                  <a:pt x="306" y="250"/>
                  <a:pt x="305" y="250"/>
                  <a:pt x="305" y="250"/>
                </a:cubicBezTo>
                <a:cubicBezTo>
                  <a:pt x="305" y="250"/>
                  <a:pt x="305" y="250"/>
                  <a:pt x="305" y="250"/>
                </a:cubicBezTo>
                <a:cubicBezTo>
                  <a:pt x="305" y="250"/>
                  <a:pt x="305" y="250"/>
                  <a:pt x="305" y="249"/>
                </a:cubicBezTo>
                <a:cubicBezTo>
                  <a:pt x="305" y="249"/>
                  <a:pt x="305" y="250"/>
                  <a:pt x="305" y="249"/>
                </a:cubicBezTo>
                <a:cubicBezTo>
                  <a:pt x="306" y="249"/>
                  <a:pt x="305" y="249"/>
                  <a:pt x="305" y="250"/>
                </a:cubicBezTo>
                <a:cubicBezTo>
                  <a:pt x="306" y="250"/>
                  <a:pt x="306" y="249"/>
                  <a:pt x="306" y="249"/>
                </a:cubicBezTo>
                <a:cubicBezTo>
                  <a:pt x="306" y="249"/>
                  <a:pt x="307" y="249"/>
                  <a:pt x="307" y="249"/>
                </a:cubicBezTo>
                <a:cubicBezTo>
                  <a:pt x="307" y="249"/>
                  <a:pt x="307" y="250"/>
                  <a:pt x="307" y="250"/>
                </a:cubicBezTo>
                <a:cubicBezTo>
                  <a:pt x="307" y="250"/>
                  <a:pt x="307" y="250"/>
                  <a:pt x="308" y="250"/>
                </a:cubicBezTo>
                <a:cubicBezTo>
                  <a:pt x="307" y="250"/>
                  <a:pt x="307" y="250"/>
                  <a:pt x="307" y="250"/>
                </a:cubicBezTo>
                <a:close/>
                <a:moveTo>
                  <a:pt x="306" y="247"/>
                </a:moveTo>
                <a:cubicBezTo>
                  <a:pt x="307" y="248"/>
                  <a:pt x="307" y="247"/>
                  <a:pt x="307" y="248"/>
                </a:cubicBezTo>
                <a:cubicBezTo>
                  <a:pt x="307" y="248"/>
                  <a:pt x="307" y="248"/>
                  <a:pt x="307" y="248"/>
                </a:cubicBezTo>
                <a:cubicBezTo>
                  <a:pt x="307" y="248"/>
                  <a:pt x="307" y="248"/>
                  <a:pt x="306" y="248"/>
                </a:cubicBezTo>
                <a:cubicBezTo>
                  <a:pt x="306" y="248"/>
                  <a:pt x="306" y="248"/>
                  <a:pt x="306" y="247"/>
                </a:cubicBezTo>
                <a:close/>
                <a:moveTo>
                  <a:pt x="306" y="224"/>
                </a:moveTo>
                <a:cubicBezTo>
                  <a:pt x="306" y="225"/>
                  <a:pt x="306" y="225"/>
                  <a:pt x="306" y="225"/>
                </a:cubicBezTo>
                <a:cubicBezTo>
                  <a:pt x="306" y="225"/>
                  <a:pt x="306" y="225"/>
                  <a:pt x="306" y="225"/>
                </a:cubicBezTo>
                <a:cubicBezTo>
                  <a:pt x="306" y="225"/>
                  <a:pt x="306" y="225"/>
                  <a:pt x="306" y="224"/>
                </a:cubicBezTo>
                <a:close/>
                <a:moveTo>
                  <a:pt x="307" y="243"/>
                </a:moveTo>
                <a:cubicBezTo>
                  <a:pt x="308" y="243"/>
                  <a:pt x="308" y="243"/>
                  <a:pt x="308" y="243"/>
                </a:cubicBezTo>
                <a:cubicBezTo>
                  <a:pt x="308" y="243"/>
                  <a:pt x="307" y="244"/>
                  <a:pt x="307" y="243"/>
                </a:cubicBezTo>
                <a:close/>
                <a:moveTo>
                  <a:pt x="308" y="247"/>
                </a:moveTo>
                <a:cubicBezTo>
                  <a:pt x="308" y="248"/>
                  <a:pt x="308" y="248"/>
                  <a:pt x="308" y="248"/>
                </a:cubicBezTo>
                <a:cubicBezTo>
                  <a:pt x="308" y="247"/>
                  <a:pt x="308" y="247"/>
                  <a:pt x="308" y="247"/>
                </a:cubicBezTo>
                <a:close/>
                <a:moveTo>
                  <a:pt x="309" y="249"/>
                </a:moveTo>
                <a:cubicBezTo>
                  <a:pt x="308" y="249"/>
                  <a:pt x="308" y="250"/>
                  <a:pt x="307" y="250"/>
                </a:cubicBezTo>
                <a:cubicBezTo>
                  <a:pt x="308" y="249"/>
                  <a:pt x="307" y="249"/>
                  <a:pt x="308" y="248"/>
                </a:cubicBezTo>
                <a:cubicBezTo>
                  <a:pt x="309" y="248"/>
                  <a:pt x="308" y="250"/>
                  <a:pt x="309" y="249"/>
                </a:cubicBezTo>
                <a:cubicBezTo>
                  <a:pt x="309" y="249"/>
                  <a:pt x="308" y="249"/>
                  <a:pt x="309" y="248"/>
                </a:cubicBezTo>
                <a:cubicBezTo>
                  <a:pt x="309" y="249"/>
                  <a:pt x="309" y="249"/>
                  <a:pt x="309" y="249"/>
                </a:cubicBezTo>
                <a:cubicBezTo>
                  <a:pt x="309" y="249"/>
                  <a:pt x="309" y="249"/>
                  <a:pt x="309" y="249"/>
                </a:cubicBezTo>
                <a:close/>
                <a:moveTo>
                  <a:pt x="309" y="223"/>
                </a:moveTo>
                <a:cubicBezTo>
                  <a:pt x="309" y="223"/>
                  <a:pt x="309" y="223"/>
                  <a:pt x="309" y="223"/>
                </a:cubicBezTo>
                <a:cubicBezTo>
                  <a:pt x="309" y="223"/>
                  <a:pt x="309" y="223"/>
                  <a:pt x="309" y="224"/>
                </a:cubicBezTo>
                <a:cubicBezTo>
                  <a:pt x="309" y="224"/>
                  <a:pt x="309" y="224"/>
                  <a:pt x="308" y="224"/>
                </a:cubicBezTo>
                <a:cubicBezTo>
                  <a:pt x="308" y="224"/>
                  <a:pt x="308" y="224"/>
                  <a:pt x="308" y="224"/>
                </a:cubicBezTo>
                <a:cubicBezTo>
                  <a:pt x="308" y="224"/>
                  <a:pt x="308" y="224"/>
                  <a:pt x="308" y="224"/>
                </a:cubicBezTo>
                <a:cubicBezTo>
                  <a:pt x="308" y="224"/>
                  <a:pt x="308" y="224"/>
                  <a:pt x="308" y="224"/>
                </a:cubicBezTo>
                <a:cubicBezTo>
                  <a:pt x="308" y="224"/>
                  <a:pt x="308" y="224"/>
                  <a:pt x="308" y="224"/>
                </a:cubicBezTo>
                <a:cubicBezTo>
                  <a:pt x="308" y="224"/>
                  <a:pt x="308" y="224"/>
                  <a:pt x="308" y="224"/>
                </a:cubicBezTo>
                <a:cubicBezTo>
                  <a:pt x="307" y="224"/>
                  <a:pt x="307" y="224"/>
                  <a:pt x="307" y="224"/>
                </a:cubicBezTo>
                <a:cubicBezTo>
                  <a:pt x="307" y="224"/>
                  <a:pt x="307" y="224"/>
                  <a:pt x="307" y="224"/>
                </a:cubicBezTo>
                <a:cubicBezTo>
                  <a:pt x="307" y="224"/>
                  <a:pt x="307" y="224"/>
                  <a:pt x="306" y="224"/>
                </a:cubicBezTo>
                <a:cubicBezTo>
                  <a:pt x="307" y="224"/>
                  <a:pt x="307" y="224"/>
                  <a:pt x="307" y="224"/>
                </a:cubicBezTo>
                <a:cubicBezTo>
                  <a:pt x="306" y="224"/>
                  <a:pt x="306" y="224"/>
                  <a:pt x="306" y="224"/>
                </a:cubicBezTo>
                <a:cubicBezTo>
                  <a:pt x="306" y="224"/>
                  <a:pt x="306" y="224"/>
                  <a:pt x="306" y="224"/>
                </a:cubicBezTo>
                <a:cubicBezTo>
                  <a:pt x="306" y="224"/>
                  <a:pt x="306" y="224"/>
                  <a:pt x="305" y="224"/>
                </a:cubicBezTo>
                <a:cubicBezTo>
                  <a:pt x="305" y="224"/>
                  <a:pt x="305" y="224"/>
                  <a:pt x="305" y="224"/>
                </a:cubicBezTo>
                <a:cubicBezTo>
                  <a:pt x="305" y="224"/>
                  <a:pt x="305" y="224"/>
                  <a:pt x="305" y="225"/>
                </a:cubicBezTo>
                <a:cubicBezTo>
                  <a:pt x="305" y="225"/>
                  <a:pt x="305" y="225"/>
                  <a:pt x="305" y="225"/>
                </a:cubicBezTo>
                <a:cubicBezTo>
                  <a:pt x="305" y="225"/>
                  <a:pt x="305" y="225"/>
                  <a:pt x="305" y="225"/>
                </a:cubicBezTo>
                <a:cubicBezTo>
                  <a:pt x="305" y="224"/>
                  <a:pt x="305" y="225"/>
                  <a:pt x="305" y="224"/>
                </a:cubicBezTo>
                <a:cubicBezTo>
                  <a:pt x="305" y="224"/>
                  <a:pt x="305" y="224"/>
                  <a:pt x="305" y="224"/>
                </a:cubicBezTo>
                <a:cubicBezTo>
                  <a:pt x="305" y="224"/>
                  <a:pt x="306" y="224"/>
                  <a:pt x="306" y="224"/>
                </a:cubicBezTo>
                <a:cubicBezTo>
                  <a:pt x="306" y="224"/>
                  <a:pt x="306" y="224"/>
                  <a:pt x="306" y="224"/>
                </a:cubicBezTo>
                <a:cubicBezTo>
                  <a:pt x="306" y="224"/>
                  <a:pt x="306" y="224"/>
                  <a:pt x="306" y="224"/>
                </a:cubicBezTo>
                <a:cubicBezTo>
                  <a:pt x="306" y="224"/>
                  <a:pt x="307" y="223"/>
                  <a:pt x="308" y="223"/>
                </a:cubicBezTo>
                <a:cubicBezTo>
                  <a:pt x="308" y="223"/>
                  <a:pt x="308" y="223"/>
                  <a:pt x="308" y="223"/>
                </a:cubicBezTo>
                <a:cubicBezTo>
                  <a:pt x="308" y="223"/>
                  <a:pt x="309" y="223"/>
                  <a:pt x="309" y="223"/>
                </a:cubicBezTo>
                <a:cubicBezTo>
                  <a:pt x="309" y="223"/>
                  <a:pt x="308" y="222"/>
                  <a:pt x="308" y="222"/>
                </a:cubicBezTo>
                <a:cubicBezTo>
                  <a:pt x="308" y="222"/>
                  <a:pt x="308" y="222"/>
                  <a:pt x="308" y="222"/>
                </a:cubicBezTo>
                <a:cubicBezTo>
                  <a:pt x="308" y="222"/>
                  <a:pt x="308" y="222"/>
                  <a:pt x="308" y="222"/>
                </a:cubicBezTo>
                <a:cubicBezTo>
                  <a:pt x="308" y="222"/>
                  <a:pt x="308" y="222"/>
                  <a:pt x="308" y="222"/>
                </a:cubicBezTo>
                <a:cubicBezTo>
                  <a:pt x="308" y="222"/>
                  <a:pt x="308" y="223"/>
                  <a:pt x="308" y="223"/>
                </a:cubicBezTo>
                <a:cubicBezTo>
                  <a:pt x="308" y="223"/>
                  <a:pt x="308" y="223"/>
                  <a:pt x="308" y="223"/>
                </a:cubicBezTo>
                <a:cubicBezTo>
                  <a:pt x="308" y="223"/>
                  <a:pt x="308" y="223"/>
                  <a:pt x="307" y="223"/>
                </a:cubicBezTo>
                <a:cubicBezTo>
                  <a:pt x="308" y="223"/>
                  <a:pt x="308" y="223"/>
                  <a:pt x="308" y="223"/>
                </a:cubicBezTo>
                <a:cubicBezTo>
                  <a:pt x="307" y="223"/>
                  <a:pt x="307" y="223"/>
                  <a:pt x="307" y="223"/>
                </a:cubicBezTo>
                <a:cubicBezTo>
                  <a:pt x="307" y="223"/>
                  <a:pt x="307" y="223"/>
                  <a:pt x="307" y="223"/>
                </a:cubicBezTo>
                <a:cubicBezTo>
                  <a:pt x="307" y="223"/>
                  <a:pt x="307" y="223"/>
                  <a:pt x="307" y="223"/>
                </a:cubicBezTo>
                <a:cubicBezTo>
                  <a:pt x="307" y="223"/>
                  <a:pt x="307" y="223"/>
                  <a:pt x="307" y="222"/>
                </a:cubicBezTo>
                <a:cubicBezTo>
                  <a:pt x="307" y="222"/>
                  <a:pt x="307" y="222"/>
                  <a:pt x="307" y="222"/>
                </a:cubicBezTo>
                <a:cubicBezTo>
                  <a:pt x="308" y="222"/>
                  <a:pt x="308" y="221"/>
                  <a:pt x="309" y="222"/>
                </a:cubicBezTo>
                <a:cubicBezTo>
                  <a:pt x="308" y="222"/>
                  <a:pt x="309" y="223"/>
                  <a:pt x="309" y="223"/>
                </a:cubicBezTo>
                <a:cubicBezTo>
                  <a:pt x="309" y="223"/>
                  <a:pt x="309" y="223"/>
                  <a:pt x="309" y="223"/>
                </a:cubicBezTo>
                <a:close/>
                <a:moveTo>
                  <a:pt x="310" y="248"/>
                </a:moveTo>
                <a:cubicBezTo>
                  <a:pt x="310" y="247"/>
                  <a:pt x="309" y="247"/>
                  <a:pt x="309" y="247"/>
                </a:cubicBezTo>
                <a:cubicBezTo>
                  <a:pt x="310" y="247"/>
                  <a:pt x="310" y="247"/>
                  <a:pt x="310" y="247"/>
                </a:cubicBezTo>
                <a:cubicBezTo>
                  <a:pt x="310" y="248"/>
                  <a:pt x="310" y="248"/>
                  <a:pt x="310" y="248"/>
                </a:cubicBezTo>
                <a:close/>
                <a:moveTo>
                  <a:pt x="313" y="238"/>
                </a:moveTo>
                <a:cubicBezTo>
                  <a:pt x="313" y="238"/>
                  <a:pt x="313" y="238"/>
                  <a:pt x="313" y="238"/>
                </a:cubicBezTo>
                <a:cubicBezTo>
                  <a:pt x="313" y="238"/>
                  <a:pt x="313" y="238"/>
                  <a:pt x="313" y="239"/>
                </a:cubicBezTo>
                <a:cubicBezTo>
                  <a:pt x="313" y="238"/>
                  <a:pt x="313" y="238"/>
                  <a:pt x="313" y="238"/>
                </a:cubicBezTo>
                <a:close/>
                <a:moveTo>
                  <a:pt x="313" y="238"/>
                </a:moveTo>
                <a:cubicBezTo>
                  <a:pt x="313" y="238"/>
                  <a:pt x="313" y="238"/>
                  <a:pt x="313" y="239"/>
                </a:cubicBezTo>
                <a:cubicBezTo>
                  <a:pt x="313" y="239"/>
                  <a:pt x="313" y="239"/>
                  <a:pt x="313" y="239"/>
                </a:cubicBezTo>
                <a:cubicBezTo>
                  <a:pt x="313" y="239"/>
                  <a:pt x="312" y="238"/>
                  <a:pt x="312" y="238"/>
                </a:cubicBezTo>
                <a:cubicBezTo>
                  <a:pt x="312" y="238"/>
                  <a:pt x="313" y="238"/>
                  <a:pt x="313" y="238"/>
                </a:cubicBezTo>
                <a:close/>
                <a:moveTo>
                  <a:pt x="312" y="237"/>
                </a:moveTo>
                <a:cubicBezTo>
                  <a:pt x="312" y="237"/>
                  <a:pt x="312" y="237"/>
                  <a:pt x="313" y="237"/>
                </a:cubicBezTo>
                <a:cubicBezTo>
                  <a:pt x="312" y="237"/>
                  <a:pt x="312" y="237"/>
                  <a:pt x="312" y="237"/>
                </a:cubicBezTo>
                <a:cubicBezTo>
                  <a:pt x="312" y="237"/>
                  <a:pt x="312" y="237"/>
                  <a:pt x="312" y="237"/>
                </a:cubicBezTo>
                <a:close/>
                <a:moveTo>
                  <a:pt x="311" y="238"/>
                </a:moveTo>
                <a:cubicBezTo>
                  <a:pt x="311" y="239"/>
                  <a:pt x="310" y="239"/>
                  <a:pt x="310" y="239"/>
                </a:cubicBezTo>
                <a:cubicBezTo>
                  <a:pt x="310" y="238"/>
                  <a:pt x="311" y="238"/>
                  <a:pt x="311" y="238"/>
                </a:cubicBezTo>
                <a:close/>
                <a:moveTo>
                  <a:pt x="312" y="247"/>
                </a:moveTo>
                <a:cubicBezTo>
                  <a:pt x="311" y="247"/>
                  <a:pt x="311" y="247"/>
                  <a:pt x="310" y="247"/>
                </a:cubicBezTo>
                <a:cubicBezTo>
                  <a:pt x="311" y="247"/>
                  <a:pt x="312" y="247"/>
                  <a:pt x="312" y="247"/>
                </a:cubicBezTo>
                <a:close/>
                <a:moveTo>
                  <a:pt x="312" y="239"/>
                </a:moveTo>
                <a:cubicBezTo>
                  <a:pt x="312" y="238"/>
                  <a:pt x="312" y="238"/>
                  <a:pt x="312" y="238"/>
                </a:cubicBezTo>
                <a:cubicBezTo>
                  <a:pt x="312" y="238"/>
                  <a:pt x="312" y="238"/>
                  <a:pt x="312" y="238"/>
                </a:cubicBezTo>
                <a:cubicBezTo>
                  <a:pt x="312" y="238"/>
                  <a:pt x="312" y="238"/>
                  <a:pt x="312" y="238"/>
                </a:cubicBezTo>
                <a:cubicBezTo>
                  <a:pt x="313" y="238"/>
                  <a:pt x="312" y="238"/>
                  <a:pt x="312" y="239"/>
                </a:cubicBezTo>
                <a:close/>
                <a:moveTo>
                  <a:pt x="313" y="244"/>
                </a:moveTo>
                <a:cubicBezTo>
                  <a:pt x="313" y="245"/>
                  <a:pt x="313" y="245"/>
                  <a:pt x="312" y="245"/>
                </a:cubicBezTo>
                <a:cubicBezTo>
                  <a:pt x="312" y="245"/>
                  <a:pt x="312" y="244"/>
                  <a:pt x="313" y="244"/>
                </a:cubicBezTo>
                <a:close/>
                <a:moveTo>
                  <a:pt x="312" y="247"/>
                </a:moveTo>
                <a:cubicBezTo>
                  <a:pt x="312" y="247"/>
                  <a:pt x="312" y="247"/>
                  <a:pt x="312" y="246"/>
                </a:cubicBezTo>
                <a:cubicBezTo>
                  <a:pt x="313" y="247"/>
                  <a:pt x="313" y="246"/>
                  <a:pt x="314" y="247"/>
                </a:cubicBezTo>
                <a:cubicBezTo>
                  <a:pt x="313" y="246"/>
                  <a:pt x="313" y="247"/>
                  <a:pt x="312" y="247"/>
                </a:cubicBezTo>
                <a:close/>
                <a:moveTo>
                  <a:pt x="318" y="222"/>
                </a:moveTo>
                <a:cubicBezTo>
                  <a:pt x="318" y="221"/>
                  <a:pt x="319" y="221"/>
                  <a:pt x="319" y="221"/>
                </a:cubicBezTo>
                <a:cubicBezTo>
                  <a:pt x="319" y="221"/>
                  <a:pt x="319" y="221"/>
                  <a:pt x="319" y="221"/>
                </a:cubicBezTo>
                <a:cubicBezTo>
                  <a:pt x="319" y="222"/>
                  <a:pt x="318" y="222"/>
                  <a:pt x="318" y="222"/>
                </a:cubicBezTo>
                <a:cubicBezTo>
                  <a:pt x="318" y="222"/>
                  <a:pt x="318" y="222"/>
                  <a:pt x="318" y="222"/>
                </a:cubicBezTo>
                <a:close/>
                <a:moveTo>
                  <a:pt x="315" y="232"/>
                </a:moveTo>
                <a:cubicBezTo>
                  <a:pt x="315" y="232"/>
                  <a:pt x="315" y="232"/>
                  <a:pt x="315" y="232"/>
                </a:cubicBezTo>
                <a:cubicBezTo>
                  <a:pt x="315" y="232"/>
                  <a:pt x="315" y="232"/>
                  <a:pt x="315" y="232"/>
                </a:cubicBezTo>
                <a:cubicBezTo>
                  <a:pt x="315" y="232"/>
                  <a:pt x="315" y="233"/>
                  <a:pt x="314" y="232"/>
                </a:cubicBezTo>
                <a:lnTo>
                  <a:pt x="315" y="232"/>
                </a:lnTo>
                <a:close/>
                <a:moveTo>
                  <a:pt x="315" y="237"/>
                </a:moveTo>
                <a:cubicBezTo>
                  <a:pt x="315" y="237"/>
                  <a:pt x="315" y="238"/>
                  <a:pt x="315" y="238"/>
                </a:cubicBezTo>
                <a:cubicBezTo>
                  <a:pt x="315" y="238"/>
                  <a:pt x="315" y="237"/>
                  <a:pt x="315" y="237"/>
                </a:cubicBezTo>
                <a:cubicBezTo>
                  <a:pt x="315" y="237"/>
                  <a:pt x="315" y="237"/>
                  <a:pt x="315" y="237"/>
                </a:cubicBezTo>
                <a:close/>
                <a:moveTo>
                  <a:pt x="314" y="238"/>
                </a:moveTo>
                <a:cubicBezTo>
                  <a:pt x="314" y="238"/>
                  <a:pt x="314" y="238"/>
                  <a:pt x="314" y="238"/>
                </a:cubicBezTo>
                <a:cubicBezTo>
                  <a:pt x="314" y="238"/>
                  <a:pt x="314" y="238"/>
                  <a:pt x="314" y="238"/>
                </a:cubicBezTo>
                <a:cubicBezTo>
                  <a:pt x="314" y="238"/>
                  <a:pt x="314" y="238"/>
                  <a:pt x="314" y="238"/>
                </a:cubicBezTo>
                <a:close/>
                <a:moveTo>
                  <a:pt x="314" y="237"/>
                </a:moveTo>
                <a:cubicBezTo>
                  <a:pt x="314" y="237"/>
                  <a:pt x="314" y="237"/>
                  <a:pt x="314" y="237"/>
                </a:cubicBezTo>
                <a:cubicBezTo>
                  <a:pt x="314" y="237"/>
                  <a:pt x="314" y="238"/>
                  <a:pt x="314" y="238"/>
                </a:cubicBezTo>
                <a:cubicBezTo>
                  <a:pt x="314" y="238"/>
                  <a:pt x="314" y="237"/>
                  <a:pt x="314" y="237"/>
                </a:cubicBezTo>
                <a:close/>
                <a:moveTo>
                  <a:pt x="314" y="238"/>
                </a:moveTo>
                <a:cubicBezTo>
                  <a:pt x="314" y="238"/>
                  <a:pt x="314" y="238"/>
                  <a:pt x="314" y="238"/>
                </a:cubicBezTo>
                <a:cubicBezTo>
                  <a:pt x="314" y="238"/>
                  <a:pt x="314" y="238"/>
                  <a:pt x="314" y="238"/>
                </a:cubicBezTo>
                <a:cubicBezTo>
                  <a:pt x="314" y="238"/>
                  <a:pt x="314" y="238"/>
                  <a:pt x="314" y="238"/>
                </a:cubicBezTo>
                <a:close/>
                <a:moveTo>
                  <a:pt x="314" y="248"/>
                </a:moveTo>
                <a:cubicBezTo>
                  <a:pt x="314" y="247"/>
                  <a:pt x="314" y="247"/>
                  <a:pt x="314" y="247"/>
                </a:cubicBezTo>
                <a:cubicBezTo>
                  <a:pt x="314" y="247"/>
                  <a:pt x="314" y="247"/>
                  <a:pt x="314" y="246"/>
                </a:cubicBezTo>
                <a:cubicBezTo>
                  <a:pt x="314" y="246"/>
                  <a:pt x="315" y="246"/>
                  <a:pt x="315" y="247"/>
                </a:cubicBezTo>
                <a:cubicBezTo>
                  <a:pt x="315" y="247"/>
                  <a:pt x="315" y="248"/>
                  <a:pt x="314" y="248"/>
                </a:cubicBezTo>
                <a:close/>
                <a:moveTo>
                  <a:pt x="315" y="238"/>
                </a:moveTo>
                <a:cubicBezTo>
                  <a:pt x="315" y="238"/>
                  <a:pt x="315" y="238"/>
                  <a:pt x="315" y="238"/>
                </a:cubicBezTo>
                <a:cubicBezTo>
                  <a:pt x="315" y="238"/>
                  <a:pt x="315" y="238"/>
                  <a:pt x="315" y="238"/>
                </a:cubicBezTo>
                <a:cubicBezTo>
                  <a:pt x="315" y="238"/>
                  <a:pt x="316" y="238"/>
                  <a:pt x="316" y="237"/>
                </a:cubicBezTo>
                <a:cubicBezTo>
                  <a:pt x="316" y="238"/>
                  <a:pt x="316" y="238"/>
                  <a:pt x="316" y="238"/>
                </a:cubicBezTo>
                <a:cubicBezTo>
                  <a:pt x="315" y="238"/>
                  <a:pt x="315" y="238"/>
                  <a:pt x="315" y="238"/>
                </a:cubicBezTo>
                <a:close/>
                <a:moveTo>
                  <a:pt x="317" y="246"/>
                </a:moveTo>
                <a:cubicBezTo>
                  <a:pt x="316" y="246"/>
                  <a:pt x="316" y="247"/>
                  <a:pt x="316" y="247"/>
                </a:cubicBezTo>
                <a:cubicBezTo>
                  <a:pt x="315" y="247"/>
                  <a:pt x="316" y="247"/>
                  <a:pt x="316" y="246"/>
                </a:cubicBezTo>
                <a:cubicBezTo>
                  <a:pt x="316" y="246"/>
                  <a:pt x="316" y="246"/>
                  <a:pt x="316" y="246"/>
                </a:cubicBezTo>
                <a:cubicBezTo>
                  <a:pt x="316" y="246"/>
                  <a:pt x="317" y="246"/>
                  <a:pt x="317" y="246"/>
                </a:cubicBezTo>
                <a:close/>
                <a:moveTo>
                  <a:pt x="316" y="237"/>
                </a:moveTo>
                <a:cubicBezTo>
                  <a:pt x="316" y="237"/>
                  <a:pt x="316" y="237"/>
                  <a:pt x="317" y="237"/>
                </a:cubicBezTo>
                <a:cubicBezTo>
                  <a:pt x="316" y="237"/>
                  <a:pt x="316" y="237"/>
                  <a:pt x="316" y="237"/>
                </a:cubicBezTo>
                <a:close/>
                <a:moveTo>
                  <a:pt x="316" y="235"/>
                </a:moveTo>
                <a:cubicBezTo>
                  <a:pt x="317" y="235"/>
                  <a:pt x="317" y="235"/>
                  <a:pt x="317" y="235"/>
                </a:cubicBezTo>
                <a:cubicBezTo>
                  <a:pt x="317" y="235"/>
                  <a:pt x="317" y="235"/>
                  <a:pt x="317" y="235"/>
                </a:cubicBezTo>
                <a:cubicBezTo>
                  <a:pt x="317" y="235"/>
                  <a:pt x="317" y="235"/>
                  <a:pt x="316" y="235"/>
                </a:cubicBezTo>
                <a:close/>
                <a:moveTo>
                  <a:pt x="317" y="237"/>
                </a:moveTo>
                <a:cubicBezTo>
                  <a:pt x="317" y="236"/>
                  <a:pt x="317" y="236"/>
                  <a:pt x="317" y="236"/>
                </a:cubicBezTo>
                <a:cubicBezTo>
                  <a:pt x="317" y="236"/>
                  <a:pt x="317" y="236"/>
                  <a:pt x="317" y="236"/>
                </a:cubicBezTo>
                <a:cubicBezTo>
                  <a:pt x="317" y="236"/>
                  <a:pt x="317" y="236"/>
                  <a:pt x="317" y="237"/>
                </a:cubicBezTo>
                <a:close/>
                <a:moveTo>
                  <a:pt x="317" y="222"/>
                </a:moveTo>
                <a:cubicBezTo>
                  <a:pt x="317" y="222"/>
                  <a:pt x="316" y="222"/>
                  <a:pt x="316" y="222"/>
                </a:cubicBezTo>
                <a:cubicBezTo>
                  <a:pt x="316" y="222"/>
                  <a:pt x="317" y="222"/>
                  <a:pt x="317" y="222"/>
                </a:cubicBezTo>
                <a:cubicBezTo>
                  <a:pt x="317" y="222"/>
                  <a:pt x="317" y="222"/>
                  <a:pt x="317" y="222"/>
                </a:cubicBezTo>
                <a:close/>
                <a:moveTo>
                  <a:pt x="317" y="222"/>
                </a:moveTo>
                <a:cubicBezTo>
                  <a:pt x="317" y="222"/>
                  <a:pt x="317" y="222"/>
                  <a:pt x="317" y="222"/>
                </a:cubicBezTo>
                <a:cubicBezTo>
                  <a:pt x="317" y="222"/>
                  <a:pt x="317" y="222"/>
                  <a:pt x="317" y="222"/>
                </a:cubicBezTo>
                <a:cubicBezTo>
                  <a:pt x="317" y="222"/>
                  <a:pt x="317" y="222"/>
                  <a:pt x="317" y="222"/>
                </a:cubicBezTo>
                <a:close/>
                <a:moveTo>
                  <a:pt x="317" y="235"/>
                </a:moveTo>
                <a:cubicBezTo>
                  <a:pt x="317" y="235"/>
                  <a:pt x="317" y="235"/>
                  <a:pt x="317" y="235"/>
                </a:cubicBezTo>
                <a:cubicBezTo>
                  <a:pt x="317" y="235"/>
                  <a:pt x="317" y="235"/>
                  <a:pt x="317" y="234"/>
                </a:cubicBezTo>
                <a:cubicBezTo>
                  <a:pt x="317" y="235"/>
                  <a:pt x="318" y="235"/>
                  <a:pt x="318" y="235"/>
                </a:cubicBezTo>
                <a:cubicBezTo>
                  <a:pt x="317" y="235"/>
                  <a:pt x="317" y="235"/>
                  <a:pt x="317" y="235"/>
                </a:cubicBezTo>
                <a:close/>
                <a:moveTo>
                  <a:pt x="317" y="234"/>
                </a:moveTo>
                <a:cubicBezTo>
                  <a:pt x="318" y="234"/>
                  <a:pt x="318" y="234"/>
                  <a:pt x="318" y="234"/>
                </a:cubicBezTo>
                <a:cubicBezTo>
                  <a:pt x="318" y="234"/>
                  <a:pt x="318" y="234"/>
                  <a:pt x="318" y="234"/>
                </a:cubicBezTo>
                <a:lnTo>
                  <a:pt x="317" y="234"/>
                </a:lnTo>
                <a:close/>
                <a:moveTo>
                  <a:pt x="318" y="237"/>
                </a:moveTo>
                <a:cubicBezTo>
                  <a:pt x="318" y="237"/>
                  <a:pt x="318" y="236"/>
                  <a:pt x="319" y="237"/>
                </a:cubicBezTo>
                <a:cubicBezTo>
                  <a:pt x="318" y="237"/>
                  <a:pt x="318" y="237"/>
                  <a:pt x="318" y="237"/>
                </a:cubicBezTo>
                <a:close/>
                <a:moveTo>
                  <a:pt x="318" y="236"/>
                </a:moveTo>
                <a:cubicBezTo>
                  <a:pt x="319" y="236"/>
                  <a:pt x="319" y="236"/>
                  <a:pt x="319" y="236"/>
                </a:cubicBezTo>
                <a:cubicBezTo>
                  <a:pt x="319" y="236"/>
                  <a:pt x="319" y="236"/>
                  <a:pt x="318" y="236"/>
                </a:cubicBezTo>
                <a:cubicBezTo>
                  <a:pt x="318" y="236"/>
                  <a:pt x="318" y="236"/>
                  <a:pt x="318" y="236"/>
                </a:cubicBezTo>
                <a:close/>
                <a:moveTo>
                  <a:pt x="319" y="235"/>
                </a:moveTo>
                <a:cubicBezTo>
                  <a:pt x="318" y="235"/>
                  <a:pt x="318" y="235"/>
                  <a:pt x="318" y="235"/>
                </a:cubicBezTo>
                <a:cubicBezTo>
                  <a:pt x="318" y="235"/>
                  <a:pt x="318" y="235"/>
                  <a:pt x="318" y="235"/>
                </a:cubicBezTo>
                <a:cubicBezTo>
                  <a:pt x="319" y="235"/>
                  <a:pt x="319" y="235"/>
                  <a:pt x="319" y="235"/>
                </a:cubicBezTo>
                <a:close/>
                <a:moveTo>
                  <a:pt x="318" y="241"/>
                </a:moveTo>
                <a:cubicBezTo>
                  <a:pt x="318" y="241"/>
                  <a:pt x="318" y="241"/>
                  <a:pt x="319" y="241"/>
                </a:cubicBezTo>
                <a:cubicBezTo>
                  <a:pt x="319" y="241"/>
                  <a:pt x="318" y="242"/>
                  <a:pt x="318" y="241"/>
                </a:cubicBezTo>
                <a:close/>
                <a:moveTo>
                  <a:pt x="319" y="235"/>
                </a:moveTo>
                <a:cubicBezTo>
                  <a:pt x="319" y="235"/>
                  <a:pt x="319" y="235"/>
                  <a:pt x="319" y="235"/>
                </a:cubicBezTo>
                <a:cubicBezTo>
                  <a:pt x="319" y="235"/>
                  <a:pt x="319" y="234"/>
                  <a:pt x="318" y="234"/>
                </a:cubicBezTo>
                <a:cubicBezTo>
                  <a:pt x="318" y="234"/>
                  <a:pt x="318" y="234"/>
                  <a:pt x="319" y="234"/>
                </a:cubicBezTo>
                <a:cubicBezTo>
                  <a:pt x="319" y="234"/>
                  <a:pt x="319" y="234"/>
                  <a:pt x="319" y="234"/>
                </a:cubicBezTo>
                <a:cubicBezTo>
                  <a:pt x="319" y="234"/>
                  <a:pt x="319" y="234"/>
                  <a:pt x="319" y="234"/>
                </a:cubicBezTo>
                <a:cubicBezTo>
                  <a:pt x="319" y="234"/>
                  <a:pt x="319" y="235"/>
                  <a:pt x="319" y="235"/>
                </a:cubicBezTo>
                <a:close/>
                <a:moveTo>
                  <a:pt x="373" y="230"/>
                </a:moveTo>
                <a:cubicBezTo>
                  <a:pt x="373" y="231"/>
                  <a:pt x="373" y="231"/>
                  <a:pt x="373" y="231"/>
                </a:cubicBezTo>
                <a:cubicBezTo>
                  <a:pt x="373" y="231"/>
                  <a:pt x="372" y="231"/>
                  <a:pt x="372" y="231"/>
                </a:cubicBezTo>
                <a:cubicBezTo>
                  <a:pt x="372" y="231"/>
                  <a:pt x="372" y="231"/>
                  <a:pt x="372" y="231"/>
                </a:cubicBezTo>
                <a:cubicBezTo>
                  <a:pt x="372" y="230"/>
                  <a:pt x="372" y="230"/>
                  <a:pt x="373" y="230"/>
                </a:cubicBezTo>
                <a:close/>
                <a:moveTo>
                  <a:pt x="366" y="232"/>
                </a:moveTo>
                <a:cubicBezTo>
                  <a:pt x="366" y="232"/>
                  <a:pt x="365" y="233"/>
                  <a:pt x="365" y="232"/>
                </a:cubicBezTo>
                <a:cubicBezTo>
                  <a:pt x="365" y="232"/>
                  <a:pt x="366" y="232"/>
                  <a:pt x="366" y="232"/>
                </a:cubicBezTo>
                <a:close/>
                <a:moveTo>
                  <a:pt x="364" y="232"/>
                </a:moveTo>
                <a:cubicBezTo>
                  <a:pt x="364" y="233"/>
                  <a:pt x="363" y="232"/>
                  <a:pt x="363" y="232"/>
                </a:cubicBezTo>
                <a:cubicBezTo>
                  <a:pt x="363" y="232"/>
                  <a:pt x="364" y="232"/>
                  <a:pt x="364" y="232"/>
                </a:cubicBezTo>
                <a:close/>
                <a:moveTo>
                  <a:pt x="356" y="232"/>
                </a:moveTo>
                <a:cubicBezTo>
                  <a:pt x="356" y="233"/>
                  <a:pt x="356" y="234"/>
                  <a:pt x="355" y="233"/>
                </a:cubicBezTo>
                <a:cubicBezTo>
                  <a:pt x="356" y="233"/>
                  <a:pt x="356" y="232"/>
                  <a:pt x="356" y="232"/>
                </a:cubicBezTo>
                <a:close/>
                <a:moveTo>
                  <a:pt x="355" y="234"/>
                </a:moveTo>
                <a:cubicBezTo>
                  <a:pt x="355" y="235"/>
                  <a:pt x="355" y="234"/>
                  <a:pt x="356" y="235"/>
                </a:cubicBezTo>
                <a:cubicBezTo>
                  <a:pt x="355" y="235"/>
                  <a:pt x="355" y="237"/>
                  <a:pt x="355" y="236"/>
                </a:cubicBezTo>
                <a:cubicBezTo>
                  <a:pt x="355" y="235"/>
                  <a:pt x="355" y="235"/>
                  <a:pt x="355" y="234"/>
                </a:cubicBezTo>
                <a:close/>
                <a:moveTo>
                  <a:pt x="354" y="236"/>
                </a:moveTo>
                <a:cubicBezTo>
                  <a:pt x="354" y="236"/>
                  <a:pt x="354" y="235"/>
                  <a:pt x="353" y="235"/>
                </a:cubicBezTo>
                <a:cubicBezTo>
                  <a:pt x="354" y="235"/>
                  <a:pt x="354" y="235"/>
                  <a:pt x="354" y="235"/>
                </a:cubicBezTo>
                <a:cubicBezTo>
                  <a:pt x="354" y="235"/>
                  <a:pt x="355" y="236"/>
                  <a:pt x="354" y="236"/>
                </a:cubicBezTo>
                <a:close/>
                <a:moveTo>
                  <a:pt x="353" y="233"/>
                </a:moveTo>
                <a:cubicBezTo>
                  <a:pt x="353" y="233"/>
                  <a:pt x="353" y="234"/>
                  <a:pt x="353" y="234"/>
                </a:cubicBezTo>
                <a:cubicBezTo>
                  <a:pt x="353" y="235"/>
                  <a:pt x="354" y="234"/>
                  <a:pt x="354" y="234"/>
                </a:cubicBezTo>
                <a:cubicBezTo>
                  <a:pt x="354" y="235"/>
                  <a:pt x="353" y="235"/>
                  <a:pt x="353" y="234"/>
                </a:cubicBezTo>
                <a:cubicBezTo>
                  <a:pt x="353" y="234"/>
                  <a:pt x="353" y="234"/>
                  <a:pt x="352" y="234"/>
                </a:cubicBezTo>
                <a:cubicBezTo>
                  <a:pt x="353" y="233"/>
                  <a:pt x="353" y="233"/>
                  <a:pt x="353" y="233"/>
                </a:cubicBezTo>
                <a:close/>
                <a:moveTo>
                  <a:pt x="353" y="235"/>
                </a:moveTo>
                <a:cubicBezTo>
                  <a:pt x="353" y="236"/>
                  <a:pt x="352" y="235"/>
                  <a:pt x="352" y="235"/>
                </a:cubicBezTo>
                <a:cubicBezTo>
                  <a:pt x="353" y="235"/>
                  <a:pt x="353" y="235"/>
                  <a:pt x="353" y="235"/>
                </a:cubicBezTo>
                <a:close/>
                <a:moveTo>
                  <a:pt x="348" y="235"/>
                </a:moveTo>
                <a:cubicBezTo>
                  <a:pt x="349" y="235"/>
                  <a:pt x="349" y="236"/>
                  <a:pt x="349" y="235"/>
                </a:cubicBezTo>
                <a:cubicBezTo>
                  <a:pt x="349" y="234"/>
                  <a:pt x="349" y="235"/>
                  <a:pt x="349" y="234"/>
                </a:cubicBezTo>
                <a:cubicBezTo>
                  <a:pt x="349" y="234"/>
                  <a:pt x="349" y="234"/>
                  <a:pt x="350" y="235"/>
                </a:cubicBezTo>
                <a:cubicBezTo>
                  <a:pt x="350" y="235"/>
                  <a:pt x="349" y="236"/>
                  <a:pt x="348" y="235"/>
                </a:cubicBezTo>
                <a:cubicBezTo>
                  <a:pt x="348" y="236"/>
                  <a:pt x="348" y="235"/>
                  <a:pt x="348" y="235"/>
                </a:cubicBezTo>
                <a:close/>
                <a:moveTo>
                  <a:pt x="347" y="235"/>
                </a:moveTo>
                <a:cubicBezTo>
                  <a:pt x="347" y="235"/>
                  <a:pt x="347" y="235"/>
                  <a:pt x="347" y="236"/>
                </a:cubicBezTo>
                <a:cubicBezTo>
                  <a:pt x="347" y="236"/>
                  <a:pt x="347" y="236"/>
                  <a:pt x="347" y="236"/>
                </a:cubicBezTo>
                <a:cubicBezTo>
                  <a:pt x="347" y="236"/>
                  <a:pt x="347" y="235"/>
                  <a:pt x="347" y="235"/>
                </a:cubicBezTo>
                <a:close/>
                <a:moveTo>
                  <a:pt x="348" y="238"/>
                </a:moveTo>
                <a:cubicBezTo>
                  <a:pt x="347" y="239"/>
                  <a:pt x="347" y="239"/>
                  <a:pt x="346" y="239"/>
                </a:cubicBezTo>
                <a:cubicBezTo>
                  <a:pt x="347" y="238"/>
                  <a:pt x="347" y="238"/>
                  <a:pt x="348" y="238"/>
                </a:cubicBezTo>
                <a:close/>
                <a:moveTo>
                  <a:pt x="345" y="235"/>
                </a:moveTo>
                <a:cubicBezTo>
                  <a:pt x="345" y="235"/>
                  <a:pt x="345" y="235"/>
                  <a:pt x="345" y="235"/>
                </a:cubicBezTo>
                <a:cubicBezTo>
                  <a:pt x="345" y="234"/>
                  <a:pt x="345" y="234"/>
                  <a:pt x="345" y="235"/>
                </a:cubicBezTo>
                <a:close/>
                <a:moveTo>
                  <a:pt x="344" y="237"/>
                </a:moveTo>
                <a:cubicBezTo>
                  <a:pt x="344" y="238"/>
                  <a:pt x="344" y="237"/>
                  <a:pt x="344" y="238"/>
                </a:cubicBezTo>
                <a:cubicBezTo>
                  <a:pt x="343" y="238"/>
                  <a:pt x="344" y="238"/>
                  <a:pt x="343" y="237"/>
                </a:cubicBezTo>
                <a:cubicBezTo>
                  <a:pt x="343" y="237"/>
                  <a:pt x="343" y="238"/>
                  <a:pt x="343" y="238"/>
                </a:cubicBezTo>
                <a:cubicBezTo>
                  <a:pt x="343" y="237"/>
                  <a:pt x="344" y="237"/>
                  <a:pt x="344" y="237"/>
                </a:cubicBezTo>
                <a:close/>
                <a:moveTo>
                  <a:pt x="342" y="235"/>
                </a:moveTo>
                <a:cubicBezTo>
                  <a:pt x="342" y="235"/>
                  <a:pt x="342" y="236"/>
                  <a:pt x="342" y="236"/>
                </a:cubicBezTo>
                <a:cubicBezTo>
                  <a:pt x="342" y="235"/>
                  <a:pt x="342" y="235"/>
                  <a:pt x="342" y="235"/>
                </a:cubicBezTo>
                <a:close/>
                <a:moveTo>
                  <a:pt x="340" y="236"/>
                </a:moveTo>
                <a:cubicBezTo>
                  <a:pt x="341" y="237"/>
                  <a:pt x="341" y="238"/>
                  <a:pt x="341" y="238"/>
                </a:cubicBezTo>
                <a:cubicBezTo>
                  <a:pt x="340" y="238"/>
                  <a:pt x="340" y="237"/>
                  <a:pt x="340" y="236"/>
                </a:cubicBezTo>
                <a:close/>
                <a:moveTo>
                  <a:pt x="339" y="237"/>
                </a:moveTo>
                <a:cubicBezTo>
                  <a:pt x="339" y="238"/>
                  <a:pt x="340" y="237"/>
                  <a:pt x="340" y="238"/>
                </a:cubicBezTo>
                <a:cubicBezTo>
                  <a:pt x="340" y="238"/>
                  <a:pt x="339" y="238"/>
                  <a:pt x="339" y="239"/>
                </a:cubicBezTo>
                <a:cubicBezTo>
                  <a:pt x="339" y="238"/>
                  <a:pt x="338" y="238"/>
                  <a:pt x="338" y="238"/>
                </a:cubicBezTo>
                <a:cubicBezTo>
                  <a:pt x="339" y="238"/>
                  <a:pt x="339" y="238"/>
                  <a:pt x="339" y="237"/>
                </a:cubicBezTo>
                <a:close/>
                <a:moveTo>
                  <a:pt x="338" y="235"/>
                </a:moveTo>
                <a:cubicBezTo>
                  <a:pt x="338" y="235"/>
                  <a:pt x="338" y="235"/>
                  <a:pt x="338" y="235"/>
                </a:cubicBezTo>
                <a:cubicBezTo>
                  <a:pt x="338" y="236"/>
                  <a:pt x="338" y="236"/>
                  <a:pt x="338" y="236"/>
                </a:cubicBezTo>
                <a:cubicBezTo>
                  <a:pt x="337" y="235"/>
                  <a:pt x="338" y="235"/>
                  <a:pt x="338" y="235"/>
                </a:cubicBezTo>
                <a:close/>
                <a:moveTo>
                  <a:pt x="336" y="237"/>
                </a:moveTo>
                <a:cubicBezTo>
                  <a:pt x="336" y="237"/>
                  <a:pt x="337" y="237"/>
                  <a:pt x="337" y="237"/>
                </a:cubicBezTo>
                <a:cubicBezTo>
                  <a:pt x="336" y="238"/>
                  <a:pt x="337" y="238"/>
                  <a:pt x="336" y="238"/>
                </a:cubicBezTo>
                <a:cubicBezTo>
                  <a:pt x="336" y="238"/>
                  <a:pt x="336" y="238"/>
                  <a:pt x="336" y="237"/>
                </a:cubicBezTo>
                <a:close/>
                <a:moveTo>
                  <a:pt x="338" y="238"/>
                </a:moveTo>
                <a:cubicBezTo>
                  <a:pt x="337" y="238"/>
                  <a:pt x="336" y="240"/>
                  <a:pt x="336" y="238"/>
                </a:cubicBezTo>
                <a:cubicBezTo>
                  <a:pt x="337" y="239"/>
                  <a:pt x="337" y="237"/>
                  <a:pt x="338" y="238"/>
                </a:cubicBezTo>
                <a:close/>
                <a:moveTo>
                  <a:pt x="333" y="239"/>
                </a:moveTo>
                <a:cubicBezTo>
                  <a:pt x="333" y="239"/>
                  <a:pt x="333" y="239"/>
                  <a:pt x="333" y="239"/>
                </a:cubicBezTo>
                <a:cubicBezTo>
                  <a:pt x="333" y="239"/>
                  <a:pt x="332" y="240"/>
                  <a:pt x="332" y="239"/>
                </a:cubicBezTo>
                <a:cubicBezTo>
                  <a:pt x="332" y="239"/>
                  <a:pt x="332" y="239"/>
                  <a:pt x="333" y="239"/>
                </a:cubicBezTo>
                <a:close/>
                <a:moveTo>
                  <a:pt x="328" y="239"/>
                </a:moveTo>
                <a:cubicBezTo>
                  <a:pt x="328" y="240"/>
                  <a:pt x="328" y="240"/>
                  <a:pt x="328" y="240"/>
                </a:cubicBezTo>
                <a:cubicBezTo>
                  <a:pt x="328" y="240"/>
                  <a:pt x="328" y="240"/>
                  <a:pt x="328" y="240"/>
                </a:cubicBezTo>
                <a:cubicBezTo>
                  <a:pt x="328" y="240"/>
                  <a:pt x="328" y="240"/>
                  <a:pt x="328" y="240"/>
                </a:cubicBezTo>
                <a:cubicBezTo>
                  <a:pt x="327" y="240"/>
                  <a:pt x="327" y="240"/>
                  <a:pt x="327" y="240"/>
                </a:cubicBezTo>
                <a:cubicBezTo>
                  <a:pt x="327" y="240"/>
                  <a:pt x="327" y="240"/>
                  <a:pt x="327" y="240"/>
                </a:cubicBezTo>
                <a:cubicBezTo>
                  <a:pt x="327" y="240"/>
                  <a:pt x="327" y="240"/>
                  <a:pt x="327" y="240"/>
                </a:cubicBezTo>
                <a:cubicBezTo>
                  <a:pt x="327" y="240"/>
                  <a:pt x="328" y="240"/>
                  <a:pt x="328" y="239"/>
                </a:cubicBezTo>
                <a:close/>
                <a:moveTo>
                  <a:pt x="320" y="236"/>
                </a:moveTo>
                <a:cubicBezTo>
                  <a:pt x="320" y="236"/>
                  <a:pt x="320" y="236"/>
                  <a:pt x="320" y="236"/>
                </a:cubicBezTo>
                <a:cubicBezTo>
                  <a:pt x="320" y="236"/>
                  <a:pt x="320" y="236"/>
                  <a:pt x="320" y="236"/>
                </a:cubicBezTo>
                <a:cubicBezTo>
                  <a:pt x="320" y="236"/>
                  <a:pt x="320" y="236"/>
                  <a:pt x="320" y="236"/>
                </a:cubicBezTo>
                <a:cubicBezTo>
                  <a:pt x="320" y="236"/>
                  <a:pt x="320" y="236"/>
                  <a:pt x="320" y="236"/>
                </a:cubicBezTo>
                <a:close/>
                <a:moveTo>
                  <a:pt x="320" y="237"/>
                </a:moveTo>
                <a:cubicBezTo>
                  <a:pt x="320" y="237"/>
                  <a:pt x="320" y="237"/>
                  <a:pt x="320" y="237"/>
                </a:cubicBezTo>
                <a:cubicBezTo>
                  <a:pt x="320" y="238"/>
                  <a:pt x="320" y="237"/>
                  <a:pt x="320" y="237"/>
                </a:cubicBezTo>
                <a:close/>
                <a:moveTo>
                  <a:pt x="321" y="234"/>
                </a:moveTo>
                <a:cubicBezTo>
                  <a:pt x="321" y="234"/>
                  <a:pt x="321" y="234"/>
                  <a:pt x="321" y="233"/>
                </a:cubicBezTo>
                <a:cubicBezTo>
                  <a:pt x="322" y="233"/>
                  <a:pt x="322" y="233"/>
                  <a:pt x="322" y="234"/>
                </a:cubicBezTo>
                <a:cubicBezTo>
                  <a:pt x="322" y="234"/>
                  <a:pt x="322" y="234"/>
                  <a:pt x="322" y="234"/>
                </a:cubicBezTo>
                <a:cubicBezTo>
                  <a:pt x="322" y="234"/>
                  <a:pt x="322" y="233"/>
                  <a:pt x="322" y="233"/>
                </a:cubicBezTo>
                <a:cubicBezTo>
                  <a:pt x="322" y="233"/>
                  <a:pt x="322" y="234"/>
                  <a:pt x="322" y="234"/>
                </a:cubicBezTo>
                <a:cubicBezTo>
                  <a:pt x="321" y="234"/>
                  <a:pt x="321" y="234"/>
                  <a:pt x="321" y="234"/>
                </a:cubicBezTo>
                <a:close/>
                <a:moveTo>
                  <a:pt x="322" y="235"/>
                </a:moveTo>
                <a:cubicBezTo>
                  <a:pt x="322" y="235"/>
                  <a:pt x="322" y="235"/>
                  <a:pt x="322" y="235"/>
                </a:cubicBezTo>
                <a:cubicBezTo>
                  <a:pt x="322" y="235"/>
                  <a:pt x="322" y="235"/>
                  <a:pt x="322" y="235"/>
                </a:cubicBezTo>
                <a:cubicBezTo>
                  <a:pt x="322" y="235"/>
                  <a:pt x="322" y="235"/>
                  <a:pt x="322" y="235"/>
                </a:cubicBezTo>
                <a:close/>
                <a:moveTo>
                  <a:pt x="322" y="235"/>
                </a:moveTo>
                <a:cubicBezTo>
                  <a:pt x="322" y="235"/>
                  <a:pt x="321" y="235"/>
                  <a:pt x="321" y="235"/>
                </a:cubicBezTo>
                <a:cubicBezTo>
                  <a:pt x="322" y="235"/>
                  <a:pt x="322" y="235"/>
                  <a:pt x="322" y="235"/>
                </a:cubicBezTo>
                <a:cubicBezTo>
                  <a:pt x="322" y="235"/>
                  <a:pt x="322" y="235"/>
                  <a:pt x="322" y="235"/>
                </a:cubicBezTo>
                <a:close/>
                <a:moveTo>
                  <a:pt x="326" y="240"/>
                </a:moveTo>
                <a:cubicBezTo>
                  <a:pt x="326" y="240"/>
                  <a:pt x="326" y="241"/>
                  <a:pt x="325" y="241"/>
                </a:cubicBezTo>
                <a:cubicBezTo>
                  <a:pt x="326" y="240"/>
                  <a:pt x="326" y="239"/>
                  <a:pt x="326" y="240"/>
                </a:cubicBezTo>
                <a:close/>
                <a:moveTo>
                  <a:pt x="325" y="240"/>
                </a:moveTo>
                <a:cubicBezTo>
                  <a:pt x="325" y="241"/>
                  <a:pt x="324" y="241"/>
                  <a:pt x="324" y="241"/>
                </a:cubicBezTo>
                <a:cubicBezTo>
                  <a:pt x="324" y="240"/>
                  <a:pt x="325" y="240"/>
                  <a:pt x="325" y="240"/>
                </a:cubicBezTo>
                <a:close/>
                <a:moveTo>
                  <a:pt x="324" y="241"/>
                </a:moveTo>
                <a:cubicBezTo>
                  <a:pt x="323" y="241"/>
                  <a:pt x="323" y="241"/>
                  <a:pt x="323" y="241"/>
                </a:cubicBezTo>
                <a:cubicBezTo>
                  <a:pt x="323" y="241"/>
                  <a:pt x="323" y="240"/>
                  <a:pt x="324" y="241"/>
                </a:cubicBezTo>
                <a:close/>
                <a:moveTo>
                  <a:pt x="323" y="236"/>
                </a:moveTo>
                <a:cubicBezTo>
                  <a:pt x="323" y="237"/>
                  <a:pt x="322" y="236"/>
                  <a:pt x="322" y="236"/>
                </a:cubicBezTo>
                <a:cubicBezTo>
                  <a:pt x="322" y="236"/>
                  <a:pt x="322" y="236"/>
                  <a:pt x="322" y="236"/>
                </a:cubicBezTo>
                <a:lnTo>
                  <a:pt x="323" y="236"/>
                </a:lnTo>
                <a:close/>
                <a:moveTo>
                  <a:pt x="323" y="234"/>
                </a:moveTo>
                <a:cubicBezTo>
                  <a:pt x="323" y="234"/>
                  <a:pt x="323" y="234"/>
                  <a:pt x="323" y="234"/>
                </a:cubicBezTo>
                <a:cubicBezTo>
                  <a:pt x="323" y="234"/>
                  <a:pt x="323" y="234"/>
                  <a:pt x="323" y="234"/>
                </a:cubicBezTo>
                <a:cubicBezTo>
                  <a:pt x="323" y="234"/>
                  <a:pt x="323" y="234"/>
                  <a:pt x="323" y="234"/>
                </a:cubicBezTo>
                <a:close/>
                <a:moveTo>
                  <a:pt x="326" y="233"/>
                </a:moveTo>
                <a:cubicBezTo>
                  <a:pt x="326" y="233"/>
                  <a:pt x="326" y="233"/>
                  <a:pt x="326" y="233"/>
                </a:cubicBezTo>
                <a:cubicBezTo>
                  <a:pt x="326" y="233"/>
                  <a:pt x="326" y="233"/>
                  <a:pt x="326" y="233"/>
                </a:cubicBezTo>
                <a:close/>
                <a:moveTo>
                  <a:pt x="327" y="232"/>
                </a:moveTo>
                <a:cubicBezTo>
                  <a:pt x="327" y="232"/>
                  <a:pt x="327" y="232"/>
                  <a:pt x="326" y="232"/>
                </a:cubicBezTo>
                <a:cubicBezTo>
                  <a:pt x="326" y="232"/>
                  <a:pt x="326" y="232"/>
                  <a:pt x="327" y="232"/>
                </a:cubicBezTo>
                <a:cubicBezTo>
                  <a:pt x="326" y="232"/>
                  <a:pt x="326" y="232"/>
                  <a:pt x="326" y="233"/>
                </a:cubicBezTo>
                <a:cubicBezTo>
                  <a:pt x="326" y="233"/>
                  <a:pt x="326" y="233"/>
                  <a:pt x="326" y="233"/>
                </a:cubicBezTo>
                <a:cubicBezTo>
                  <a:pt x="326" y="232"/>
                  <a:pt x="326" y="232"/>
                  <a:pt x="326" y="232"/>
                </a:cubicBezTo>
                <a:cubicBezTo>
                  <a:pt x="326" y="232"/>
                  <a:pt x="326" y="232"/>
                  <a:pt x="326" y="232"/>
                </a:cubicBezTo>
                <a:cubicBezTo>
                  <a:pt x="326" y="232"/>
                  <a:pt x="326" y="232"/>
                  <a:pt x="326" y="232"/>
                </a:cubicBezTo>
                <a:cubicBezTo>
                  <a:pt x="326" y="232"/>
                  <a:pt x="326" y="232"/>
                  <a:pt x="326" y="232"/>
                </a:cubicBezTo>
                <a:cubicBezTo>
                  <a:pt x="326" y="231"/>
                  <a:pt x="327" y="232"/>
                  <a:pt x="327" y="231"/>
                </a:cubicBezTo>
                <a:cubicBezTo>
                  <a:pt x="327" y="231"/>
                  <a:pt x="327" y="231"/>
                  <a:pt x="327" y="231"/>
                </a:cubicBezTo>
                <a:cubicBezTo>
                  <a:pt x="327" y="231"/>
                  <a:pt x="327" y="232"/>
                  <a:pt x="327" y="232"/>
                </a:cubicBezTo>
                <a:close/>
                <a:moveTo>
                  <a:pt x="327" y="220"/>
                </a:moveTo>
                <a:cubicBezTo>
                  <a:pt x="327" y="220"/>
                  <a:pt x="327" y="221"/>
                  <a:pt x="326" y="221"/>
                </a:cubicBezTo>
                <a:cubicBezTo>
                  <a:pt x="326" y="221"/>
                  <a:pt x="326" y="220"/>
                  <a:pt x="326" y="220"/>
                </a:cubicBezTo>
                <a:cubicBezTo>
                  <a:pt x="327" y="220"/>
                  <a:pt x="327" y="220"/>
                  <a:pt x="327" y="220"/>
                </a:cubicBezTo>
                <a:cubicBezTo>
                  <a:pt x="327" y="220"/>
                  <a:pt x="327" y="220"/>
                  <a:pt x="327" y="220"/>
                </a:cubicBezTo>
                <a:cubicBezTo>
                  <a:pt x="327" y="220"/>
                  <a:pt x="327" y="220"/>
                  <a:pt x="327" y="220"/>
                </a:cubicBezTo>
                <a:close/>
                <a:moveTo>
                  <a:pt x="330" y="228"/>
                </a:moveTo>
                <a:cubicBezTo>
                  <a:pt x="330" y="228"/>
                  <a:pt x="330" y="229"/>
                  <a:pt x="331" y="229"/>
                </a:cubicBezTo>
                <a:cubicBezTo>
                  <a:pt x="331" y="230"/>
                  <a:pt x="330" y="229"/>
                  <a:pt x="330" y="228"/>
                </a:cubicBezTo>
                <a:close/>
                <a:moveTo>
                  <a:pt x="331" y="219"/>
                </a:moveTo>
                <a:cubicBezTo>
                  <a:pt x="331" y="219"/>
                  <a:pt x="331" y="219"/>
                  <a:pt x="331" y="219"/>
                </a:cubicBezTo>
                <a:cubicBezTo>
                  <a:pt x="331" y="219"/>
                  <a:pt x="331" y="219"/>
                  <a:pt x="331" y="219"/>
                </a:cubicBezTo>
                <a:cubicBezTo>
                  <a:pt x="331" y="219"/>
                  <a:pt x="331" y="219"/>
                  <a:pt x="331" y="219"/>
                </a:cubicBezTo>
                <a:cubicBezTo>
                  <a:pt x="331" y="219"/>
                  <a:pt x="331" y="219"/>
                  <a:pt x="331" y="219"/>
                </a:cubicBezTo>
                <a:close/>
                <a:moveTo>
                  <a:pt x="334" y="228"/>
                </a:moveTo>
                <a:cubicBezTo>
                  <a:pt x="334" y="228"/>
                  <a:pt x="334" y="228"/>
                  <a:pt x="334" y="228"/>
                </a:cubicBezTo>
                <a:cubicBezTo>
                  <a:pt x="334" y="227"/>
                  <a:pt x="335" y="227"/>
                  <a:pt x="336" y="228"/>
                </a:cubicBezTo>
                <a:cubicBezTo>
                  <a:pt x="335" y="228"/>
                  <a:pt x="335" y="229"/>
                  <a:pt x="334" y="228"/>
                </a:cubicBezTo>
                <a:cubicBezTo>
                  <a:pt x="334" y="229"/>
                  <a:pt x="334" y="229"/>
                  <a:pt x="333" y="229"/>
                </a:cubicBezTo>
                <a:cubicBezTo>
                  <a:pt x="334" y="228"/>
                  <a:pt x="334" y="228"/>
                  <a:pt x="334" y="228"/>
                </a:cubicBezTo>
                <a:close/>
                <a:moveTo>
                  <a:pt x="334" y="219"/>
                </a:moveTo>
                <a:cubicBezTo>
                  <a:pt x="334" y="219"/>
                  <a:pt x="334" y="219"/>
                  <a:pt x="334" y="219"/>
                </a:cubicBezTo>
                <a:cubicBezTo>
                  <a:pt x="334" y="219"/>
                  <a:pt x="333" y="219"/>
                  <a:pt x="333" y="219"/>
                </a:cubicBezTo>
                <a:cubicBezTo>
                  <a:pt x="333" y="220"/>
                  <a:pt x="333" y="220"/>
                  <a:pt x="333" y="220"/>
                </a:cubicBezTo>
                <a:cubicBezTo>
                  <a:pt x="333" y="220"/>
                  <a:pt x="333" y="220"/>
                  <a:pt x="332" y="220"/>
                </a:cubicBezTo>
                <a:cubicBezTo>
                  <a:pt x="333" y="220"/>
                  <a:pt x="333" y="219"/>
                  <a:pt x="334" y="219"/>
                </a:cubicBezTo>
                <a:close/>
                <a:moveTo>
                  <a:pt x="332" y="220"/>
                </a:moveTo>
                <a:cubicBezTo>
                  <a:pt x="332" y="219"/>
                  <a:pt x="332" y="219"/>
                  <a:pt x="332" y="219"/>
                </a:cubicBezTo>
                <a:cubicBezTo>
                  <a:pt x="332" y="219"/>
                  <a:pt x="332" y="219"/>
                  <a:pt x="332" y="219"/>
                </a:cubicBezTo>
                <a:cubicBezTo>
                  <a:pt x="332" y="220"/>
                  <a:pt x="332" y="220"/>
                  <a:pt x="332" y="220"/>
                </a:cubicBezTo>
                <a:cubicBezTo>
                  <a:pt x="332" y="220"/>
                  <a:pt x="332" y="220"/>
                  <a:pt x="332" y="220"/>
                </a:cubicBezTo>
                <a:cubicBezTo>
                  <a:pt x="332" y="220"/>
                  <a:pt x="332" y="220"/>
                  <a:pt x="332" y="220"/>
                </a:cubicBezTo>
                <a:cubicBezTo>
                  <a:pt x="332" y="220"/>
                  <a:pt x="332" y="220"/>
                  <a:pt x="332" y="220"/>
                </a:cubicBezTo>
                <a:cubicBezTo>
                  <a:pt x="332" y="220"/>
                  <a:pt x="332" y="220"/>
                  <a:pt x="332" y="220"/>
                </a:cubicBezTo>
                <a:close/>
                <a:moveTo>
                  <a:pt x="332" y="230"/>
                </a:moveTo>
                <a:cubicBezTo>
                  <a:pt x="332" y="230"/>
                  <a:pt x="333" y="230"/>
                  <a:pt x="332" y="230"/>
                </a:cubicBezTo>
                <a:cubicBezTo>
                  <a:pt x="332" y="230"/>
                  <a:pt x="332" y="231"/>
                  <a:pt x="332" y="231"/>
                </a:cubicBezTo>
                <a:lnTo>
                  <a:pt x="332" y="230"/>
                </a:lnTo>
                <a:close/>
                <a:moveTo>
                  <a:pt x="332" y="232"/>
                </a:moveTo>
                <a:cubicBezTo>
                  <a:pt x="332" y="232"/>
                  <a:pt x="332" y="232"/>
                  <a:pt x="332" y="232"/>
                </a:cubicBezTo>
                <a:cubicBezTo>
                  <a:pt x="332" y="232"/>
                  <a:pt x="332" y="232"/>
                  <a:pt x="332" y="232"/>
                </a:cubicBezTo>
                <a:cubicBezTo>
                  <a:pt x="332" y="232"/>
                  <a:pt x="332" y="232"/>
                  <a:pt x="332" y="232"/>
                </a:cubicBezTo>
                <a:cubicBezTo>
                  <a:pt x="332" y="231"/>
                  <a:pt x="332" y="232"/>
                  <a:pt x="333" y="232"/>
                </a:cubicBezTo>
                <a:cubicBezTo>
                  <a:pt x="333" y="232"/>
                  <a:pt x="333" y="232"/>
                  <a:pt x="333" y="232"/>
                </a:cubicBezTo>
                <a:cubicBezTo>
                  <a:pt x="333" y="232"/>
                  <a:pt x="333" y="232"/>
                  <a:pt x="333" y="232"/>
                </a:cubicBezTo>
                <a:cubicBezTo>
                  <a:pt x="333" y="232"/>
                  <a:pt x="332" y="232"/>
                  <a:pt x="332" y="232"/>
                </a:cubicBezTo>
                <a:close/>
                <a:moveTo>
                  <a:pt x="333" y="230"/>
                </a:moveTo>
                <a:cubicBezTo>
                  <a:pt x="333" y="229"/>
                  <a:pt x="334" y="229"/>
                  <a:pt x="335" y="229"/>
                </a:cubicBezTo>
                <a:cubicBezTo>
                  <a:pt x="335" y="231"/>
                  <a:pt x="333" y="230"/>
                  <a:pt x="333" y="230"/>
                </a:cubicBezTo>
                <a:close/>
                <a:moveTo>
                  <a:pt x="335" y="231"/>
                </a:moveTo>
                <a:cubicBezTo>
                  <a:pt x="335" y="231"/>
                  <a:pt x="335" y="231"/>
                  <a:pt x="335" y="231"/>
                </a:cubicBezTo>
                <a:cubicBezTo>
                  <a:pt x="335" y="232"/>
                  <a:pt x="335" y="231"/>
                  <a:pt x="334" y="231"/>
                </a:cubicBezTo>
                <a:cubicBezTo>
                  <a:pt x="334" y="231"/>
                  <a:pt x="334" y="231"/>
                  <a:pt x="334" y="230"/>
                </a:cubicBezTo>
                <a:cubicBezTo>
                  <a:pt x="335" y="230"/>
                  <a:pt x="334" y="231"/>
                  <a:pt x="335" y="231"/>
                </a:cubicBezTo>
                <a:cubicBezTo>
                  <a:pt x="335" y="230"/>
                  <a:pt x="335" y="230"/>
                  <a:pt x="335" y="230"/>
                </a:cubicBezTo>
                <a:cubicBezTo>
                  <a:pt x="335" y="229"/>
                  <a:pt x="335" y="230"/>
                  <a:pt x="336" y="230"/>
                </a:cubicBezTo>
                <a:cubicBezTo>
                  <a:pt x="336" y="231"/>
                  <a:pt x="335" y="231"/>
                  <a:pt x="335" y="231"/>
                </a:cubicBezTo>
                <a:close/>
                <a:moveTo>
                  <a:pt x="335" y="230"/>
                </a:moveTo>
                <a:cubicBezTo>
                  <a:pt x="336" y="229"/>
                  <a:pt x="336" y="229"/>
                  <a:pt x="336" y="229"/>
                </a:cubicBezTo>
                <a:cubicBezTo>
                  <a:pt x="336" y="230"/>
                  <a:pt x="336" y="230"/>
                  <a:pt x="335" y="230"/>
                </a:cubicBezTo>
                <a:close/>
                <a:moveTo>
                  <a:pt x="337" y="230"/>
                </a:moveTo>
                <a:cubicBezTo>
                  <a:pt x="337" y="230"/>
                  <a:pt x="337" y="229"/>
                  <a:pt x="338" y="229"/>
                </a:cubicBezTo>
                <a:cubicBezTo>
                  <a:pt x="338" y="230"/>
                  <a:pt x="337" y="230"/>
                  <a:pt x="337" y="230"/>
                </a:cubicBezTo>
                <a:close/>
                <a:moveTo>
                  <a:pt x="339" y="229"/>
                </a:moveTo>
                <a:cubicBezTo>
                  <a:pt x="339" y="229"/>
                  <a:pt x="339" y="229"/>
                  <a:pt x="338" y="229"/>
                </a:cubicBezTo>
                <a:cubicBezTo>
                  <a:pt x="338" y="228"/>
                  <a:pt x="339" y="229"/>
                  <a:pt x="339" y="229"/>
                </a:cubicBezTo>
                <a:close/>
                <a:moveTo>
                  <a:pt x="341" y="216"/>
                </a:moveTo>
                <a:cubicBezTo>
                  <a:pt x="341" y="216"/>
                  <a:pt x="341" y="216"/>
                  <a:pt x="341" y="216"/>
                </a:cubicBezTo>
                <a:cubicBezTo>
                  <a:pt x="341" y="216"/>
                  <a:pt x="341" y="216"/>
                  <a:pt x="340" y="216"/>
                </a:cubicBezTo>
                <a:cubicBezTo>
                  <a:pt x="341" y="216"/>
                  <a:pt x="341" y="216"/>
                  <a:pt x="341" y="216"/>
                </a:cubicBezTo>
                <a:close/>
                <a:moveTo>
                  <a:pt x="340" y="217"/>
                </a:moveTo>
                <a:cubicBezTo>
                  <a:pt x="340" y="217"/>
                  <a:pt x="340" y="217"/>
                  <a:pt x="340" y="217"/>
                </a:cubicBezTo>
                <a:cubicBezTo>
                  <a:pt x="340" y="217"/>
                  <a:pt x="340" y="217"/>
                  <a:pt x="340" y="217"/>
                </a:cubicBezTo>
                <a:cubicBezTo>
                  <a:pt x="340" y="217"/>
                  <a:pt x="340" y="217"/>
                  <a:pt x="340" y="217"/>
                </a:cubicBezTo>
                <a:close/>
                <a:moveTo>
                  <a:pt x="341" y="228"/>
                </a:moveTo>
                <a:cubicBezTo>
                  <a:pt x="340" y="227"/>
                  <a:pt x="340" y="227"/>
                  <a:pt x="340" y="227"/>
                </a:cubicBezTo>
                <a:cubicBezTo>
                  <a:pt x="340" y="227"/>
                  <a:pt x="340" y="227"/>
                  <a:pt x="340" y="226"/>
                </a:cubicBezTo>
                <a:cubicBezTo>
                  <a:pt x="341" y="227"/>
                  <a:pt x="341" y="227"/>
                  <a:pt x="341" y="226"/>
                </a:cubicBezTo>
                <a:cubicBezTo>
                  <a:pt x="341" y="226"/>
                  <a:pt x="341" y="227"/>
                  <a:pt x="341" y="227"/>
                </a:cubicBezTo>
                <a:cubicBezTo>
                  <a:pt x="341" y="227"/>
                  <a:pt x="341" y="227"/>
                  <a:pt x="341" y="228"/>
                </a:cubicBezTo>
                <a:close/>
                <a:moveTo>
                  <a:pt x="342" y="217"/>
                </a:moveTo>
                <a:cubicBezTo>
                  <a:pt x="343" y="218"/>
                  <a:pt x="343" y="217"/>
                  <a:pt x="343" y="217"/>
                </a:cubicBezTo>
                <a:cubicBezTo>
                  <a:pt x="343" y="217"/>
                  <a:pt x="343" y="217"/>
                  <a:pt x="343" y="217"/>
                </a:cubicBezTo>
                <a:cubicBezTo>
                  <a:pt x="343" y="217"/>
                  <a:pt x="343" y="217"/>
                  <a:pt x="343" y="217"/>
                </a:cubicBezTo>
                <a:cubicBezTo>
                  <a:pt x="343" y="217"/>
                  <a:pt x="344" y="217"/>
                  <a:pt x="344" y="217"/>
                </a:cubicBezTo>
                <a:cubicBezTo>
                  <a:pt x="343" y="218"/>
                  <a:pt x="342" y="218"/>
                  <a:pt x="342" y="217"/>
                </a:cubicBezTo>
                <a:close/>
                <a:moveTo>
                  <a:pt x="343" y="224"/>
                </a:moveTo>
                <a:cubicBezTo>
                  <a:pt x="343" y="225"/>
                  <a:pt x="343" y="225"/>
                  <a:pt x="343" y="224"/>
                </a:cubicBezTo>
                <a:cubicBezTo>
                  <a:pt x="343" y="224"/>
                  <a:pt x="343" y="224"/>
                  <a:pt x="343" y="224"/>
                </a:cubicBezTo>
                <a:close/>
                <a:moveTo>
                  <a:pt x="342" y="227"/>
                </a:moveTo>
                <a:cubicBezTo>
                  <a:pt x="342" y="226"/>
                  <a:pt x="343" y="226"/>
                  <a:pt x="344" y="226"/>
                </a:cubicBezTo>
                <a:cubicBezTo>
                  <a:pt x="344" y="226"/>
                  <a:pt x="344" y="226"/>
                  <a:pt x="344" y="226"/>
                </a:cubicBezTo>
                <a:cubicBezTo>
                  <a:pt x="344" y="226"/>
                  <a:pt x="344" y="226"/>
                  <a:pt x="344" y="227"/>
                </a:cubicBezTo>
                <a:cubicBezTo>
                  <a:pt x="343" y="226"/>
                  <a:pt x="343" y="227"/>
                  <a:pt x="342" y="227"/>
                </a:cubicBezTo>
                <a:close/>
                <a:moveTo>
                  <a:pt x="343" y="229"/>
                </a:moveTo>
                <a:cubicBezTo>
                  <a:pt x="344" y="229"/>
                  <a:pt x="344" y="229"/>
                  <a:pt x="344" y="229"/>
                </a:cubicBezTo>
                <a:cubicBezTo>
                  <a:pt x="344" y="229"/>
                  <a:pt x="343" y="229"/>
                  <a:pt x="343" y="229"/>
                </a:cubicBezTo>
                <a:close/>
                <a:moveTo>
                  <a:pt x="345" y="229"/>
                </a:moveTo>
                <a:cubicBezTo>
                  <a:pt x="344" y="229"/>
                  <a:pt x="344" y="228"/>
                  <a:pt x="345" y="229"/>
                </a:cubicBezTo>
                <a:cubicBezTo>
                  <a:pt x="344" y="229"/>
                  <a:pt x="345" y="229"/>
                  <a:pt x="345" y="229"/>
                </a:cubicBezTo>
                <a:close/>
                <a:moveTo>
                  <a:pt x="346" y="217"/>
                </a:moveTo>
                <a:cubicBezTo>
                  <a:pt x="346" y="217"/>
                  <a:pt x="346" y="217"/>
                  <a:pt x="346" y="217"/>
                </a:cubicBezTo>
                <a:cubicBezTo>
                  <a:pt x="346" y="218"/>
                  <a:pt x="346" y="218"/>
                  <a:pt x="346" y="217"/>
                </a:cubicBezTo>
                <a:close/>
                <a:moveTo>
                  <a:pt x="347" y="228"/>
                </a:moveTo>
                <a:cubicBezTo>
                  <a:pt x="348" y="228"/>
                  <a:pt x="348" y="227"/>
                  <a:pt x="348" y="228"/>
                </a:cubicBezTo>
                <a:cubicBezTo>
                  <a:pt x="348" y="228"/>
                  <a:pt x="348" y="228"/>
                  <a:pt x="347" y="228"/>
                </a:cubicBezTo>
                <a:close/>
                <a:moveTo>
                  <a:pt x="352" y="215"/>
                </a:moveTo>
                <a:cubicBezTo>
                  <a:pt x="352" y="215"/>
                  <a:pt x="352" y="215"/>
                  <a:pt x="352" y="216"/>
                </a:cubicBezTo>
                <a:cubicBezTo>
                  <a:pt x="351" y="215"/>
                  <a:pt x="352" y="214"/>
                  <a:pt x="352" y="215"/>
                </a:cubicBezTo>
                <a:close/>
                <a:moveTo>
                  <a:pt x="352" y="228"/>
                </a:moveTo>
                <a:cubicBezTo>
                  <a:pt x="351" y="227"/>
                  <a:pt x="351" y="227"/>
                  <a:pt x="351" y="227"/>
                </a:cubicBezTo>
                <a:cubicBezTo>
                  <a:pt x="351" y="227"/>
                  <a:pt x="352" y="227"/>
                  <a:pt x="352" y="226"/>
                </a:cubicBezTo>
                <a:cubicBezTo>
                  <a:pt x="352" y="226"/>
                  <a:pt x="352" y="226"/>
                  <a:pt x="352" y="226"/>
                </a:cubicBezTo>
                <a:cubicBezTo>
                  <a:pt x="352" y="227"/>
                  <a:pt x="352" y="227"/>
                  <a:pt x="352" y="228"/>
                </a:cubicBezTo>
                <a:close/>
                <a:moveTo>
                  <a:pt x="353" y="227"/>
                </a:moveTo>
                <a:cubicBezTo>
                  <a:pt x="353" y="226"/>
                  <a:pt x="355" y="226"/>
                  <a:pt x="355" y="227"/>
                </a:cubicBezTo>
                <a:cubicBezTo>
                  <a:pt x="354" y="226"/>
                  <a:pt x="354" y="227"/>
                  <a:pt x="353" y="227"/>
                </a:cubicBezTo>
                <a:close/>
                <a:moveTo>
                  <a:pt x="374" y="217"/>
                </a:moveTo>
                <a:cubicBezTo>
                  <a:pt x="374" y="218"/>
                  <a:pt x="374" y="218"/>
                  <a:pt x="374" y="218"/>
                </a:cubicBezTo>
                <a:cubicBezTo>
                  <a:pt x="374" y="218"/>
                  <a:pt x="373" y="218"/>
                  <a:pt x="373" y="218"/>
                </a:cubicBezTo>
                <a:cubicBezTo>
                  <a:pt x="373" y="218"/>
                  <a:pt x="373" y="218"/>
                  <a:pt x="374" y="217"/>
                </a:cubicBezTo>
                <a:close/>
                <a:moveTo>
                  <a:pt x="373" y="219"/>
                </a:moveTo>
                <a:cubicBezTo>
                  <a:pt x="373" y="219"/>
                  <a:pt x="373" y="220"/>
                  <a:pt x="373" y="219"/>
                </a:cubicBezTo>
                <a:cubicBezTo>
                  <a:pt x="373" y="219"/>
                  <a:pt x="373" y="219"/>
                  <a:pt x="373" y="219"/>
                </a:cubicBezTo>
                <a:close/>
                <a:moveTo>
                  <a:pt x="373" y="218"/>
                </a:moveTo>
                <a:cubicBezTo>
                  <a:pt x="373" y="218"/>
                  <a:pt x="372" y="218"/>
                  <a:pt x="372" y="218"/>
                </a:cubicBezTo>
                <a:cubicBezTo>
                  <a:pt x="372" y="218"/>
                  <a:pt x="372" y="217"/>
                  <a:pt x="373" y="218"/>
                </a:cubicBezTo>
                <a:close/>
                <a:moveTo>
                  <a:pt x="374" y="211"/>
                </a:moveTo>
                <a:cubicBezTo>
                  <a:pt x="374" y="211"/>
                  <a:pt x="374" y="212"/>
                  <a:pt x="374" y="212"/>
                </a:cubicBezTo>
                <a:cubicBezTo>
                  <a:pt x="374" y="211"/>
                  <a:pt x="374" y="211"/>
                  <a:pt x="374" y="211"/>
                </a:cubicBezTo>
                <a:close/>
                <a:moveTo>
                  <a:pt x="373" y="212"/>
                </a:moveTo>
                <a:cubicBezTo>
                  <a:pt x="373" y="212"/>
                  <a:pt x="373" y="212"/>
                  <a:pt x="373" y="212"/>
                </a:cubicBezTo>
                <a:cubicBezTo>
                  <a:pt x="373" y="213"/>
                  <a:pt x="373" y="213"/>
                  <a:pt x="373" y="213"/>
                </a:cubicBezTo>
                <a:cubicBezTo>
                  <a:pt x="373" y="213"/>
                  <a:pt x="373" y="213"/>
                  <a:pt x="373" y="213"/>
                </a:cubicBezTo>
                <a:cubicBezTo>
                  <a:pt x="373" y="213"/>
                  <a:pt x="373" y="214"/>
                  <a:pt x="373" y="213"/>
                </a:cubicBezTo>
                <a:cubicBezTo>
                  <a:pt x="373" y="213"/>
                  <a:pt x="373" y="212"/>
                  <a:pt x="373" y="212"/>
                </a:cubicBezTo>
                <a:close/>
                <a:moveTo>
                  <a:pt x="371" y="214"/>
                </a:moveTo>
                <a:cubicBezTo>
                  <a:pt x="371" y="214"/>
                  <a:pt x="372" y="214"/>
                  <a:pt x="372" y="214"/>
                </a:cubicBezTo>
                <a:cubicBezTo>
                  <a:pt x="372" y="215"/>
                  <a:pt x="371" y="215"/>
                  <a:pt x="371" y="215"/>
                </a:cubicBezTo>
                <a:cubicBezTo>
                  <a:pt x="371" y="215"/>
                  <a:pt x="371" y="215"/>
                  <a:pt x="371" y="215"/>
                </a:cubicBezTo>
                <a:lnTo>
                  <a:pt x="371" y="214"/>
                </a:lnTo>
                <a:close/>
                <a:moveTo>
                  <a:pt x="371" y="218"/>
                </a:moveTo>
                <a:cubicBezTo>
                  <a:pt x="371" y="219"/>
                  <a:pt x="371" y="219"/>
                  <a:pt x="370" y="219"/>
                </a:cubicBezTo>
                <a:cubicBezTo>
                  <a:pt x="370" y="219"/>
                  <a:pt x="370" y="219"/>
                  <a:pt x="370" y="219"/>
                </a:cubicBezTo>
                <a:cubicBezTo>
                  <a:pt x="370" y="218"/>
                  <a:pt x="370" y="218"/>
                  <a:pt x="371" y="218"/>
                </a:cubicBezTo>
                <a:close/>
                <a:moveTo>
                  <a:pt x="370" y="214"/>
                </a:moveTo>
                <a:cubicBezTo>
                  <a:pt x="370" y="216"/>
                  <a:pt x="369" y="215"/>
                  <a:pt x="369" y="214"/>
                </a:cubicBezTo>
                <a:cubicBezTo>
                  <a:pt x="369" y="215"/>
                  <a:pt x="369" y="214"/>
                  <a:pt x="370" y="214"/>
                </a:cubicBezTo>
                <a:close/>
                <a:moveTo>
                  <a:pt x="369" y="220"/>
                </a:moveTo>
                <a:cubicBezTo>
                  <a:pt x="369" y="219"/>
                  <a:pt x="368" y="220"/>
                  <a:pt x="368" y="220"/>
                </a:cubicBezTo>
                <a:cubicBezTo>
                  <a:pt x="368" y="220"/>
                  <a:pt x="368" y="219"/>
                  <a:pt x="369" y="219"/>
                </a:cubicBezTo>
                <a:cubicBezTo>
                  <a:pt x="369" y="219"/>
                  <a:pt x="369" y="219"/>
                  <a:pt x="369" y="220"/>
                </a:cubicBezTo>
                <a:close/>
                <a:moveTo>
                  <a:pt x="368" y="215"/>
                </a:moveTo>
                <a:cubicBezTo>
                  <a:pt x="368" y="216"/>
                  <a:pt x="369" y="216"/>
                  <a:pt x="368" y="216"/>
                </a:cubicBezTo>
                <a:cubicBezTo>
                  <a:pt x="368" y="216"/>
                  <a:pt x="368" y="215"/>
                  <a:pt x="368" y="215"/>
                </a:cubicBezTo>
                <a:close/>
                <a:moveTo>
                  <a:pt x="367" y="213"/>
                </a:moveTo>
                <a:cubicBezTo>
                  <a:pt x="367" y="213"/>
                  <a:pt x="367" y="214"/>
                  <a:pt x="367" y="214"/>
                </a:cubicBezTo>
                <a:cubicBezTo>
                  <a:pt x="368" y="213"/>
                  <a:pt x="367" y="213"/>
                  <a:pt x="368" y="213"/>
                </a:cubicBezTo>
                <a:cubicBezTo>
                  <a:pt x="368" y="213"/>
                  <a:pt x="368" y="214"/>
                  <a:pt x="368" y="214"/>
                </a:cubicBezTo>
                <a:cubicBezTo>
                  <a:pt x="367" y="214"/>
                  <a:pt x="367" y="214"/>
                  <a:pt x="367" y="214"/>
                </a:cubicBezTo>
                <a:cubicBezTo>
                  <a:pt x="367" y="214"/>
                  <a:pt x="367" y="214"/>
                  <a:pt x="367" y="215"/>
                </a:cubicBezTo>
                <a:cubicBezTo>
                  <a:pt x="367" y="214"/>
                  <a:pt x="367" y="214"/>
                  <a:pt x="367" y="214"/>
                </a:cubicBezTo>
                <a:cubicBezTo>
                  <a:pt x="367" y="214"/>
                  <a:pt x="367" y="214"/>
                  <a:pt x="367" y="214"/>
                </a:cubicBezTo>
                <a:cubicBezTo>
                  <a:pt x="367" y="213"/>
                  <a:pt x="367" y="213"/>
                  <a:pt x="367" y="213"/>
                </a:cubicBezTo>
                <a:close/>
                <a:moveTo>
                  <a:pt x="361" y="220"/>
                </a:moveTo>
                <a:cubicBezTo>
                  <a:pt x="361" y="220"/>
                  <a:pt x="361" y="220"/>
                  <a:pt x="361" y="220"/>
                </a:cubicBezTo>
                <a:cubicBezTo>
                  <a:pt x="362" y="220"/>
                  <a:pt x="361" y="221"/>
                  <a:pt x="361" y="221"/>
                </a:cubicBezTo>
                <a:lnTo>
                  <a:pt x="361" y="220"/>
                </a:lnTo>
                <a:close/>
                <a:moveTo>
                  <a:pt x="359" y="214"/>
                </a:moveTo>
                <a:cubicBezTo>
                  <a:pt x="359" y="213"/>
                  <a:pt x="359" y="213"/>
                  <a:pt x="359" y="213"/>
                </a:cubicBezTo>
                <a:cubicBezTo>
                  <a:pt x="359" y="213"/>
                  <a:pt x="359" y="212"/>
                  <a:pt x="360" y="213"/>
                </a:cubicBezTo>
                <a:cubicBezTo>
                  <a:pt x="360" y="213"/>
                  <a:pt x="359" y="213"/>
                  <a:pt x="359" y="214"/>
                </a:cubicBezTo>
                <a:close/>
                <a:moveTo>
                  <a:pt x="359" y="217"/>
                </a:moveTo>
                <a:cubicBezTo>
                  <a:pt x="360" y="217"/>
                  <a:pt x="360" y="216"/>
                  <a:pt x="360" y="217"/>
                </a:cubicBezTo>
                <a:cubicBezTo>
                  <a:pt x="360" y="217"/>
                  <a:pt x="359" y="217"/>
                  <a:pt x="359" y="217"/>
                </a:cubicBezTo>
                <a:close/>
                <a:moveTo>
                  <a:pt x="363" y="223"/>
                </a:moveTo>
                <a:cubicBezTo>
                  <a:pt x="362" y="222"/>
                  <a:pt x="362" y="223"/>
                  <a:pt x="361" y="223"/>
                </a:cubicBezTo>
                <a:cubicBezTo>
                  <a:pt x="361" y="222"/>
                  <a:pt x="361" y="223"/>
                  <a:pt x="360" y="222"/>
                </a:cubicBezTo>
                <a:cubicBezTo>
                  <a:pt x="361" y="222"/>
                  <a:pt x="361" y="222"/>
                  <a:pt x="362" y="222"/>
                </a:cubicBezTo>
                <a:cubicBezTo>
                  <a:pt x="362" y="221"/>
                  <a:pt x="361" y="219"/>
                  <a:pt x="362" y="219"/>
                </a:cubicBezTo>
                <a:cubicBezTo>
                  <a:pt x="362" y="220"/>
                  <a:pt x="362" y="222"/>
                  <a:pt x="363" y="222"/>
                </a:cubicBezTo>
                <a:cubicBezTo>
                  <a:pt x="363" y="222"/>
                  <a:pt x="363" y="222"/>
                  <a:pt x="363" y="223"/>
                </a:cubicBezTo>
                <a:close/>
                <a:moveTo>
                  <a:pt x="363" y="218"/>
                </a:moveTo>
                <a:cubicBezTo>
                  <a:pt x="363" y="218"/>
                  <a:pt x="364" y="217"/>
                  <a:pt x="364" y="218"/>
                </a:cubicBezTo>
                <a:cubicBezTo>
                  <a:pt x="364" y="218"/>
                  <a:pt x="363" y="218"/>
                  <a:pt x="363" y="218"/>
                </a:cubicBezTo>
                <a:close/>
                <a:moveTo>
                  <a:pt x="364" y="212"/>
                </a:moveTo>
                <a:cubicBezTo>
                  <a:pt x="364" y="211"/>
                  <a:pt x="364" y="211"/>
                  <a:pt x="365" y="212"/>
                </a:cubicBezTo>
                <a:cubicBezTo>
                  <a:pt x="365" y="212"/>
                  <a:pt x="364" y="212"/>
                  <a:pt x="364" y="212"/>
                </a:cubicBezTo>
                <a:close/>
                <a:moveTo>
                  <a:pt x="365" y="217"/>
                </a:moveTo>
                <a:cubicBezTo>
                  <a:pt x="365" y="218"/>
                  <a:pt x="365" y="217"/>
                  <a:pt x="366" y="218"/>
                </a:cubicBezTo>
                <a:cubicBezTo>
                  <a:pt x="366" y="218"/>
                  <a:pt x="366" y="218"/>
                  <a:pt x="366" y="218"/>
                </a:cubicBezTo>
                <a:cubicBezTo>
                  <a:pt x="365" y="218"/>
                  <a:pt x="365" y="218"/>
                  <a:pt x="365" y="217"/>
                </a:cubicBezTo>
                <a:close/>
                <a:moveTo>
                  <a:pt x="366" y="224"/>
                </a:moveTo>
                <a:cubicBezTo>
                  <a:pt x="366" y="225"/>
                  <a:pt x="366" y="224"/>
                  <a:pt x="366" y="224"/>
                </a:cubicBezTo>
                <a:cubicBezTo>
                  <a:pt x="366" y="224"/>
                  <a:pt x="367" y="224"/>
                  <a:pt x="366" y="224"/>
                </a:cubicBezTo>
                <a:close/>
                <a:moveTo>
                  <a:pt x="370" y="225"/>
                </a:moveTo>
                <a:cubicBezTo>
                  <a:pt x="370" y="225"/>
                  <a:pt x="370" y="225"/>
                  <a:pt x="370" y="224"/>
                </a:cubicBezTo>
                <a:cubicBezTo>
                  <a:pt x="370" y="225"/>
                  <a:pt x="369" y="224"/>
                  <a:pt x="369" y="224"/>
                </a:cubicBezTo>
                <a:cubicBezTo>
                  <a:pt x="369" y="225"/>
                  <a:pt x="370" y="225"/>
                  <a:pt x="370" y="225"/>
                </a:cubicBezTo>
                <a:cubicBezTo>
                  <a:pt x="369" y="226"/>
                  <a:pt x="369" y="225"/>
                  <a:pt x="369" y="226"/>
                </a:cubicBezTo>
                <a:cubicBezTo>
                  <a:pt x="369" y="226"/>
                  <a:pt x="369" y="226"/>
                  <a:pt x="369" y="226"/>
                </a:cubicBezTo>
                <a:cubicBezTo>
                  <a:pt x="369" y="225"/>
                  <a:pt x="369" y="225"/>
                  <a:pt x="369" y="225"/>
                </a:cubicBezTo>
                <a:cubicBezTo>
                  <a:pt x="368" y="225"/>
                  <a:pt x="368" y="225"/>
                  <a:pt x="368" y="225"/>
                </a:cubicBezTo>
                <a:cubicBezTo>
                  <a:pt x="368" y="225"/>
                  <a:pt x="368" y="225"/>
                  <a:pt x="367" y="225"/>
                </a:cubicBezTo>
                <a:cubicBezTo>
                  <a:pt x="367" y="224"/>
                  <a:pt x="368" y="225"/>
                  <a:pt x="368" y="224"/>
                </a:cubicBezTo>
                <a:cubicBezTo>
                  <a:pt x="367" y="224"/>
                  <a:pt x="367" y="224"/>
                  <a:pt x="367" y="224"/>
                </a:cubicBezTo>
                <a:cubicBezTo>
                  <a:pt x="366" y="224"/>
                  <a:pt x="366" y="223"/>
                  <a:pt x="366" y="223"/>
                </a:cubicBezTo>
                <a:cubicBezTo>
                  <a:pt x="366" y="224"/>
                  <a:pt x="367" y="223"/>
                  <a:pt x="367" y="224"/>
                </a:cubicBezTo>
                <a:cubicBezTo>
                  <a:pt x="367" y="223"/>
                  <a:pt x="368" y="223"/>
                  <a:pt x="368" y="223"/>
                </a:cubicBezTo>
                <a:cubicBezTo>
                  <a:pt x="369" y="223"/>
                  <a:pt x="369" y="223"/>
                  <a:pt x="369" y="223"/>
                </a:cubicBezTo>
                <a:cubicBezTo>
                  <a:pt x="370" y="223"/>
                  <a:pt x="369" y="223"/>
                  <a:pt x="369" y="223"/>
                </a:cubicBezTo>
                <a:cubicBezTo>
                  <a:pt x="370" y="223"/>
                  <a:pt x="370" y="224"/>
                  <a:pt x="370" y="225"/>
                </a:cubicBezTo>
                <a:close/>
                <a:moveTo>
                  <a:pt x="370" y="226"/>
                </a:moveTo>
                <a:cubicBezTo>
                  <a:pt x="371" y="226"/>
                  <a:pt x="370" y="225"/>
                  <a:pt x="370" y="225"/>
                </a:cubicBezTo>
                <a:cubicBezTo>
                  <a:pt x="371" y="225"/>
                  <a:pt x="371" y="226"/>
                  <a:pt x="370" y="226"/>
                </a:cubicBezTo>
                <a:close/>
                <a:moveTo>
                  <a:pt x="370" y="221"/>
                </a:moveTo>
                <a:cubicBezTo>
                  <a:pt x="370" y="221"/>
                  <a:pt x="371" y="221"/>
                  <a:pt x="371" y="222"/>
                </a:cubicBezTo>
                <a:cubicBezTo>
                  <a:pt x="370" y="222"/>
                  <a:pt x="371" y="221"/>
                  <a:pt x="370" y="221"/>
                </a:cubicBezTo>
                <a:cubicBezTo>
                  <a:pt x="370" y="220"/>
                  <a:pt x="370" y="220"/>
                  <a:pt x="370" y="220"/>
                </a:cubicBezTo>
                <a:cubicBezTo>
                  <a:pt x="371" y="220"/>
                  <a:pt x="371" y="220"/>
                  <a:pt x="371" y="221"/>
                </a:cubicBezTo>
                <a:cubicBezTo>
                  <a:pt x="371" y="221"/>
                  <a:pt x="371" y="221"/>
                  <a:pt x="370" y="221"/>
                </a:cubicBezTo>
                <a:close/>
                <a:moveTo>
                  <a:pt x="371" y="220"/>
                </a:moveTo>
                <a:cubicBezTo>
                  <a:pt x="371" y="219"/>
                  <a:pt x="371" y="219"/>
                  <a:pt x="372" y="219"/>
                </a:cubicBezTo>
                <a:cubicBezTo>
                  <a:pt x="371" y="220"/>
                  <a:pt x="371" y="220"/>
                  <a:pt x="371" y="220"/>
                </a:cubicBezTo>
                <a:cubicBezTo>
                  <a:pt x="371" y="220"/>
                  <a:pt x="371" y="220"/>
                  <a:pt x="371" y="220"/>
                </a:cubicBezTo>
                <a:close/>
                <a:moveTo>
                  <a:pt x="375" y="220"/>
                </a:moveTo>
                <a:cubicBezTo>
                  <a:pt x="376" y="221"/>
                  <a:pt x="375" y="221"/>
                  <a:pt x="375" y="221"/>
                </a:cubicBezTo>
                <a:cubicBezTo>
                  <a:pt x="375" y="222"/>
                  <a:pt x="375" y="222"/>
                  <a:pt x="375" y="222"/>
                </a:cubicBezTo>
                <a:cubicBezTo>
                  <a:pt x="374" y="221"/>
                  <a:pt x="374" y="221"/>
                  <a:pt x="374" y="221"/>
                </a:cubicBezTo>
                <a:cubicBezTo>
                  <a:pt x="374" y="222"/>
                  <a:pt x="374" y="221"/>
                  <a:pt x="373" y="222"/>
                </a:cubicBezTo>
                <a:cubicBezTo>
                  <a:pt x="372" y="221"/>
                  <a:pt x="372" y="221"/>
                  <a:pt x="371" y="221"/>
                </a:cubicBezTo>
                <a:cubicBezTo>
                  <a:pt x="371" y="220"/>
                  <a:pt x="373" y="221"/>
                  <a:pt x="373" y="220"/>
                </a:cubicBezTo>
                <a:cubicBezTo>
                  <a:pt x="373" y="220"/>
                  <a:pt x="373" y="220"/>
                  <a:pt x="373" y="220"/>
                </a:cubicBezTo>
                <a:cubicBezTo>
                  <a:pt x="373" y="220"/>
                  <a:pt x="374" y="220"/>
                  <a:pt x="374" y="220"/>
                </a:cubicBezTo>
                <a:cubicBezTo>
                  <a:pt x="374" y="220"/>
                  <a:pt x="375" y="219"/>
                  <a:pt x="376" y="220"/>
                </a:cubicBezTo>
                <a:cubicBezTo>
                  <a:pt x="376" y="220"/>
                  <a:pt x="376" y="220"/>
                  <a:pt x="375" y="220"/>
                </a:cubicBezTo>
                <a:close/>
                <a:moveTo>
                  <a:pt x="375" y="218"/>
                </a:moveTo>
                <a:cubicBezTo>
                  <a:pt x="376" y="217"/>
                  <a:pt x="375" y="218"/>
                  <a:pt x="375" y="217"/>
                </a:cubicBezTo>
                <a:cubicBezTo>
                  <a:pt x="375" y="218"/>
                  <a:pt x="376" y="216"/>
                  <a:pt x="376" y="217"/>
                </a:cubicBezTo>
                <a:cubicBezTo>
                  <a:pt x="376" y="217"/>
                  <a:pt x="376" y="217"/>
                  <a:pt x="376" y="217"/>
                </a:cubicBezTo>
                <a:cubicBezTo>
                  <a:pt x="376" y="218"/>
                  <a:pt x="376" y="218"/>
                  <a:pt x="376" y="218"/>
                </a:cubicBezTo>
                <a:cubicBezTo>
                  <a:pt x="376" y="218"/>
                  <a:pt x="376" y="219"/>
                  <a:pt x="375" y="218"/>
                </a:cubicBezTo>
                <a:close/>
                <a:moveTo>
                  <a:pt x="376" y="217"/>
                </a:moveTo>
                <a:cubicBezTo>
                  <a:pt x="376" y="216"/>
                  <a:pt x="376" y="216"/>
                  <a:pt x="376" y="216"/>
                </a:cubicBezTo>
                <a:cubicBezTo>
                  <a:pt x="376" y="216"/>
                  <a:pt x="377" y="217"/>
                  <a:pt x="376" y="217"/>
                </a:cubicBezTo>
                <a:cubicBezTo>
                  <a:pt x="376" y="217"/>
                  <a:pt x="377" y="217"/>
                  <a:pt x="376" y="217"/>
                </a:cubicBezTo>
                <a:close/>
                <a:moveTo>
                  <a:pt x="379" y="217"/>
                </a:moveTo>
                <a:cubicBezTo>
                  <a:pt x="379" y="216"/>
                  <a:pt x="379" y="216"/>
                  <a:pt x="379" y="216"/>
                </a:cubicBezTo>
                <a:cubicBezTo>
                  <a:pt x="379" y="217"/>
                  <a:pt x="379" y="216"/>
                  <a:pt x="379" y="215"/>
                </a:cubicBezTo>
                <a:cubicBezTo>
                  <a:pt x="380" y="216"/>
                  <a:pt x="379" y="217"/>
                  <a:pt x="379" y="217"/>
                </a:cubicBezTo>
                <a:close/>
                <a:moveTo>
                  <a:pt x="382" y="217"/>
                </a:moveTo>
                <a:cubicBezTo>
                  <a:pt x="382" y="216"/>
                  <a:pt x="383" y="218"/>
                  <a:pt x="383" y="217"/>
                </a:cubicBezTo>
                <a:cubicBezTo>
                  <a:pt x="383" y="217"/>
                  <a:pt x="383" y="218"/>
                  <a:pt x="384" y="217"/>
                </a:cubicBezTo>
                <a:cubicBezTo>
                  <a:pt x="383" y="219"/>
                  <a:pt x="383" y="217"/>
                  <a:pt x="382" y="217"/>
                </a:cubicBezTo>
                <a:close/>
                <a:moveTo>
                  <a:pt x="386" y="217"/>
                </a:moveTo>
                <a:cubicBezTo>
                  <a:pt x="387" y="218"/>
                  <a:pt x="386" y="217"/>
                  <a:pt x="387" y="217"/>
                </a:cubicBezTo>
                <a:cubicBezTo>
                  <a:pt x="387" y="218"/>
                  <a:pt x="386" y="218"/>
                  <a:pt x="386" y="217"/>
                </a:cubicBezTo>
                <a:close/>
                <a:moveTo>
                  <a:pt x="389" y="217"/>
                </a:moveTo>
                <a:cubicBezTo>
                  <a:pt x="388" y="217"/>
                  <a:pt x="388" y="217"/>
                  <a:pt x="388" y="217"/>
                </a:cubicBezTo>
                <a:cubicBezTo>
                  <a:pt x="388" y="216"/>
                  <a:pt x="388" y="216"/>
                  <a:pt x="389" y="216"/>
                </a:cubicBezTo>
                <a:cubicBezTo>
                  <a:pt x="389" y="217"/>
                  <a:pt x="389" y="217"/>
                  <a:pt x="389" y="21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41444703"/>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bg>
      <p:bgPr>
        <a:solidFill>
          <a:srgbClr val="F1F1F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817809918"/>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0B9AB-258D-46FE-B6C0-1277576D6166}"/>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A1C24902-250A-4978-A08F-76B8AC156F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5F917A8D-0B06-4B46-A824-0ED53E82A7AD}"/>
              </a:ext>
            </a:extLst>
          </p:cNvPr>
          <p:cNvSpPr>
            <a:spLocks noGrp="1"/>
          </p:cNvSpPr>
          <p:nvPr>
            <p:ph type="dt" sz="half" idx="10"/>
          </p:nvPr>
        </p:nvSpPr>
        <p:spPr/>
        <p:txBody>
          <a:bodyPr/>
          <a:lstStyle/>
          <a:p>
            <a:fld id="{C1B07EED-1FDB-476C-A155-331636D89218}" type="datetime1">
              <a:rPr lang="en-US" smtClean="0"/>
              <a:t>11/11/2019</a:t>
            </a:fld>
            <a:endParaRPr lang="en-US" dirty="0"/>
          </a:p>
        </p:txBody>
      </p:sp>
      <p:sp>
        <p:nvSpPr>
          <p:cNvPr id="5" name="Footer Placeholder 4">
            <a:extLst>
              <a:ext uri="{FF2B5EF4-FFF2-40B4-BE49-F238E27FC236}">
                <a16:creationId xmlns:a16="http://schemas.microsoft.com/office/drawing/2014/main" id="{5A766C30-E5D4-4803-BEBD-1AA444F6F97E}"/>
              </a:ext>
            </a:extLst>
          </p:cNvPr>
          <p:cNvSpPr>
            <a:spLocks noGrp="1"/>
          </p:cNvSpPr>
          <p:nvPr>
            <p:ph type="ftr" sz="quarter" idx="11"/>
          </p:nvPr>
        </p:nvSpPr>
        <p:spPr/>
        <p:txBody>
          <a:bodyPr/>
          <a:lstStyle/>
          <a:p>
            <a:r>
              <a:rPr lang="en-US"/>
              <a:t>https://kaldi-asr.org/</a:t>
            </a:r>
            <a:endParaRPr lang="en-US" dirty="0"/>
          </a:p>
        </p:txBody>
      </p:sp>
      <p:sp>
        <p:nvSpPr>
          <p:cNvPr id="6" name="Slide Number Placeholder 5">
            <a:extLst>
              <a:ext uri="{FF2B5EF4-FFF2-40B4-BE49-F238E27FC236}">
                <a16:creationId xmlns:a16="http://schemas.microsoft.com/office/drawing/2014/main" id="{C1B4068B-CD48-4EA8-8908-107338F9D92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59359185"/>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36654-CE4B-4601-A305-031F7B5B48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EB35E709-224F-4C63-BDB6-1EBD42A976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D4CDD3-6FB0-42E5-BE1F-C9FE08603402}"/>
              </a:ext>
            </a:extLst>
          </p:cNvPr>
          <p:cNvSpPr>
            <a:spLocks noGrp="1"/>
          </p:cNvSpPr>
          <p:nvPr>
            <p:ph type="dt" sz="half" idx="10"/>
          </p:nvPr>
        </p:nvSpPr>
        <p:spPr/>
        <p:txBody>
          <a:bodyPr/>
          <a:lstStyle/>
          <a:p>
            <a:fld id="{28F3D3AB-26F2-4A3C-B048-A3A8761F62A4}" type="datetime1">
              <a:rPr lang="en-US" smtClean="0"/>
              <a:t>11/11/2019</a:t>
            </a:fld>
            <a:endParaRPr lang="en-US" dirty="0"/>
          </a:p>
        </p:txBody>
      </p:sp>
      <p:sp>
        <p:nvSpPr>
          <p:cNvPr id="5" name="Footer Placeholder 4">
            <a:extLst>
              <a:ext uri="{FF2B5EF4-FFF2-40B4-BE49-F238E27FC236}">
                <a16:creationId xmlns:a16="http://schemas.microsoft.com/office/drawing/2014/main" id="{A80FDC71-1FBC-42C7-9428-67CA6377D312}"/>
              </a:ext>
            </a:extLst>
          </p:cNvPr>
          <p:cNvSpPr>
            <a:spLocks noGrp="1"/>
          </p:cNvSpPr>
          <p:nvPr>
            <p:ph type="ftr" sz="quarter" idx="11"/>
          </p:nvPr>
        </p:nvSpPr>
        <p:spPr/>
        <p:txBody>
          <a:bodyPr/>
          <a:lstStyle/>
          <a:p>
            <a:r>
              <a:rPr lang="en-US"/>
              <a:t>https://kaldi-asr.org/</a:t>
            </a:r>
            <a:endParaRPr lang="en-US" dirty="0"/>
          </a:p>
        </p:txBody>
      </p:sp>
      <p:sp>
        <p:nvSpPr>
          <p:cNvPr id="6" name="Slide Number Placeholder 5">
            <a:extLst>
              <a:ext uri="{FF2B5EF4-FFF2-40B4-BE49-F238E27FC236}">
                <a16:creationId xmlns:a16="http://schemas.microsoft.com/office/drawing/2014/main" id="{41AA68C3-B938-4EFE-96AC-849210C8D52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52199986"/>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088D-1396-458C-A843-5D6F8C4B5222}"/>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BC182D67-F153-4FE2-80E3-BE1C5DEB35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5C0B9E4D-E1AE-4F83-B754-F6079B0545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1331C92F-C8B1-4EB4-ABB8-5E9C7745C7D9}"/>
              </a:ext>
            </a:extLst>
          </p:cNvPr>
          <p:cNvSpPr>
            <a:spLocks noGrp="1"/>
          </p:cNvSpPr>
          <p:nvPr>
            <p:ph type="dt" sz="half" idx="10"/>
          </p:nvPr>
        </p:nvSpPr>
        <p:spPr/>
        <p:txBody>
          <a:bodyPr/>
          <a:lstStyle/>
          <a:p>
            <a:fld id="{E6F4F3C1-2C5B-4E85-84C0-1EA1D69B7A9B}" type="datetime1">
              <a:rPr lang="en-US" smtClean="0"/>
              <a:t>11/11/2019</a:t>
            </a:fld>
            <a:endParaRPr lang="en-US" dirty="0"/>
          </a:p>
        </p:txBody>
      </p:sp>
      <p:sp>
        <p:nvSpPr>
          <p:cNvPr id="6" name="Footer Placeholder 5">
            <a:extLst>
              <a:ext uri="{FF2B5EF4-FFF2-40B4-BE49-F238E27FC236}">
                <a16:creationId xmlns:a16="http://schemas.microsoft.com/office/drawing/2014/main" id="{8509A713-5036-4D18-8CD4-A0545D1B7548}"/>
              </a:ext>
            </a:extLst>
          </p:cNvPr>
          <p:cNvSpPr>
            <a:spLocks noGrp="1"/>
          </p:cNvSpPr>
          <p:nvPr>
            <p:ph type="ftr" sz="quarter" idx="11"/>
          </p:nvPr>
        </p:nvSpPr>
        <p:spPr/>
        <p:txBody>
          <a:bodyPr/>
          <a:lstStyle/>
          <a:p>
            <a:r>
              <a:rPr lang="en-US"/>
              <a:t>https://kaldi-asr.org/</a:t>
            </a:r>
            <a:endParaRPr lang="en-US" dirty="0"/>
          </a:p>
        </p:txBody>
      </p:sp>
      <p:sp>
        <p:nvSpPr>
          <p:cNvPr id="7" name="Slide Number Placeholder 6">
            <a:extLst>
              <a:ext uri="{FF2B5EF4-FFF2-40B4-BE49-F238E27FC236}">
                <a16:creationId xmlns:a16="http://schemas.microsoft.com/office/drawing/2014/main" id="{CBDE7EAA-176C-46F5-9C96-B5D13231A1EF}"/>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0950366"/>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CC4C6-CD11-4844-8A56-486DFFAC20DC}"/>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EE018753-FA5F-4DB0-9E48-2327749867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5B7B54-C1F0-4B19-AEF7-FB8C23DBBF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D9333E74-FA91-4434-9ECD-285328EB52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606707-F076-444D-B25E-BA0F527CFE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88B137AB-EF8B-49CE-A41D-DB84BF6723A9}"/>
              </a:ext>
            </a:extLst>
          </p:cNvPr>
          <p:cNvSpPr>
            <a:spLocks noGrp="1"/>
          </p:cNvSpPr>
          <p:nvPr>
            <p:ph type="dt" sz="half" idx="10"/>
          </p:nvPr>
        </p:nvSpPr>
        <p:spPr/>
        <p:txBody>
          <a:bodyPr/>
          <a:lstStyle/>
          <a:p>
            <a:fld id="{19F7A859-0142-469A-B47F-76E5BDEFF361}" type="datetime1">
              <a:rPr lang="en-US" smtClean="0"/>
              <a:t>11/11/2019</a:t>
            </a:fld>
            <a:endParaRPr lang="en-US" dirty="0"/>
          </a:p>
        </p:txBody>
      </p:sp>
      <p:sp>
        <p:nvSpPr>
          <p:cNvPr id="8" name="Footer Placeholder 7">
            <a:extLst>
              <a:ext uri="{FF2B5EF4-FFF2-40B4-BE49-F238E27FC236}">
                <a16:creationId xmlns:a16="http://schemas.microsoft.com/office/drawing/2014/main" id="{BC3ECEA4-B9BC-4E16-8B92-12EBB9BCEFB1}"/>
              </a:ext>
            </a:extLst>
          </p:cNvPr>
          <p:cNvSpPr>
            <a:spLocks noGrp="1"/>
          </p:cNvSpPr>
          <p:nvPr>
            <p:ph type="ftr" sz="quarter" idx="11"/>
          </p:nvPr>
        </p:nvSpPr>
        <p:spPr/>
        <p:txBody>
          <a:bodyPr/>
          <a:lstStyle/>
          <a:p>
            <a:r>
              <a:rPr lang="en-US"/>
              <a:t>https://kaldi-asr.org/</a:t>
            </a:r>
            <a:endParaRPr lang="en-US" dirty="0"/>
          </a:p>
        </p:txBody>
      </p:sp>
      <p:sp>
        <p:nvSpPr>
          <p:cNvPr id="9" name="Slide Number Placeholder 8">
            <a:extLst>
              <a:ext uri="{FF2B5EF4-FFF2-40B4-BE49-F238E27FC236}">
                <a16:creationId xmlns:a16="http://schemas.microsoft.com/office/drawing/2014/main" id="{BC2E193E-7D1D-48F2-8A27-AAE5910DBA51}"/>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55862944"/>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3C052-8CB9-48D7-B293-5B2E05149829}"/>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AE38D0E4-2292-4991-9B52-681D36C2380A}"/>
              </a:ext>
            </a:extLst>
          </p:cNvPr>
          <p:cNvSpPr>
            <a:spLocks noGrp="1"/>
          </p:cNvSpPr>
          <p:nvPr>
            <p:ph type="dt" sz="half" idx="10"/>
          </p:nvPr>
        </p:nvSpPr>
        <p:spPr/>
        <p:txBody>
          <a:bodyPr/>
          <a:lstStyle/>
          <a:p>
            <a:fld id="{59114A94-695F-4638-A29C-2989645189DB}" type="datetime1">
              <a:rPr lang="en-US" smtClean="0"/>
              <a:t>11/11/2019</a:t>
            </a:fld>
            <a:endParaRPr lang="en-US" dirty="0"/>
          </a:p>
        </p:txBody>
      </p:sp>
      <p:sp>
        <p:nvSpPr>
          <p:cNvPr id="4" name="Footer Placeholder 3">
            <a:extLst>
              <a:ext uri="{FF2B5EF4-FFF2-40B4-BE49-F238E27FC236}">
                <a16:creationId xmlns:a16="http://schemas.microsoft.com/office/drawing/2014/main" id="{92B7AAB9-982B-4BE1-87F8-96E56DB3F983}"/>
              </a:ext>
            </a:extLst>
          </p:cNvPr>
          <p:cNvSpPr>
            <a:spLocks noGrp="1"/>
          </p:cNvSpPr>
          <p:nvPr>
            <p:ph type="ftr" sz="quarter" idx="11"/>
          </p:nvPr>
        </p:nvSpPr>
        <p:spPr/>
        <p:txBody>
          <a:bodyPr/>
          <a:lstStyle/>
          <a:p>
            <a:r>
              <a:rPr lang="en-US"/>
              <a:t>https://kaldi-asr.org/</a:t>
            </a:r>
            <a:endParaRPr lang="en-US" dirty="0"/>
          </a:p>
        </p:txBody>
      </p:sp>
      <p:sp>
        <p:nvSpPr>
          <p:cNvPr id="5" name="Slide Number Placeholder 4">
            <a:extLst>
              <a:ext uri="{FF2B5EF4-FFF2-40B4-BE49-F238E27FC236}">
                <a16:creationId xmlns:a16="http://schemas.microsoft.com/office/drawing/2014/main" id="{D5E073A3-F109-4063-9884-D553B82158B5}"/>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20033989"/>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F94B7D-AAA5-4146-8059-AD19FC96DD83}"/>
              </a:ext>
            </a:extLst>
          </p:cNvPr>
          <p:cNvSpPr>
            <a:spLocks noGrp="1"/>
          </p:cNvSpPr>
          <p:nvPr>
            <p:ph type="dt" sz="half" idx="10"/>
          </p:nvPr>
        </p:nvSpPr>
        <p:spPr/>
        <p:txBody>
          <a:bodyPr/>
          <a:lstStyle/>
          <a:p>
            <a:fld id="{0E88F20D-18B5-49EE-BC79-DBF06D71A180}" type="datetime1">
              <a:rPr lang="en-US" smtClean="0"/>
              <a:t>11/11/2019</a:t>
            </a:fld>
            <a:endParaRPr lang="en-US" dirty="0"/>
          </a:p>
        </p:txBody>
      </p:sp>
      <p:sp>
        <p:nvSpPr>
          <p:cNvPr id="3" name="Footer Placeholder 2">
            <a:extLst>
              <a:ext uri="{FF2B5EF4-FFF2-40B4-BE49-F238E27FC236}">
                <a16:creationId xmlns:a16="http://schemas.microsoft.com/office/drawing/2014/main" id="{CF92020D-58A8-4014-B71D-A9BF37FA9CD2}"/>
              </a:ext>
            </a:extLst>
          </p:cNvPr>
          <p:cNvSpPr>
            <a:spLocks noGrp="1"/>
          </p:cNvSpPr>
          <p:nvPr>
            <p:ph type="ftr" sz="quarter" idx="11"/>
          </p:nvPr>
        </p:nvSpPr>
        <p:spPr/>
        <p:txBody>
          <a:bodyPr/>
          <a:lstStyle/>
          <a:p>
            <a:r>
              <a:rPr lang="en-US"/>
              <a:t>https://kaldi-asr.org/</a:t>
            </a:r>
            <a:endParaRPr lang="en-US" dirty="0"/>
          </a:p>
        </p:txBody>
      </p:sp>
      <p:sp>
        <p:nvSpPr>
          <p:cNvPr id="4" name="Slide Number Placeholder 3">
            <a:extLst>
              <a:ext uri="{FF2B5EF4-FFF2-40B4-BE49-F238E27FC236}">
                <a16:creationId xmlns:a16="http://schemas.microsoft.com/office/drawing/2014/main" id="{21AD303D-5DEC-4E4C-A304-C5271E5EDD3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98768524"/>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AC2B9-55E1-4A9C-A70B-13C5CC8995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3E9F0A9B-8F5E-436F-9251-F890368D0C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DE5C8A88-22D0-40B8-BEEE-A40BB7F03A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16696E-DE4F-4361-A257-BCBF2E3C0513}"/>
              </a:ext>
            </a:extLst>
          </p:cNvPr>
          <p:cNvSpPr>
            <a:spLocks noGrp="1"/>
          </p:cNvSpPr>
          <p:nvPr>
            <p:ph type="dt" sz="half" idx="10"/>
          </p:nvPr>
        </p:nvSpPr>
        <p:spPr/>
        <p:txBody>
          <a:bodyPr/>
          <a:lstStyle/>
          <a:p>
            <a:fld id="{B946CA1F-9471-41FD-B362-EDCFC5C777B0}" type="datetime1">
              <a:rPr lang="en-US" smtClean="0"/>
              <a:t>11/11/2019</a:t>
            </a:fld>
            <a:endParaRPr lang="en-US" dirty="0"/>
          </a:p>
        </p:txBody>
      </p:sp>
      <p:sp>
        <p:nvSpPr>
          <p:cNvPr id="6" name="Footer Placeholder 5">
            <a:extLst>
              <a:ext uri="{FF2B5EF4-FFF2-40B4-BE49-F238E27FC236}">
                <a16:creationId xmlns:a16="http://schemas.microsoft.com/office/drawing/2014/main" id="{1F312B47-B557-4D68-8F84-F16E6F01D707}"/>
              </a:ext>
            </a:extLst>
          </p:cNvPr>
          <p:cNvSpPr>
            <a:spLocks noGrp="1"/>
          </p:cNvSpPr>
          <p:nvPr>
            <p:ph type="ftr" sz="quarter" idx="11"/>
          </p:nvPr>
        </p:nvSpPr>
        <p:spPr/>
        <p:txBody>
          <a:bodyPr/>
          <a:lstStyle/>
          <a:p>
            <a:r>
              <a:rPr lang="en-US"/>
              <a:t>https://kaldi-asr.org/</a:t>
            </a:r>
            <a:endParaRPr lang="en-US" dirty="0"/>
          </a:p>
        </p:txBody>
      </p:sp>
      <p:sp>
        <p:nvSpPr>
          <p:cNvPr id="7" name="Slide Number Placeholder 6">
            <a:extLst>
              <a:ext uri="{FF2B5EF4-FFF2-40B4-BE49-F238E27FC236}">
                <a16:creationId xmlns:a16="http://schemas.microsoft.com/office/drawing/2014/main" id="{1FC8972E-A1AA-43C7-B864-D76D651017A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83546067"/>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99677-9BAF-47F2-ABC7-E5529CC184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2327DCDA-ED38-4B29-BCFE-DB189BD1AA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F315FFB1-03C6-423F-B1FB-7F20EA3957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488A56-E9F6-4A5A-BBA7-BC432BDD5500}"/>
              </a:ext>
            </a:extLst>
          </p:cNvPr>
          <p:cNvSpPr>
            <a:spLocks noGrp="1"/>
          </p:cNvSpPr>
          <p:nvPr>
            <p:ph type="dt" sz="half" idx="10"/>
          </p:nvPr>
        </p:nvSpPr>
        <p:spPr/>
        <p:txBody>
          <a:bodyPr/>
          <a:lstStyle/>
          <a:p>
            <a:fld id="{B520EB7C-4409-44E0-8A3A-05D6BF3D1367}" type="datetime1">
              <a:rPr lang="en-US" smtClean="0"/>
              <a:t>11/11/2019</a:t>
            </a:fld>
            <a:endParaRPr lang="en-US" dirty="0"/>
          </a:p>
        </p:txBody>
      </p:sp>
      <p:sp>
        <p:nvSpPr>
          <p:cNvPr id="6" name="Footer Placeholder 5">
            <a:extLst>
              <a:ext uri="{FF2B5EF4-FFF2-40B4-BE49-F238E27FC236}">
                <a16:creationId xmlns:a16="http://schemas.microsoft.com/office/drawing/2014/main" id="{C841B991-6F80-4DBF-A3CA-27433F9E2FEA}"/>
              </a:ext>
            </a:extLst>
          </p:cNvPr>
          <p:cNvSpPr>
            <a:spLocks noGrp="1"/>
          </p:cNvSpPr>
          <p:nvPr>
            <p:ph type="ftr" sz="quarter" idx="11"/>
          </p:nvPr>
        </p:nvSpPr>
        <p:spPr/>
        <p:txBody>
          <a:bodyPr/>
          <a:lstStyle/>
          <a:p>
            <a:r>
              <a:rPr lang="en-US"/>
              <a:t>https://kaldi-asr.org/</a:t>
            </a:r>
            <a:endParaRPr lang="en-US" dirty="0"/>
          </a:p>
        </p:txBody>
      </p:sp>
      <p:sp>
        <p:nvSpPr>
          <p:cNvPr id="7" name="Slide Number Placeholder 6">
            <a:extLst>
              <a:ext uri="{FF2B5EF4-FFF2-40B4-BE49-F238E27FC236}">
                <a16:creationId xmlns:a16="http://schemas.microsoft.com/office/drawing/2014/main" id="{6A0D6C93-2DC7-4882-972B-A3805B16D472}"/>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7690861"/>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C60E37-8655-492B-8B24-01884A0199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DEDD3FE4-62B1-4D82-8D37-A4D6896A21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6B9A2A00-8CE3-4670-9311-9548F457FF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FEDE7A-C175-44BC-B15F-68870B61B428}" type="datetime1">
              <a:rPr lang="en-US" smtClean="0"/>
              <a:t>11/11/2019</a:t>
            </a:fld>
            <a:endParaRPr lang="en-US" dirty="0"/>
          </a:p>
        </p:txBody>
      </p:sp>
      <p:sp>
        <p:nvSpPr>
          <p:cNvPr id="5" name="Footer Placeholder 4">
            <a:extLst>
              <a:ext uri="{FF2B5EF4-FFF2-40B4-BE49-F238E27FC236}">
                <a16:creationId xmlns:a16="http://schemas.microsoft.com/office/drawing/2014/main" id="{4974FEB6-E2DE-416C-90BA-07933414B0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https://kaldi-asr.org/</a:t>
            </a:r>
            <a:endParaRPr lang="en-US" dirty="0"/>
          </a:p>
        </p:txBody>
      </p:sp>
      <p:sp>
        <p:nvSpPr>
          <p:cNvPr id="6" name="Slide Number Placeholder 5">
            <a:extLst>
              <a:ext uri="{FF2B5EF4-FFF2-40B4-BE49-F238E27FC236}">
                <a16:creationId xmlns:a16="http://schemas.microsoft.com/office/drawing/2014/main" id="{67A7CD6F-3F38-4181-88A9-61E982CE6A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97776084"/>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669" r:id="rId12"/>
    <p:sldLayoutId id="2147483670" r:id="rId13"/>
  </p:sldLayoutIdLst>
  <p:transition spd="slow">
    <p:push dir="u"/>
  </p:transition>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88343-5C3B-44C6-B43D-EF552119F291}"/>
              </a:ext>
            </a:extLst>
          </p:cNvPr>
          <p:cNvSpPr>
            <a:spLocks noGrp="1"/>
          </p:cNvSpPr>
          <p:nvPr>
            <p:ph type="ctrTitle"/>
          </p:nvPr>
        </p:nvSpPr>
        <p:spPr/>
        <p:txBody>
          <a:bodyPr>
            <a:normAutofit fontScale="90000"/>
          </a:bodyPr>
          <a:lstStyle/>
          <a:p>
            <a:r>
              <a:rPr lang="en-US" altLang="zh-CN" b="1" dirty="0"/>
              <a:t>Face Recognition using Principal Component Analysis (PCA), MATLAB</a:t>
            </a:r>
            <a:br>
              <a:rPr lang="zh-CN" altLang="en-US" dirty="0">
                <a:solidFill>
                  <a:srgbClr val="E70507"/>
                </a:solidFill>
              </a:rPr>
            </a:br>
            <a:endParaRPr lang="en-PK" dirty="0"/>
          </a:p>
        </p:txBody>
      </p:sp>
      <p:sp>
        <p:nvSpPr>
          <p:cNvPr id="3" name="Subtitle 2">
            <a:extLst>
              <a:ext uri="{FF2B5EF4-FFF2-40B4-BE49-F238E27FC236}">
                <a16:creationId xmlns:a16="http://schemas.microsoft.com/office/drawing/2014/main" id="{D4617A84-180E-4913-B2C7-A69057C85A80}"/>
              </a:ext>
            </a:extLst>
          </p:cNvPr>
          <p:cNvSpPr>
            <a:spLocks noGrp="1"/>
          </p:cNvSpPr>
          <p:nvPr>
            <p:ph type="subTitle" idx="1"/>
          </p:nvPr>
        </p:nvSpPr>
        <p:spPr/>
        <p:txBody>
          <a:bodyPr/>
          <a:lstStyle/>
          <a:p>
            <a:r>
              <a:rPr lang="en-US" altLang="zh-CN" b="1" dirty="0">
                <a:solidFill>
                  <a:schemeClr val="accent1">
                    <a:lumMod val="50000"/>
                  </a:schemeClr>
                </a:solidFill>
              </a:rPr>
              <a:t>Presented by: Hafsa Farooq</a:t>
            </a:r>
          </a:p>
        </p:txBody>
      </p:sp>
    </p:spTree>
    <p:extLst>
      <p:ext uri="{BB962C8B-B14F-4D97-AF65-F5344CB8AC3E}">
        <p14:creationId xmlns:p14="http://schemas.microsoft.com/office/powerpoint/2010/main" val="497964541"/>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8D5A2-48FB-4353-A62C-BBC90BB8DA77}"/>
              </a:ext>
            </a:extLst>
          </p:cNvPr>
          <p:cNvSpPr>
            <a:spLocks noGrp="1"/>
          </p:cNvSpPr>
          <p:nvPr>
            <p:ph type="title"/>
          </p:nvPr>
        </p:nvSpPr>
        <p:spPr/>
        <p:txBody>
          <a:bodyPr/>
          <a:lstStyle/>
          <a:p>
            <a:pPr algn="ctr"/>
            <a:r>
              <a:rPr lang="en-US" altLang="en-PK" b="1" dirty="0">
                <a:solidFill>
                  <a:srgbClr val="000000"/>
                </a:solidFill>
                <a:ea typeface="Times New Roman" panose="02020603050405020304" pitchFamily="18" charset="0"/>
                <a:cs typeface="Calibri" panose="020F0502020204030204" pitchFamily="34" charset="0"/>
              </a:rPr>
              <a:t>E</a:t>
            </a:r>
            <a:r>
              <a:rPr lang="en-US" altLang="en-PK" b="1" dirty="0" bmk="">
                <a:solidFill>
                  <a:srgbClr val="000000"/>
                </a:solidFill>
                <a:ea typeface="Times New Roman" panose="02020603050405020304" pitchFamily="18" charset="0"/>
                <a:cs typeface="Calibri" panose="020F0502020204030204" pitchFamily="34" charset="0"/>
              </a:rPr>
              <a:t>xample of PCA in 2D</a:t>
            </a:r>
            <a:br>
              <a:rPr lang="en-US" altLang="en-PK" b="1" dirty="0">
                <a:solidFill>
                  <a:srgbClr val="4F81BD"/>
                </a:solidFill>
                <a:latin typeface="Cambria" panose="02040503050406030204" pitchFamily="18" charset="0"/>
                <a:ea typeface="Times New Roman" panose="02020603050405020304" pitchFamily="18" charset="0"/>
                <a:cs typeface="Times New Roman" panose="02020603050405020304" pitchFamily="18" charset="0"/>
              </a:rPr>
            </a:br>
            <a:endParaRPr lang="en-PK" dirty="0"/>
          </a:p>
        </p:txBody>
      </p:sp>
      <p:sp>
        <p:nvSpPr>
          <p:cNvPr id="3" name="Content Placeholder 2">
            <a:extLst>
              <a:ext uri="{FF2B5EF4-FFF2-40B4-BE49-F238E27FC236}">
                <a16:creationId xmlns:a16="http://schemas.microsoft.com/office/drawing/2014/main" id="{7BE77D9A-3332-403C-8711-BE79C4657729}"/>
              </a:ext>
            </a:extLst>
          </p:cNvPr>
          <p:cNvSpPr>
            <a:spLocks noGrp="1"/>
          </p:cNvSpPr>
          <p:nvPr>
            <p:ph idx="1"/>
          </p:nvPr>
        </p:nvSpPr>
        <p:spPr>
          <a:xfrm>
            <a:off x="358589" y="1126838"/>
            <a:ext cx="11537576" cy="5731155"/>
          </a:xfrm>
        </p:spPr>
        <p:txBody>
          <a:bodyPr/>
          <a:lstStyle/>
          <a:p>
            <a:pPr marL="0" lvl="0" indent="0" algn="just" eaLnBrk="0" fontAlgn="base" hangingPunct="0">
              <a:lnSpc>
                <a:spcPct val="100000"/>
              </a:lnSpc>
              <a:spcBef>
                <a:spcPct val="0"/>
              </a:spcBef>
              <a:spcAft>
                <a:spcPct val="0"/>
              </a:spcAft>
              <a:buNone/>
            </a:pPr>
            <a:r>
              <a:rPr lang="en-US" altLang="en-PK" b="1" dirty="0">
                <a:solidFill>
                  <a:srgbClr val="002060"/>
                </a:solidFill>
                <a:latin typeface="Calibri" panose="020F0502020204030204" pitchFamily="34" charset="0"/>
                <a:ea typeface="Times New Roman" panose="02020603050405020304" pitchFamily="18" charset="0"/>
                <a:cs typeface="Arial" panose="020B0604020202020204" pitchFamily="34" charset="0"/>
              </a:rPr>
              <a:t>Consider a dataset in only two dimensions, like (height, weight). This dataset can be plotted as points in a plane. But if we want to tease out variation, PCA finds a new coordinate system in which every point has a new (x, y) value. The axes don’t exist anything physical; they're combinations of height and weight called "principal components" that are chosen to give one axes lots of variation.</a:t>
            </a:r>
            <a:endParaRPr lang="en-US" altLang="en-PK" sz="1400" b="1" dirty="0">
              <a:solidFill>
                <a:srgbClr val="002060"/>
              </a:solidFill>
            </a:endParaRPr>
          </a:p>
          <a:p>
            <a:pPr marL="0" lvl="0" indent="0" algn="just" eaLnBrk="0" fontAlgn="base" hangingPunct="0">
              <a:lnSpc>
                <a:spcPct val="100000"/>
              </a:lnSpc>
              <a:spcBef>
                <a:spcPct val="0"/>
              </a:spcBef>
              <a:spcAft>
                <a:spcPct val="0"/>
              </a:spcAft>
              <a:buNone/>
            </a:pPr>
            <a:r>
              <a:rPr lang="en-US" altLang="en-PK" b="1" dirty="0">
                <a:solidFill>
                  <a:srgbClr val="002060"/>
                </a:solidFill>
                <a:latin typeface="Calibri" panose="020F0502020204030204" pitchFamily="34" charset="0"/>
                <a:ea typeface="Times New Roman" panose="02020603050405020304" pitchFamily="18" charset="0"/>
                <a:cs typeface="Arial" panose="020B0604020202020204" pitchFamily="34" charset="0"/>
              </a:rPr>
              <a:t>Drag the points around in the following visualization to see PC coordinate system adjusts.</a:t>
            </a:r>
            <a:endParaRPr lang="en-US" altLang="en-PK" sz="1400" b="1" dirty="0">
              <a:solidFill>
                <a:srgbClr val="002060"/>
              </a:solidFill>
            </a:endParaRPr>
          </a:p>
          <a:p>
            <a:pPr marL="0" indent="0">
              <a:buNone/>
            </a:pPr>
            <a:endParaRPr lang="en-PK" dirty="0"/>
          </a:p>
        </p:txBody>
      </p:sp>
      <p:pic>
        <p:nvPicPr>
          <p:cNvPr id="3076" name="Picture 1">
            <a:extLst>
              <a:ext uri="{FF2B5EF4-FFF2-40B4-BE49-F238E27FC236}">
                <a16:creationId xmlns:a16="http://schemas.microsoft.com/office/drawing/2014/main" id="{5C0D22B5-A72C-466C-9CB1-93D868EDFD6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4562"/>
          <a:stretch/>
        </p:blipFill>
        <p:spPr bwMode="auto">
          <a:xfrm>
            <a:off x="3578211" y="4323043"/>
            <a:ext cx="3687763" cy="2539066"/>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4">
            <a:extLst>
              <a:ext uri="{FF2B5EF4-FFF2-40B4-BE49-F238E27FC236}">
                <a16:creationId xmlns:a16="http://schemas.microsoft.com/office/drawing/2014/main" id="{A1CBF19D-AE36-401D-A872-9A524C94E3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0479" y="5475295"/>
            <a:ext cx="3390900" cy="7842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6">
            <a:extLst>
              <a:ext uri="{FF2B5EF4-FFF2-40B4-BE49-F238E27FC236}">
                <a16:creationId xmlns:a16="http://schemas.microsoft.com/office/drawing/2014/main" id="{78677023-3CB9-406C-9436-8D073C959AE6}"/>
              </a:ext>
            </a:extLst>
          </p:cNvPr>
          <p:cNvSpPr>
            <a:spLocks noChangeArrowheads="1"/>
          </p:cNvSpPr>
          <p:nvPr/>
        </p:nvSpPr>
        <p:spPr bwMode="auto">
          <a:xfrm>
            <a:off x="0" y="39243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PK"/>
          </a:p>
        </p:txBody>
      </p:sp>
      <p:sp>
        <p:nvSpPr>
          <p:cNvPr id="7" name="Rectangle 7">
            <a:extLst>
              <a:ext uri="{FF2B5EF4-FFF2-40B4-BE49-F238E27FC236}">
                <a16:creationId xmlns:a16="http://schemas.microsoft.com/office/drawing/2014/main" id="{CEEBB72F-D0A0-41F8-98B0-951573939441}"/>
              </a:ext>
            </a:extLst>
          </p:cNvPr>
          <p:cNvSpPr>
            <a:spLocks noChangeArrowheads="1"/>
          </p:cNvSpPr>
          <p:nvPr/>
        </p:nvSpPr>
        <p:spPr bwMode="auto">
          <a:xfrm>
            <a:off x="0" y="47085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PK"/>
          </a:p>
        </p:txBody>
      </p:sp>
      <p:sp>
        <p:nvSpPr>
          <p:cNvPr id="8" name="Rectangle 8">
            <a:extLst>
              <a:ext uri="{FF2B5EF4-FFF2-40B4-BE49-F238E27FC236}">
                <a16:creationId xmlns:a16="http://schemas.microsoft.com/office/drawing/2014/main" id="{E5C1A39F-6510-4380-BC29-8B3F4583EB05}"/>
              </a:ext>
            </a:extLst>
          </p:cNvPr>
          <p:cNvSpPr>
            <a:spLocks noChangeArrowheads="1"/>
          </p:cNvSpPr>
          <p:nvPr/>
        </p:nvSpPr>
        <p:spPr bwMode="auto">
          <a:xfrm>
            <a:off x="0" y="88011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PK"/>
          </a:p>
        </p:txBody>
      </p:sp>
      <p:sp>
        <p:nvSpPr>
          <p:cNvPr id="9" name="Rectangle 9">
            <a:extLst>
              <a:ext uri="{FF2B5EF4-FFF2-40B4-BE49-F238E27FC236}">
                <a16:creationId xmlns:a16="http://schemas.microsoft.com/office/drawing/2014/main" id="{CB4C91E8-7722-4535-944B-60ACE798D1F9}"/>
              </a:ext>
            </a:extLst>
          </p:cNvPr>
          <p:cNvSpPr>
            <a:spLocks noChangeArrowheads="1"/>
          </p:cNvSpPr>
          <p:nvPr/>
        </p:nvSpPr>
        <p:spPr bwMode="auto">
          <a:xfrm>
            <a:off x="0" y="95472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PK"/>
          </a:p>
        </p:txBody>
      </p:sp>
    </p:spTree>
    <p:extLst>
      <p:ext uri="{BB962C8B-B14F-4D97-AF65-F5344CB8AC3E}">
        <p14:creationId xmlns:p14="http://schemas.microsoft.com/office/powerpoint/2010/main" val="2260428424"/>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0D981771-128E-4BC4-8545-7E0537498B3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13012" y="950026"/>
            <a:ext cx="5745558" cy="529837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50677BD3-941B-4F34-B4DE-599F865008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1874" y="2266950"/>
            <a:ext cx="3940549" cy="204507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C1BBDB3E-FD15-4D49-B5F4-983F8A520549}"/>
              </a:ext>
            </a:extLst>
          </p:cNvPr>
          <p:cNvSpPr/>
          <p:nvPr/>
        </p:nvSpPr>
        <p:spPr>
          <a:xfrm>
            <a:off x="927287" y="6248400"/>
            <a:ext cx="3910045" cy="369332"/>
          </a:xfrm>
          <a:prstGeom prst="rect">
            <a:avLst/>
          </a:prstGeom>
        </p:spPr>
        <p:txBody>
          <a:bodyPr wrap="none">
            <a:spAutoFit/>
          </a:bodyPr>
          <a:lstStyle/>
          <a:p>
            <a:r>
              <a:rPr lang="en-US" dirty="0">
                <a:solidFill>
                  <a:srgbClr val="000000"/>
                </a:solidFill>
                <a:latin typeface="Times New Roman" panose="02020603050405020304" pitchFamily="18" charset="0"/>
                <a:ea typeface="Calibri" panose="020F0502020204030204" pitchFamily="34" charset="0"/>
              </a:rPr>
              <a:t>It can also be applied to N- dimensions. </a:t>
            </a:r>
            <a:endParaRPr lang="en-PK" dirty="0"/>
          </a:p>
        </p:txBody>
      </p:sp>
    </p:spTree>
    <p:extLst>
      <p:ext uri="{BB962C8B-B14F-4D97-AF65-F5344CB8AC3E}">
        <p14:creationId xmlns:p14="http://schemas.microsoft.com/office/powerpoint/2010/main" val="3198480756"/>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85F83-6EFD-49AD-B38E-5D6D8B4A6DC9}"/>
              </a:ext>
            </a:extLst>
          </p:cNvPr>
          <p:cNvSpPr>
            <a:spLocks noGrp="1"/>
          </p:cNvSpPr>
          <p:nvPr>
            <p:ph type="title"/>
          </p:nvPr>
        </p:nvSpPr>
        <p:spPr>
          <a:xfrm>
            <a:off x="924445" y="-35859"/>
            <a:ext cx="10353761" cy="1109709"/>
          </a:xfrm>
        </p:spPr>
        <p:txBody>
          <a:bodyPr/>
          <a:lstStyle/>
          <a:p>
            <a:pPr algn="ctr"/>
            <a:r>
              <a:rPr lang="en-US" b="1" dirty="0"/>
              <a:t>Example of PCA in 3D</a:t>
            </a:r>
            <a:endParaRPr lang="en-PK" b="1" dirty="0"/>
          </a:p>
        </p:txBody>
      </p:sp>
      <p:sp>
        <p:nvSpPr>
          <p:cNvPr id="3" name="Content Placeholder 2">
            <a:extLst>
              <a:ext uri="{FF2B5EF4-FFF2-40B4-BE49-F238E27FC236}">
                <a16:creationId xmlns:a16="http://schemas.microsoft.com/office/drawing/2014/main" id="{13680EDD-F1EC-4511-9980-A7BA79E82D41}"/>
              </a:ext>
            </a:extLst>
          </p:cNvPr>
          <p:cNvSpPr>
            <a:spLocks noGrp="1"/>
          </p:cNvSpPr>
          <p:nvPr>
            <p:ph idx="1"/>
          </p:nvPr>
        </p:nvSpPr>
        <p:spPr>
          <a:xfrm>
            <a:off x="913794" y="754603"/>
            <a:ext cx="10698197" cy="5841506"/>
          </a:xfrm>
        </p:spPr>
        <p:txBody>
          <a:bodyPr>
            <a:normAutofit/>
          </a:bodyPr>
          <a:lstStyle/>
          <a:p>
            <a:pPr marL="0" indent="0">
              <a:buNone/>
            </a:pPr>
            <a:endParaRPr lang="en-US" dirty="0"/>
          </a:p>
          <a:p>
            <a:pPr marL="0" indent="0">
              <a:buNone/>
            </a:pPr>
            <a:endParaRPr lang="en-US" dirty="0"/>
          </a:p>
          <a:p>
            <a:pPr marL="0" indent="0" algn="just">
              <a:buNone/>
            </a:pPr>
            <a:r>
              <a:rPr lang="en-US" b="1" dirty="0">
                <a:solidFill>
                  <a:srgbClr val="002060"/>
                </a:solidFill>
              </a:rPr>
              <a:t>With three dimensions, PCA is more useful, because it's hard to see through a cloud of data. In the example below, the original data are plotted in 3D, but you can project the data into 2D through a transformation: rotate the axes to find the best angle. To see the "official" PCA transformation, click the "Show PCA" button. The PCA transformation ensures that the horizontal axis PC1 has the most variation, the vertical axis PC2 the second-most, and a third axis PC3 the least. Obviously, PC3 is the one we can drop.</a:t>
            </a:r>
            <a:endParaRPr lang="en-PK" b="1" dirty="0">
              <a:solidFill>
                <a:srgbClr val="002060"/>
              </a:solidFill>
            </a:endParaRPr>
          </a:p>
          <a:p>
            <a:endParaRPr lang="en-US" b="1" dirty="0">
              <a:solidFill>
                <a:schemeClr val="accent6"/>
              </a:solidFill>
            </a:endParaRPr>
          </a:p>
          <a:p>
            <a:endParaRPr lang="en-US" b="1" dirty="0">
              <a:solidFill>
                <a:schemeClr val="accent6"/>
              </a:solidFill>
            </a:endParaRPr>
          </a:p>
          <a:p>
            <a:endParaRPr lang="en-US" b="1" dirty="0">
              <a:solidFill>
                <a:schemeClr val="accent6"/>
              </a:solidFill>
            </a:endParaRPr>
          </a:p>
          <a:p>
            <a:endParaRPr lang="en-PK" dirty="0"/>
          </a:p>
        </p:txBody>
      </p:sp>
    </p:spTree>
    <p:extLst>
      <p:ext uri="{BB962C8B-B14F-4D97-AF65-F5344CB8AC3E}">
        <p14:creationId xmlns:p14="http://schemas.microsoft.com/office/powerpoint/2010/main" val="3511450469"/>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FB449-181A-49B6-9BC4-9F4DAEFA2C2B}"/>
              </a:ext>
            </a:extLst>
          </p:cNvPr>
          <p:cNvPicPr/>
          <p:nvPr/>
        </p:nvPicPr>
        <p:blipFill>
          <a:blip r:embed="rId2"/>
          <a:srcRect/>
          <a:stretch>
            <a:fillRect/>
          </a:stretch>
        </p:blipFill>
        <p:spPr bwMode="auto">
          <a:xfrm>
            <a:off x="1398495" y="1066800"/>
            <a:ext cx="9099176" cy="4634753"/>
          </a:xfrm>
          <a:prstGeom prst="rect">
            <a:avLst/>
          </a:prstGeom>
          <a:noFill/>
          <a:ln w="9525">
            <a:noFill/>
            <a:miter lim="800000"/>
            <a:headEnd/>
            <a:tailEnd/>
          </a:ln>
        </p:spPr>
      </p:pic>
    </p:spTree>
    <p:extLst>
      <p:ext uri="{BB962C8B-B14F-4D97-AF65-F5344CB8AC3E}">
        <p14:creationId xmlns:p14="http://schemas.microsoft.com/office/powerpoint/2010/main" val="741642160"/>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0F532-C49B-4E51-9B6E-3277B9CFE9A0}"/>
              </a:ext>
            </a:extLst>
          </p:cNvPr>
          <p:cNvSpPr>
            <a:spLocks noGrp="1"/>
          </p:cNvSpPr>
          <p:nvPr>
            <p:ph type="title"/>
          </p:nvPr>
        </p:nvSpPr>
        <p:spPr>
          <a:xfrm>
            <a:off x="838200" y="365126"/>
            <a:ext cx="10515600" cy="889934"/>
          </a:xfrm>
        </p:spPr>
        <p:txBody>
          <a:bodyPr/>
          <a:lstStyle/>
          <a:p>
            <a:pPr algn="ctr"/>
            <a:r>
              <a:rPr lang="en-US" b="1" dirty="0"/>
              <a:t>Methodology</a:t>
            </a:r>
            <a:endParaRPr lang="en-PK" b="1" dirty="0"/>
          </a:p>
        </p:txBody>
      </p:sp>
      <p:sp>
        <p:nvSpPr>
          <p:cNvPr id="3" name="Content Placeholder 2">
            <a:extLst>
              <a:ext uri="{FF2B5EF4-FFF2-40B4-BE49-F238E27FC236}">
                <a16:creationId xmlns:a16="http://schemas.microsoft.com/office/drawing/2014/main" id="{C915DCC5-9DEB-453F-85AE-4EEE816BF8F0}"/>
              </a:ext>
            </a:extLst>
          </p:cNvPr>
          <p:cNvSpPr>
            <a:spLocks noGrp="1"/>
          </p:cNvSpPr>
          <p:nvPr>
            <p:ph idx="1"/>
          </p:nvPr>
        </p:nvSpPr>
        <p:spPr>
          <a:xfrm>
            <a:off x="838200" y="1255060"/>
            <a:ext cx="10515600" cy="5333999"/>
          </a:xfrm>
        </p:spPr>
        <p:txBody>
          <a:bodyPr>
            <a:normAutofit fontScale="92500" lnSpcReduction="10000"/>
          </a:bodyPr>
          <a:lstStyle/>
          <a:p>
            <a:r>
              <a:rPr lang="en-US" sz="3000" b="1" dirty="0">
                <a:solidFill>
                  <a:srgbClr val="002060"/>
                </a:solidFill>
              </a:rPr>
              <a:t>Take a dataset of pictures</a:t>
            </a:r>
          </a:p>
          <a:p>
            <a:r>
              <a:rPr lang="en-US" sz="3000" b="1" dirty="0">
                <a:solidFill>
                  <a:srgbClr val="002060"/>
                </a:solidFill>
              </a:rPr>
              <a:t>Convert into gray scale images</a:t>
            </a:r>
          </a:p>
          <a:p>
            <a:r>
              <a:rPr lang="en-US" sz="3000" b="1" dirty="0">
                <a:solidFill>
                  <a:srgbClr val="002060"/>
                </a:solidFill>
              </a:rPr>
              <a:t>Convert the images into a data matrix, (stacking them into a matrix)</a:t>
            </a:r>
          </a:p>
          <a:p>
            <a:r>
              <a:rPr lang="en-US" sz="3000" b="1" dirty="0">
                <a:solidFill>
                  <a:srgbClr val="002060"/>
                </a:solidFill>
              </a:rPr>
              <a:t>Resize the images, based on resolution </a:t>
            </a:r>
          </a:p>
          <a:p>
            <a:r>
              <a:rPr lang="en-US" sz="3000" b="1" dirty="0">
                <a:solidFill>
                  <a:srgbClr val="002060"/>
                </a:solidFill>
              </a:rPr>
              <a:t>Find the averages of the faces(images)</a:t>
            </a:r>
          </a:p>
          <a:p>
            <a:r>
              <a:rPr lang="en-US" sz="3000" b="1" dirty="0">
                <a:solidFill>
                  <a:srgbClr val="002060"/>
                </a:solidFill>
              </a:rPr>
              <a:t>Find the correlation between the rows (group of pictures of one person) of the  data matrix</a:t>
            </a:r>
          </a:p>
          <a:p>
            <a:r>
              <a:rPr lang="en-US" sz="3000" b="1" dirty="0">
                <a:solidFill>
                  <a:srgbClr val="002060"/>
                </a:solidFill>
              </a:rPr>
              <a:t>Find the Eigen vectors of maximum magnitudes</a:t>
            </a:r>
          </a:p>
          <a:p>
            <a:r>
              <a:rPr lang="en-US" sz="3000" b="1" dirty="0">
                <a:solidFill>
                  <a:srgbClr val="002060"/>
                </a:solidFill>
              </a:rPr>
              <a:t> Project the eigen vectors to the average face matrix</a:t>
            </a:r>
          </a:p>
          <a:p>
            <a:r>
              <a:rPr lang="en-US" sz="3000" b="1" dirty="0">
                <a:solidFill>
                  <a:srgbClr val="002060"/>
                </a:solidFill>
              </a:rPr>
              <a:t>Testing the new image with the eigen vector space</a:t>
            </a:r>
          </a:p>
          <a:p>
            <a:r>
              <a:rPr lang="en-US" sz="3000" b="1" dirty="0">
                <a:solidFill>
                  <a:srgbClr val="002060"/>
                </a:solidFill>
              </a:rPr>
              <a:t>A new image will be generated having an average face recognition</a:t>
            </a:r>
          </a:p>
          <a:p>
            <a:pPr marL="0" indent="0">
              <a:buNone/>
            </a:pPr>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957004758"/>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8373BCA5-B03D-44AF-A797-DCD2A7974921}"/>
              </a:ext>
            </a:extLst>
          </p:cNvPr>
          <p:cNvPicPr>
            <a:picLocks noGrp="1"/>
          </p:cNvPicPr>
          <p:nvPr>
            <p:ph idx="1"/>
          </p:nvPr>
        </p:nvPicPr>
        <p:blipFill>
          <a:blip r:embed="rId2"/>
          <a:srcRect/>
          <a:stretch>
            <a:fillRect/>
          </a:stretch>
        </p:blipFill>
        <p:spPr bwMode="auto">
          <a:xfrm>
            <a:off x="1124209" y="387825"/>
            <a:ext cx="2342892" cy="1964850"/>
          </a:xfrm>
          <a:prstGeom prst="rect">
            <a:avLst/>
          </a:prstGeom>
          <a:noFill/>
          <a:ln w="9525">
            <a:noFill/>
            <a:miter lim="800000"/>
            <a:headEnd/>
            <a:tailEnd/>
          </a:ln>
        </p:spPr>
      </p:pic>
      <p:pic>
        <p:nvPicPr>
          <p:cNvPr id="9" name="Picture 8">
            <a:extLst>
              <a:ext uri="{FF2B5EF4-FFF2-40B4-BE49-F238E27FC236}">
                <a16:creationId xmlns:a16="http://schemas.microsoft.com/office/drawing/2014/main" id="{B26D4B69-2B01-4C20-90C1-13FD7A3B1303}"/>
              </a:ext>
            </a:extLst>
          </p:cNvPr>
          <p:cNvPicPr/>
          <p:nvPr/>
        </p:nvPicPr>
        <p:blipFill>
          <a:blip r:embed="rId3"/>
          <a:srcRect/>
          <a:stretch>
            <a:fillRect/>
          </a:stretch>
        </p:blipFill>
        <p:spPr bwMode="auto">
          <a:xfrm>
            <a:off x="3965575" y="421162"/>
            <a:ext cx="2508250" cy="1964850"/>
          </a:xfrm>
          <a:prstGeom prst="rect">
            <a:avLst/>
          </a:prstGeom>
          <a:noFill/>
          <a:ln w="9525">
            <a:noFill/>
            <a:miter lim="800000"/>
            <a:headEnd/>
            <a:tailEnd/>
          </a:ln>
        </p:spPr>
      </p:pic>
      <p:pic>
        <p:nvPicPr>
          <p:cNvPr id="15" name="Picture 14">
            <a:extLst>
              <a:ext uri="{FF2B5EF4-FFF2-40B4-BE49-F238E27FC236}">
                <a16:creationId xmlns:a16="http://schemas.microsoft.com/office/drawing/2014/main" id="{4A5687B2-2201-4884-AB81-5E99231B547F}"/>
              </a:ext>
            </a:extLst>
          </p:cNvPr>
          <p:cNvPicPr/>
          <p:nvPr/>
        </p:nvPicPr>
        <p:blipFill>
          <a:blip r:embed="rId4"/>
          <a:srcRect/>
          <a:stretch>
            <a:fillRect/>
          </a:stretch>
        </p:blipFill>
        <p:spPr bwMode="auto">
          <a:xfrm>
            <a:off x="3371850" y="2895600"/>
            <a:ext cx="2724150" cy="2724150"/>
          </a:xfrm>
          <a:prstGeom prst="rect">
            <a:avLst/>
          </a:prstGeom>
          <a:noFill/>
          <a:ln w="9525">
            <a:noFill/>
            <a:miter lim="800000"/>
            <a:headEnd/>
            <a:tailEnd/>
          </a:ln>
        </p:spPr>
      </p:pic>
      <p:pic>
        <p:nvPicPr>
          <p:cNvPr id="16" name="Picture 15">
            <a:extLst>
              <a:ext uri="{FF2B5EF4-FFF2-40B4-BE49-F238E27FC236}">
                <a16:creationId xmlns:a16="http://schemas.microsoft.com/office/drawing/2014/main" id="{B082AE58-2267-4291-A475-AE688D24FF77}"/>
              </a:ext>
            </a:extLst>
          </p:cNvPr>
          <p:cNvPicPr/>
          <p:nvPr/>
        </p:nvPicPr>
        <p:blipFill>
          <a:blip r:embed="rId5"/>
          <a:srcRect/>
          <a:stretch>
            <a:fillRect/>
          </a:stretch>
        </p:blipFill>
        <p:spPr bwMode="auto">
          <a:xfrm>
            <a:off x="7168197" y="2895600"/>
            <a:ext cx="2865755" cy="2857500"/>
          </a:xfrm>
          <a:prstGeom prst="rect">
            <a:avLst/>
          </a:prstGeom>
          <a:noFill/>
          <a:ln w="9525">
            <a:noFill/>
            <a:miter lim="800000"/>
            <a:headEnd/>
            <a:tailEnd/>
          </a:ln>
        </p:spPr>
      </p:pic>
    </p:spTree>
    <p:extLst>
      <p:ext uri="{BB962C8B-B14F-4D97-AF65-F5344CB8AC3E}">
        <p14:creationId xmlns:p14="http://schemas.microsoft.com/office/powerpoint/2010/main" val="1657274084"/>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C72271F-2704-40B1-B436-F63532EEDC9C}"/>
              </a:ext>
            </a:extLst>
          </p:cNvPr>
          <p:cNvPicPr>
            <a:picLocks noGrp="1"/>
          </p:cNvPicPr>
          <p:nvPr>
            <p:ph idx="1"/>
          </p:nvPr>
        </p:nvPicPr>
        <p:blipFill>
          <a:blip r:embed="rId2"/>
          <a:srcRect/>
          <a:stretch>
            <a:fillRect/>
          </a:stretch>
        </p:blipFill>
        <p:spPr bwMode="auto">
          <a:xfrm>
            <a:off x="1690859" y="519113"/>
            <a:ext cx="2752381" cy="2771429"/>
          </a:xfrm>
          <a:prstGeom prst="rect">
            <a:avLst/>
          </a:prstGeom>
          <a:noFill/>
          <a:ln w="9525">
            <a:noFill/>
            <a:miter lim="800000"/>
            <a:headEnd/>
            <a:tailEnd/>
          </a:ln>
        </p:spPr>
      </p:pic>
      <p:pic>
        <p:nvPicPr>
          <p:cNvPr id="5" name="Picture 4">
            <a:extLst>
              <a:ext uri="{FF2B5EF4-FFF2-40B4-BE49-F238E27FC236}">
                <a16:creationId xmlns:a16="http://schemas.microsoft.com/office/drawing/2014/main" id="{ECF200D6-40A5-4507-AAF7-CBF674EA5288}"/>
              </a:ext>
            </a:extLst>
          </p:cNvPr>
          <p:cNvPicPr/>
          <p:nvPr/>
        </p:nvPicPr>
        <p:blipFill>
          <a:blip r:embed="rId3"/>
          <a:srcRect/>
          <a:stretch>
            <a:fillRect/>
          </a:stretch>
        </p:blipFill>
        <p:spPr bwMode="auto">
          <a:xfrm>
            <a:off x="4948412" y="547688"/>
            <a:ext cx="2800350" cy="2742854"/>
          </a:xfrm>
          <a:prstGeom prst="rect">
            <a:avLst/>
          </a:prstGeom>
          <a:noFill/>
          <a:ln w="9525">
            <a:noFill/>
            <a:miter lim="800000"/>
            <a:headEnd/>
            <a:tailEnd/>
          </a:ln>
        </p:spPr>
      </p:pic>
      <p:pic>
        <p:nvPicPr>
          <p:cNvPr id="6" name="Picture 5">
            <a:extLst>
              <a:ext uri="{FF2B5EF4-FFF2-40B4-BE49-F238E27FC236}">
                <a16:creationId xmlns:a16="http://schemas.microsoft.com/office/drawing/2014/main" id="{1A18DCF3-439B-4A25-BCD0-D86BB7BF5F66}"/>
              </a:ext>
            </a:extLst>
          </p:cNvPr>
          <p:cNvPicPr/>
          <p:nvPr/>
        </p:nvPicPr>
        <p:blipFill>
          <a:blip r:embed="rId4"/>
          <a:srcRect/>
          <a:stretch>
            <a:fillRect/>
          </a:stretch>
        </p:blipFill>
        <p:spPr bwMode="auto">
          <a:xfrm>
            <a:off x="3409950" y="3643312"/>
            <a:ext cx="2686050" cy="2667000"/>
          </a:xfrm>
          <a:prstGeom prst="rect">
            <a:avLst/>
          </a:prstGeom>
          <a:noFill/>
          <a:ln w="9525">
            <a:noFill/>
            <a:miter lim="800000"/>
            <a:headEnd/>
            <a:tailEnd/>
          </a:ln>
        </p:spPr>
      </p:pic>
      <p:pic>
        <p:nvPicPr>
          <p:cNvPr id="7" name="Picture 6">
            <a:extLst>
              <a:ext uri="{FF2B5EF4-FFF2-40B4-BE49-F238E27FC236}">
                <a16:creationId xmlns:a16="http://schemas.microsoft.com/office/drawing/2014/main" id="{5E1BDEED-5D7F-4774-BCD7-9C14F1B7039E}"/>
              </a:ext>
            </a:extLst>
          </p:cNvPr>
          <p:cNvPicPr/>
          <p:nvPr/>
        </p:nvPicPr>
        <p:blipFill>
          <a:blip r:embed="rId5"/>
          <a:srcRect/>
          <a:stretch>
            <a:fillRect/>
          </a:stretch>
        </p:blipFill>
        <p:spPr bwMode="auto">
          <a:xfrm>
            <a:off x="6881812" y="3643312"/>
            <a:ext cx="2600325" cy="2667000"/>
          </a:xfrm>
          <a:prstGeom prst="rect">
            <a:avLst/>
          </a:prstGeom>
          <a:noFill/>
          <a:ln w="9525">
            <a:noFill/>
            <a:miter lim="800000"/>
            <a:headEnd/>
            <a:tailEnd/>
          </a:ln>
        </p:spPr>
      </p:pic>
    </p:spTree>
    <p:extLst>
      <p:ext uri="{BB962C8B-B14F-4D97-AF65-F5344CB8AC3E}">
        <p14:creationId xmlns:p14="http://schemas.microsoft.com/office/powerpoint/2010/main" val="2721358541"/>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EA57BF8-09D3-4DD2-9FA0-257DC7525B97}"/>
              </a:ext>
            </a:extLst>
          </p:cNvPr>
          <p:cNvPicPr/>
          <p:nvPr/>
        </p:nvPicPr>
        <p:blipFill>
          <a:blip r:embed="rId2"/>
          <a:srcRect/>
          <a:stretch>
            <a:fillRect/>
          </a:stretch>
        </p:blipFill>
        <p:spPr bwMode="auto">
          <a:xfrm>
            <a:off x="1443319" y="519953"/>
            <a:ext cx="8390964" cy="5170282"/>
          </a:xfrm>
          <a:prstGeom prst="rect">
            <a:avLst/>
          </a:prstGeom>
          <a:noFill/>
          <a:ln w="9525">
            <a:noFill/>
            <a:miter lim="800000"/>
            <a:headEnd/>
            <a:tailEnd/>
          </a:ln>
        </p:spPr>
      </p:pic>
    </p:spTree>
    <p:extLst>
      <p:ext uri="{BB962C8B-B14F-4D97-AF65-F5344CB8AC3E}">
        <p14:creationId xmlns:p14="http://schemas.microsoft.com/office/powerpoint/2010/main" val="2015411627"/>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5F10F6-34D8-4AB9-89F2-2F2E99E81E14}"/>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b="1" kern="1200" dirty="0">
                <a:solidFill>
                  <a:srgbClr val="FFFFFF"/>
                </a:solidFill>
                <a:latin typeface="+mj-lt"/>
                <a:ea typeface="+mj-ea"/>
                <a:cs typeface="+mj-cs"/>
              </a:rPr>
              <a:t>Eigen Values, maximum 20 </a:t>
            </a:r>
            <a:br>
              <a:rPr lang="en-US" sz="4800" b="1" kern="1200" dirty="0">
                <a:solidFill>
                  <a:srgbClr val="FFFFFF"/>
                </a:solidFill>
                <a:latin typeface="+mj-lt"/>
                <a:ea typeface="+mj-ea"/>
                <a:cs typeface="+mj-cs"/>
              </a:rPr>
            </a:br>
            <a:endParaRPr lang="en-US" sz="4800" b="1" kern="1200" dirty="0">
              <a:solidFill>
                <a:srgbClr val="FFFFFF"/>
              </a:solidFill>
              <a:latin typeface="+mj-lt"/>
              <a:ea typeface="+mj-ea"/>
              <a:cs typeface="+mj-cs"/>
            </a:endParaRPr>
          </a:p>
        </p:txBody>
      </p:sp>
      <p:pic>
        <p:nvPicPr>
          <p:cNvPr id="9" name="Content Placeholder 8">
            <a:extLst>
              <a:ext uri="{FF2B5EF4-FFF2-40B4-BE49-F238E27FC236}">
                <a16:creationId xmlns:a16="http://schemas.microsoft.com/office/drawing/2014/main" id="{E4DF1D5E-44A0-45F3-AFF5-C21D56A00702}"/>
              </a:ext>
            </a:extLst>
          </p:cNvPr>
          <p:cNvPicPr>
            <a:picLocks noGrp="1"/>
          </p:cNvPicPr>
          <p:nvPr>
            <p:ph sz="half" idx="1"/>
          </p:nvPr>
        </p:nvPicPr>
        <p:blipFill>
          <a:blip r:embed="rId2"/>
          <a:stretch>
            <a:fillRect/>
          </a:stretch>
        </p:blipFill>
        <p:spPr>
          <a:xfrm>
            <a:off x="5259388" y="533400"/>
            <a:ext cx="6340475" cy="2779713"/>
          </a:xfrm>
          <a:prstGeom prst="rect">
            <a:avLst/>
          </a:prstGeom>
        </p:spPr>
      </p:pic>
      <p:pic>
        <p:nvPicPr>
          <p:cNvPr id="10" name="Picture 9">
            <a:extLst>
              <a:ext uri="{FF2B5EF4-FFF2-40B4-BE49-F238E27FC236}">
                <a16:creationId xmlns:a16="http://schemas.microsoft.com/office/drawing/2014/main" id="{9F8C7709-F7CD-4283-8C2D-2FE34466021E}"/>
              </a:ext>
            </a:extLst>
          </p:cNvPr>
          <p:cNvPicPr/>
          <p:nvPr/>
        </p:nvPicPr>
        <p:blipFill>
          <a:blip r:embed="rId3"/>
          <a:stretch>
            <a:fillRect/>
          </a:stretch>
        </p:blipFill>
        <p:spPr>
          <a:xfrm>
            <a:off x="5259388" y="3395663"/>
            <a:ext cx="6340475" cy="2933700"/>
          </a:xfrm>
          <a:prstGeom prst="rect">
            <a:avLst/>
          </a:prstGeom>
        </p:spPr>
      </p:pic>
    </p:spTree>
    <p:extLst>
      <p:ext uri="{BB962C8B-B14F-4D97-AF65-F5344CB8AC3E}">
        <p14:creationId xmlns:p14="http://schemas.microsoft.com/office/powerpoint/2010/main" val="1506302154"/>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2F2BEE-8C25-4347-9D43-73CCCE07C13C}"/>
              </a:ext>
            </a:extLst>
          </p:cNvPr>
          <p:cNvSpPr>
            <a:spLocks noGrp="1"/>
          </p:cNvSpPr>
          <p:nvPr>
            <p:ph idx="4294967295"/>
          </p:nvPr>
        </p:nvSpPr>
        <p:spPr>
          <a:xfrm>
            <a:off x="838200" y="2311400"/>
            <a:ext cx="10515600" cy="4351338"/>
          </a:xfrm>
        </p:spPr>
        <p:txBody>
          <a:bodyPr>
            <a:normAutofit/>
          </a:bodyPr>
          <a:lstStyle/>
          <a:p>
            <a:pPr marL="0" indent="0" algn="ctr">
              <a:buNone/>
            </a:pPr>
            <a:r>
              <a:rPr lang="en-US" sz="8000" b="1" dirty="0">
                <a:solidFill>
                  <a:schemeClr val="tx2"/>
                </a:solidFill>
              </a:rPr>
              <a:t>Any Questions? </a:t>
            </a:r>
            <a:endParaRPr lang="en-PK" sz="8000" b="1" dirty="0">
              <a:solidFill>
                <a:schemeClr val="tx2"/>
              </a:solidFill>
            </a:endParaRPr>
          </a:p>
        </p:txBody>
      </p:sp>
    </p:spTree>
    <p:extLst>
      <p:ext uri="{BB962C8B-B14F-4D97-AF65-F5344CB8AC3E}">
        <p14:creationId xmlns:p14="http://schemas.microsoft.com/office/powerpoint/2010/main" val="103163484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153C0-04EC-4537-B503-F68123B03BE3}"/>
              </a:ext>
            </a:extLst>
          </p:cNvPr>
          <p:cNvSpPr>
            <a:spLocks noGrp="1"/>
          </p:cNvSpPr>
          <p:nvPr>
            <p:ph type="title"/>
          </p:nvPr>
        </p:nvSpPr>
        <p:spPr>
          <a:xfrm>
            <a:off x="842774" y="261891"/>
            <a:ext cx="10353761" cy="580008"/>
          </a:xfrm>
        </p:spPr>
        <p:txBody>
          <a:bodyPr>
            <a:noAutofit/>
          </a:bodyPr>
          <a:lstStyle/>
          <a:p>
            <a:pPr algn="ctr"/>
            <a:r>
              <a:rPr lang="en-US" b="1" dirty="0"/>
              <a:t>Outline</a:t>
            </a:r>
            <a:endParaRPr lang="en-PK" sz="5400" b="1" dirty="0"/>
          </a:p>
        </p:txBody>
      </p:sp>
      <p:sp>
        <p:nvSpPr>
          <p:cNvPr id="3" name="Content Placeholder 2">
            <a:extLst>
              <a:ext uri="{FF2B5EF4-FFF2-40B4-BE49-F238E27FC236}">
                <a16:creationId xmlns:a16="http://schemas.microsoft.com/office/drawing/2014/main" id="{24A12ECC-178A-49EC-A5D4-AF584CA386CF}"/>
              </a:ext>
            </a:extLst>
          </p:cNvPr>
          <p:cNvSpPr>
            <a:spLocks noGrp="1"/>
          </p:cNvSpPr>
          <p:nvPr>
            <p:ph idx="1"/>
          </p:nvPr>
        </p:nvSpPr>
        <p:spPr>
          <a:xfrm>
            <a:off x="913795" y="841899"/>
            <a:ext cx="10353762" cy="5754210"/>
          </a:xfrm>
        </p:spPr>
        <p:txBody>
          <a:bodyPr>
            <a:normAutofit/>
          </a:bodyPr>
          <a:lstStyle/>
          <a:p>
            <a:r>
              <a:rPr lang="en-US" sz="3600" b="1" dirty="0">
                <a:solidFill>
                  <a:schemeClr val="accent1">
                    <a:lumMod val="50000"/>
                  </a:schemeClr>
                </a:solidFill>
              </a:rPr>
              <a:t>History</a:t>
            </a:r>
          </a:p>
          <a:p>
            <a:r>
              <a:rPr lang="en-US" sz="3600" b="1" dirty="0">
                <a:solidFill>
                  <a:schemeClr val="accent1">
                    <a:lumMod val="50000"/>
                  </a:schemeClr>
                </a:solidFill>
              </a:rPr>
              <a:t>Introduction</a:t>
            </a:r>
          </a:p>
          <a:p>
            <a:r>
              <a:rPr lang="en-US" sz="3600" b="1" dirty="0">
                <a:solidFill>
                  <a:schemeClr val="tx2"/>
                </a:solidFill>
              </a:rPr>
              <a:t>Interfacing with other languages</a:t>
            </a:r>
          </a:p>
          <a:p>
            <a:r>
              <a:rPr lang="en-US" sz="3600" b="1" dirty="0">
                <a:solidFill>
                  <a:schemeClr val="accent1">
                    <a:lumMod val="50000"/>
                  </a:schemeClr>
                </a:solidFill>
              </a:rPr>
              <a:t>Applications of MATLAB</a:t>
            </a:r>
          </a:p>
          <a:p>
            <a:r>
              <a:rPr lang="en-US" sz="3600" b="1" dirty="0">
                <a:solidFill>
                  <a:schemeClr val="accent1">
                    <a:lumMod val="50000"/>
                  </a:schemeClr>
                </a:solidFill>
              </a:rPr>
              <a:t>Face Recognition using Principal Component Analysis</a:t>
            </a:r>
          </a:p>
          <a:p>
            <a:pPr marL="0" indent="0">
              <a:buNone/>
            </a:pPr>
            <a:endParaRPr lang="en-PK" dirty="0"/>
          </a:p>
        </p:txBody>
      </p:sp>
    </p:spTree>
    <p:extLst>
      <p:ext uri="{BB962C8B-B14F-4D97-AF65-F5344CB8AC3E}">
        <p14:creationId xmlns:p14="http://schemas.microsoft.com/office/powerpoint/2010/main" val="1191402930"/>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2F2BEE-8C25-4347-9D43-73CCCE07C13C}"/>
              </a:ext>
            </a:extLst>
          </p:cNvPr>
          <p:cNvSpPr>
            <a:spLocks noGrp="1"/>
          </p:cNvSpPr>
          <p:nvPr>
            <p:ph idx="4294967295"/>
          </p:nvPr>
        </p:nvSpPr>
        <p:spPr>
          <a:xfrm>
            <a:off x="838200" y="2311400"/>
            <a:ext cx="10515600" cy="4351338"/>
          </a:xfrm>
        </p:spPr>
        <p:txBody>
          <a:bodyPr>
            <a:normAutofit/>
          </a:bodyPr>
          <a:lstStyle/>
          <a:p>
            <a:pPr marL="0" indent="0" algn="ctr">
              <a:buNone/>
            </a:pPr>
            <a:r>
              <a:rPr lang="en-US" sz="8000" b="1" dirty="0">
                <a:solidFill>
                  <a:schemeClr val="tx2"/>
                </a:solidFill>
              </a:rPr>
              <a:t>Thank you! </a:t>
            </a:r>
            <a:endParaRPr lang="en-PK" sz="8000" b="1" dirty="0">
              <a:solidFill>
                <a:schemeClr val="tx2"/>
              </a:solidFill>
            </a:endParaRPr>
          </a:p>
        </p:txBody>
      </p:sp>
    </p:spTree>
    <p:extLst>
      <p:ext uri="{BB962C8B-B14F-4D97-AF65-F5344CB8AC3E}">
        <p14:creationId xmlns:p14="http://schemas.microsoft.com/office/powerpoint/2010/main" val="3611520649"/>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A2923-0FAC-4E9B-88A8-1BFC460898E4}"/>
              </a:ext>
            </a:extLst>
          </p:cNvPr>
          <p:cNvSpPr>
            <a:spLocks noGrp="1"/>
          </p:cNvSpPr>
          <p:nvPr>
            <p:ph type="title"/>
          </p:nvPr>
        </p:nvSpPr>
        <p:spPr>
          <a:xfrm>
            <a:off x="753035" y="365125"/>
            <a:ext cx="10600765" cy="1325563"/>
          </a:xfrm>
        </p:spPr>
        <p:txBody>
          <a:bodyPr/>
          <a:lstStyle/>
          <a:p>
            <a:pPr algn="ctr"/>
            <a:r>
              <a:rPr lang="en-US" b="1" dirty="0"/>
              <a:t>History</a:t>
            </a:r>
            <a:endParaRPr lang="en-PK" b="1" dirty="0"/>
          </a:p>
        </p:txBody>
      </p:sp>
      <p:sp>
        <p:nvSpPr>
          <p:cNvPr id="3" name="Content Placeholder 2">
            <a:extLst>
              <a:ext uri="{FF2B5EF4-FFF2-40B4-BE49-F238E27FC236}">
                <a16:creationId xmlns:a16="http://schemas.microsoft.com/office/drawing/2014/main" id="{CDDBD171-37FC-4C26-BF21-5F95D3B67BC7}"/>
              </a:ext>
            </a:extLst>
          </p:cNvPr>
          <p:cNvSpPr>
            <a:spLocks noGrp="1"/>
          </p:cNvSpPr>
          <p:nvPr>
            <p:ph idx="1"/>
          </p:nvPr>
        </p:nvSpPr>
        <p:spPr/>
        <p:txBody>
          <a:bodyPr>
            <a:normAutofit/>
          </a:bodyPr>
          <a:lstStyle/>
          <a:p>
            <a:pPr marL="0" indent="0">
              <a:buNone/>
            </a:pPr>
            <a:endParaRPr lang="en-US" dirty="0"/>
          </a:p>
          <a:p>
            <a:pPr marL="0" indent="0" algn="just">
              <a:buNone/>
            </a:pPr>
            <a:r>
              <a:rPr lang="en-US" b="1" dirty="0">
                <a:solidFill>
                  <a:srgbClr val="002060"/>
                </a:solidFill>
              </a:rPr>
              <a:t>Cleve </a:t>
            </a:r>
            <a:r>
              <a:rPr lang="en-US" b="1" dirty="0" err="1">
                <a:solidFill>
                  <a:srgbClr val="002060"/>
                </a:solidFill>
              </a:rPr>
              <a:t>Moler</a:t>
            </a:r>
            <a:r>
              <a:rPr lang="en-US" b="1" dirty="0">
                <a:solidFill>
                  <a:srgbClr val="002060"/>
                </a:solidFill>
              </a:rPr>
              <a:t>, the chairman of the computer science department at the University of New Mexico, started developing MATLAB in the late 1970s. Later, Jack Little  joined with </a:t>
            </a:r>
            <a:r>
              <a:rPr lang="en-US" b="1" dirty="0" err="1">
                <a:solidFill>
                  <a:srgbClr val="002060"/>
                </a:solidFill>
              </a:rPr>
              <a:t>Moler</a:t>
            </a:r>
            <a:r>
              <a:rPr lang="en-US" b="1" dirty="0">
                <a:solidFill>
                  <a:srgbClr val="002060"/>
                </a:solidFill>
              </a:rPr>
              <a:t> and Steve </a:t>
            </a:r>
            <a:r>
              <a:rPr lang="en-US" b="1" dirty="0" err="1">
                <a:solidFill>
                  <a:srgbClr val="002060"/>
                </a:solidFill>
              </a:rPr>
              <a:t>Bangert</a:t>
            </a:r>
            <a:r>
              <a:rPr lang="en-US" b="1" dirty="0">
                <a:solidFill>
                  <a:srgbClr val="002060"/>
                </a:solidFill>
              </a:rPr>
              <a:t>, rewrote MATLAB in C and founded MathWorks in 1984 to continue its development. </a:t>
            </a:r>
            <a:endParaRPr lang="en-PK" b="1" dirty="0">
              <a:solidFill>
                <a:srgbClr val="002060"/>
              </a:solidFill>
            </a:endParaRPr>
          </a:p>
          <a:p>
            <a:pPr marL="0" indent="0">
              <a:buNone/>
            </a:pPr>
            <a:endParaRPr lang="en-US" dirty="0"/>
          </a:p>
        </p:txBody>
      </p:sp>
    </p:spTree>
    <p:extLst>
      <p:ext uri="{BB962C8B-B14F-4D97-AF65-F5344CB8AC3E}">
        <p14:creationId xmlns:p14="http://schemas.microsoft.com/office/powerpoint/2010/main" val="272347591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153C0-04EC-4537-B503-F68123B03BE3}"/>
              </a:ext>
            </a:extLst>
          </p:cNvPr>
          <p:cNvSpPr>
            <a:spLocks noGrp="1"/>
          </p:cNvSpPr>
          <p:nvPr>
            <p:ph type="title"/>
          </p:nvPr>
        </p:nvSpPr>
        <p:spPr>
          <a:xfrm>
            <a:off x="919119" y="301841"/>
            <a:ext cx="10353761" cy="781824"/>
          </a:xfrm>
        </p:spPr>
        <p:txBody>
          <a:bodyPr/>
          <a:lstStyle/>
          <a:p>
            <a:pPr algn="ctr"/>
            <a:r>
              <a:rPr lang="en-US" b="1" dirty="0"/>
              <a:t>Introduction</a:t>
            </a:r>
            <a:endParaRPr lang="en-PK" b="1" dirty="0"/>
          </a:p>
        </p:txBody>
      </p:sp>
      <p:sp>
        <p:nvSpPr>
          <p:cNvPr id="5" name="Content Placeholder 4">
            <a:extLst>
              <a:ext uri="{FF2B5EF4-FFF2-40B4-BE49-F238E27FC236}">
                <a16:creationId xmlns:a16="http://schemas.microsoft.com/office/drawing/2014/main" id="{4CC781D0-1217-429D-8DCF-0E8CF2808802}"/>
              </a:ext>
            </a:extLst>
          </p:cNvPr>
          <p:cNvSpPr>
            <a:spLocks noGrp="1"/>
          </p:cNvSpPr>
          <p:nvPr>
            <p:ph idx="1"/>
          </p:nvPr>
        </p:nvSpPr>
        <p:spPr>
          <a:xfrm>
            <a:off x="913794" y="949911"/>
            <a:ext cx="11008917" cy="5606248"/>
          </a:xfrm>
        </p:spPr>
        <p:txBody>
          <a:bodyPr>
            <a:normAutofit/>
          </a:bodyPr>
          <a:lstStyle/>
          <a:p>
            <a:pPr marL="0" indent="0" algn="just">
              <a:buNone/>
            </a:pPr>
            <a:endParaRPr lang="en-US" sz="1800" b="1" dirty="0">
              <a:solidFill>
                <a:schemeClr val="tx2"/>
              </a:solidFill>
            </a:endParaRPr>
          </a:p>
          <a:p>
            <a:pPr marL="0" indent="0" algn="just">
              <a:buNone/>
            </a:pPr>
            <a:r>
              <a:rPr lang="en-US" b="1" dirty="0">
                <a:solidFill>
                  <a:schemeClr val="tx2"/>
                </a:solidFill>
                <a:ea typeface="Verdana" panose="020B0604030504040204" pitchFamily="34" charset="0"/>
              </a:rPr>
              <a:t>MATLAB is a multi-paradigm numerical computing environment and proprietary programming language developed by MathWorks. MATLAB allows matrix manipulations, plotting of functions and data, implementation of algorithms, creation of user interfaces, and interfacing with programs written in other languages.</a:t>
            </a:r>
          </a:p>
          <a:p>
            <a:pPr marL="0" indent="0" algn="just">
              <a:buNone/>
            </a:pPr>
            <a:r>
              <a:rPr lang="en-US" b="1" dirty="0">
                <a:solidFill>
                  <a:schemeClr val="tx2"/>
                </a:solidFill>
                <a:ea typeface="Verdana" panose="020B0604030504040204" pitchFamily="34" charset="0"/>
              </a:rPr>
              <a:t> Simulink, adds graphical multi-domain simulation and model-based design for dynamic and embedded systems.</a:t>
            </a:r>
          </a:p>
          <a:p>
            <a:pPr marL="0" indent="0">
              <a:buNone/>
            </a:pPr>
            <a:endParaRPr lang="en-US" dirty="0"/>
          </a:p>
          <a:p>
            <a:pPr marL="0" indent="0">
              <a:buNone/>
            </a:pPr>
            <a:endParaRPr lang="en-US" dirty="0"/>
          </a:p>
          <a:p>
            <a:pPr marL="0" indent="0">
              <a:buNone/>
            </a:pPr>
            <a:endParaRPr lang="en-US" dirty="0"/>
          </a:p>
          <a:p>
            <a:pPr marL="0" indent="0">
              <a:buNone/>
            </a:pPr>
            <a:endParaRPr lang="en-US" sz="2800" b="1" dirty="0"/>
          </a:p>
        </p:txBody>
      </p:sp>
      <p:graphicFrame>
        <p:nvGraphicFramePr>
          <p:cNvPr id="6" name="Table 5">
            <a:extLst>
              <a:ext uri="{FF2B5EF4-FFF2-40B4-BE49-F238E27FC236}">
                <a16:creationId xmlns:a16="http://schemas.microsoft.com/office/drawing/2014/main" id="{74A5D7D1-2407-4F77-97A8-F2AC2861C0F3}"/>
              </a:ext>
            </a:extLst>
          </p:cNvPr>
          <p:cNvGraphicFramePr>
            <a:graphicFrameLocks noGrp="1"/>
          </p:cNvGraphicFramePr>
          <p:nvPr>
            <p:extLst>
              <p:ext uri="{D42A27DB-BD31-4B8C-83A1-F6EECF244321}">
                <p14:modId xmlns:p14="http://schemas.microsoft.com/office/powerpoint/2010/main" val="3514412475"/>
              </p:ext>
            </p:extLst>
          </p:nvPr>
        </p:nvGraphicFramePr>
        <p:xfrm>
          <a:off x="2456328" y="4361599"/>
          <a:ext cx="7548284" cy="2194560"/>
        </p:xfrm>
        <a:graphic>
          <a:graphicData uri="http://schemas.openxmlformats.org/drawingml/2006/table">
            <a:tbl>
              <a:tblPr/>
              <a:tblGrid>
                <a:gridCol w="3774142">
                  <a:extLst>
                    <a:ext uri="{9D8B030D-6E8A-4147-A177-3AD203B41FA5}">
                      <a16:colId xmlns:a16="http://schemas.microsoft.com/office/drawing/2014/main" val="216734870"/>
                    </a:ext>
                  </a:extLst>
                </a:gridCol>
                <a:gridCol w="3774142">
                  <a:extLst>
                    <a:ext uri="{9D8B030D-6E8A-4147-A177-3AD203B41FA5}">
                      <a16:colId xmlns:a16="http://schemas.microsoft.com/office/drawing/2014/main" val="1124309068"/>
                    </a:ext>
                  </a:extLst>
                </a:gridCol>
              </a:tblGrid>
              <a:tr h="311203">
                <a:tc>
                  <a:txBody>
                    <a:bodyPr/>
                    <a:lstStyle/>
                    <a:p>
                      <a:pPr algn="l" fontAlgn="t"/>
                      <a:r>
                        <a:rPr lang="en-US" u="none" strike="noStrike" dirty="0">
                          <a:solidFill>
                            <a:srgbClr val="002060"/>
                          </a:solidFill>
                          <a:effectLst/>
                        </a:rPr>
                        <a:t>Developer(s)</a:t>
                      </a:r>
                      <a:endParaRPr lang="en-US" dirty="0">
                        <a:solidFill>
                          <a:srgbClr val="002060"/>
                        </a:solidFill>
                        <a:effectLst/>
                      </a:endParaRPr>
                    </a:p>
                  </a:txBody>
                  <a:tcP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chemeClr val="bg2"/>
                    </a:solidFill>
                  </a:tcPr>
                </a:tc>
                <a:tc>
                  <a:txBody>
                    <a:bodyPr/>
                    <a:lstStyle/>
                    <a:p>
                      <a:pPr algn="l" fontAlgn="t"/>
                      <a:r>
                        <a:rPr lang="en-US" u="none" strike="noStrike" dirty="0">
                          <a:solidFill>
                            <a:srgbClr val="002060"/>
                          </a:solidFill>
                          <a:effectLst/>
                        </a:rPr>
                        <a:t>MathWorks</a:t>
                      </a:r>
                      <a:endParaRPr lang="en-US" dirty="0">
                        <a:solidFill>
                          <a:srgbClr val="002060"/>
                        </a:solidFill>
                        <a:effectLst/>
                      </a:endParaRPr>
                    </a:p>
                  </a:txBody>
                  <a:tcP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chemeClr val="bg2"/>
                    </a:solidFill>
                  </a:tcPr>
                </a:tc>
                <a:extLst>
                  <a:ext uri="{0D108BD9-81ED-4DB2-BD59-A6C34878D82A}">
                    <a16:rowId xmlns:a16="http://schemas.microsoft.com/office/drawing/2014/main" val="4255170969"/>
                  </a:ext>
                </a:extLst>
              </a:tr>
              <a:tr h="311203">
                <a:tc>
                  <a:txBody>
                    <a:bodyPr/>
                    <a:lstStyle/>
                    <a:p>
                      <a:pPr algn="l" fontAlgn="t"/>
                      <a:r>
                        <a:rPr lang="en-US" dirty="0">
                          <a:solidFill>
                            <a:srgbClr val="002060"/>
                          </a:solidFill>
                          <a:effectLst/>
                        </a:rPr>
                        <a:t>Initial release</a:t>
                      </a:r>
                    </a:p>
                  </a:txBody>
                  <a:tcP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chemeClr val="bg1"/>
                    </a:solidFill>
                  </a:tcPr>
                </a:tc>
                <a:tc>
                  <a:txBody>
                    <a:bodyPr/>
                    <a:lstStyle/>
                    <a:p>
                      <a:pPr algn="l" fontAlgn="t"/>
                      <a:r>
                        <a:rPr lang="en-US" dirty="0">
                          <a:solidFill>
                            <a:srgbClr val="002060"/>
                          </a:solidFill>
                          <a:effectLst/>
                        </a:rPr>
                        <a:t>1984</a:t>
                      </a:r>
                    </a:p>
                  </a:txBody>
                  <a:tcP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chemeClr val="bg1"/>
                    </a:solidFill>
                  </a:tcPr>
                </a:tc>
                <a:extLst>
                  <a:ext uri="{0D108BD9-81ED-4DB2-BD59-A6C34878D82A}">
                    <a16:rowId xmlns:a16="http://schemas.microsoft.com/office/drawing/2014/main" val="3255306387"/>
                  </a:ext>
                </a:extLst>
              </a:tr>
              <a:tr h="311203">
                <a:tc>
                  <a:txBody>
                    <a:bodyPr/>
                    <a:lstStyle/>
                    <a:p>
                      <a:pPr algn="l" fontAlgn="t"/>
                      <a:r>
                        <a:rPr lang="en-US" u="none" dirty="0">
                          <a:solidFill>
                            <a:srgbClr val="002060"/>
                          </a:solidFill>
                          <a:effectLst/>
                        </a:rPr>
                        <a:t>Stable release</a:t>
                      </a:r>
                    </a:p>
                  </a:txBody>
                  <a:tcP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chemeClr val="bg1"/>
                    </a:solidFill>
                  </a:tcPr>
                </a:tc>
                <a:tc>
                  <a:txBody>
                    <a:bodyPr/>
                    <a:lstStyle/>
                    <a:p>
                      <a:pPr algn="l" fontAlgn="t"/>
                      <a:r>
                        <a:rPr lang="en-US" dirty="0">
                          <a:solidFill>
                            <a:srgbClr val="002060"/>
                          </a:solidFill>
                          <a:effectLst/>
                        </a:rPr>
                        <a:t>R2019b / September 11, 2019</a:t>
                      </a:r>
                    </a:p>
                  </a:txBody>
                  <a:tcP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chemeClr val="bg1"/>
                    </a:solidFill>
                  </a:tcPr>
                </a:tc>
                <a:extLst>
                  <a:ext uri="{0D108BD9-81ED-4DB2-BD59-A6C34878D82A}">
                    <a16:rowId xmlns:a16="http://schemas.microsoft.com/office/drawing/2014/main" val="3698598030"/>
                  </a:ext>
                </a:extLst>
              </a:tr>
              <a:tr h="311203">
                <a:tc>
                  <a:txBody>
                    <a:bodyPr/>
                    <a:lstStyle/>
                    <a:p>
                      <a:pPr algn="l" fontAlgn="t"/>
                      <a:r>
                        <a:rPr lang="en-US" dirty="0">
                          <a:solidFill>
                            <a:srgbClr val="002060"/>
                          </a:solidFill>
                          <a:effectLst/>
                        </a:rPr>
                        <a:t>Written in</a:t>
                      </a:r>
                    </a:p>
                  </a:txBody>
                  <a:tcP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chemeClr val="bg1"/>
                    </a:solidFill>
                  </a:tcPr>
                </a:tc>
                <a:tc>
                  <a:txBody>
                    <a:bodyPr/>
                    <a:lstStyle/>
                    <a:p>
                      <a:pPr algn="l" fontAlgn="t"/>
                      <a:r>
                        <a:rPr lang="en-US" u="none" strike="noStrike" dirty="0">
                          <a:solidFill>
                            <a:srgbClr val="002060"/>
                          </a:solidFill>
                          <a:effectLst/>
                        </a:rPr>
                        <a:t>C</a:t>
                      </a:r>
                      <a:r>
                        <a:rPr lang="en-US" dirty="0">
                          <a:solidFill>
                            <a:srgbClr val="002060"/>
                          </a:solidFill>
                          <a:effectLst/>
                        </a:rPr>
                        <a:t>/</a:t>
                      </a:r>
                      <a:r>
                        <a:rPr lang="en-US" u="none" strike="noStrike" dirty="0">
                          <a:solidFill>
                            <a:srgbClr val="002060"/>
                          </a:solidFill>
                          <a:effectLst/>
                        </a:rPr>
                        <a:t>C++</a:t>
                      </a:r>
                      <a:r>
                        <a:rPr lang="en-US" dirty="0">
                          <a:solidFill>
                            <a:srgbClr val="002060"/>
                          </a:solidFill>
                          <a:effectLst/>
                        </a:rPr>
                        <a:t>, </a:t>
                      </a:r>
                      <a:r>
                        <a:rPr lang="en-US" u="none" strike="noStrike" dirty="0">
                          <a:solidFill>
                            <a:srgbClr val="002060"/>
                          </a:solidFill>
                          <a:effectLst/>
                        </a:rPr>
                        <a:t>Java</a:t>
                      </a:r>
                      <a:endParaRPr lang="en-US" dirty="0">
                        <a:solidFill>
                          <a:srgbClr val="002060"/>
                        </a:solidFill>
                        <a:effectLst/>
                      </a:endParaRPr>
                    </a:p>
                  </a:txBody>
                  <a:tcP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chemeClr val="bg1"/>
                    </a:solidFill>
                  </a:tcPr>
                </a:tc>
                <a:extLst>
                  <a:ext uri="{0D108BD9-81ED-4DB2-BD59-A6C34878D82A}">
                    <a16:rowId xmlns:a16="http://schemas.microsoft.com/office/drawing/2014/main" val="3158989620"/>
                  </a:ext>
                </a:extLst>
              </a:tr>
              <a:tr h="311203">
                <a:tc>
                  <a:txBody>
                    <a:bodyPr/>
                    <a:lstStyle/>
                    <a:p>
                      <a:pPr algn="l" fontAlgn="t"/>
                      <a:r>
                        <a:rPr lang="en-US" u="none" strike="noStrike" dirty="0">
                          <a:solidFill>
                            <a:srgbClr val="002060"/>
                          </a:solidFill>
                          <a:effectLst/>
                        </a:rPr>
                        <a:t>Operating system</a:t>
                      </a:r>
                      <a:endParaRPr lang="en-US" dirty="0">
                        <a:solidFill>
                          <a:srgbClr val="002060"/>
                        </a:solidFill>
                        <a:effectLst/>
                      </a:endParaRPr>
                    </a:p>
                  </a:txBody>
                  <a:tcP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chemeClr val="bg1"/>
                    </a:solidFill>
                  </a:tcPr>
                </a:tc>
                <a:tc>
                  <a:txBody>
                    <a:bodyPr/>
                    <a:lstStyle/>
                    <a:p>
                      <a:pPr algn="l" fontAlgn="t"/>
                      <a:r>
                        <a:rPr lang="en-US" u="none" strike="noStrike" dirty="0">
                          <a:solidFill>
                            <a:srgbClr val="002060"/>
                          </a:solidFill>
                          <a:effectLst/>
                        </a:rPr>
                        <a:t>Windows</a:t>
                      </a:r>
                      <a:r>
                        <a:rPr lang="en-US" dirty="0">
                          <a:solidFill>
                            <a:srgbClr val="002060"/>
                          </a:solidFill>
                          <a:effectLst/>
                        </a:rPr>
                        <a:t>, </a:t>
                      </a:r>
                      <a:r>
                        <a:rPr lang="en-US" u="none" strike="noStrike" dirty="0">
                          <a:solidFill>
                            <a:srgbClr val="002060"/>
                          </a:solidFill>
                          <a:effectLst/>
                        </a:rPr>
                        <a:t>macOS</a:t>
                      </a:r>
                      <a:r>
                        <a:rPr lang="en-US" dirty="0">
                          <a:solidFill>
                            <a:srgbClr val="002060"/>
                          </a:solidFill>
                          <a:effectLst/>
                        </a:rPr>
                        <a:t>, and </a:t>
                      </a:r>
                      <a:r>
                        <a:rPr lang="en-US" u="none" strike="noStrike" dirty="0">
                          <a:solidFill>
                            <a:srgbClr val="002060"/>
                          </a:solidFill>
                          <a:effectLst/>
                        </a:rPr>
                        <a:t>Linux</a:t>
                      </a:r>
                      <a:endParaRPr lang="en-US" dirty="0">
                        <a:solidFill>
                          <a:srgbClr val="002060"/>
                        </a:solidFill>
                        <a:effectLst/>
                      </a:endParaRPr>
                    </a:p>
                  </a:txBody>
                  <a:tcP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chemeClr val="bg1"/>
                    </a:solidFill>
                  </a:tcPr>
                </a:tc>
                <a:extLst>
                  <a:ext uri="{0D108BD9-81ED-4DB2-BD59-A6C34878D82A}">
                    <a16:rowId xmlns:a16="http://schemas.microsoft.com/office/drawing/2014/main" val="1456293142"/>
                  </a:ext>
                </a:extLst>
              </a:tr>
              <a:tr h="311203">
                <a:tc>
                  <a:txBody>
                    <a:bodyPr/>
                    <a:lstStyle/>
                    <a:p>
                      <a:pPr algn="l" fontAlgn="t"/>
                      <a:r>
                        <a:rPr lang="en-US" dirty="0">
                          <a:solidFill>
                            <a:srgbClr val="002060"/>
                          </a:solidFill>
                          <a:effectLst/>
                        </a:rPr>
                        <a:t>Website</a:t>
                      </a:r>
                    </a:p>
                  </a:txBody>
                  <a:tcP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chemeClr val="bg1"/>
                    </a:solidFill>
                  </a:tcPr>
                </a:tc>
                <a:tc>
                  <a:txBody>
                    <a:bodyPr/>
                    <a:lstStyle/>
                    <a:p>
                      <a:pPr algn="l" fontAlgn="t"/>
                      <a:r>
                        <a:rPr lang="en-US" u="none" strike="noStrike" dirty="0">
                          <a:solidFill>
                            <a:srgbClr val="002060"/>
                          </a:solidFill>
                          <a:effectLst/>
                        </a:rPr>
                        <a:t>mathworks.com</a:t>
                      </a:r>
                      <a:endParaRPr lang="en-US" dirty="0">
                        <a:solidFill>
                          <a:srgbClr val="002060"/>
                        </a:solidFill>
                        <a:effectLst/>
                      </a:endParaRPr>
                    </a:p>
                  </a:txBody>
                  <a:tcP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chemeClr val="bg1"/>
                    </a:solidFill>
                  </a:tcPr>
                </a:tc>
                <a:extLst>
                  <a:ext uri="{0D108BD9-81ED-4DB2-BD59-A6C34878D82A}">
                    <a16:rowId xmlns:a16="http://schemas.microsoft.com/office/drawing/2014/main" val="2268802166"/>
                  </a:ext>
                </a:extLst>
              </a:tr>
            </a:tbl>
          </a:graphicData>
        </a:graphic>
      </p:graphicFrame>
    </p:spTree>
    <p:extLst>
      <p:ext uri="{BB962C8B-B14F-4D97-AF65-F5344CB8AC3E}">
        <p14:creationId xmlns:p14="http://schemas.microsoft.com/office/powerpoint/2010/main" val="160278982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94C79F-0E68-49C0-BE5B-621895676EEF}"/>
              </a:ext>
            </a:extLst>
          </p:cNvPr>
          <p:cNvSpPr>
            <a:spLocks noGrp="1"/>
          </p:cNvSpPr>
          <p:nvPr>
            <p:ph idx="1"/>
          </p:nvPr>
        </p:nvSpPr>
        <p:spPr>
          <a:xfrm>
            <a:off x="387928" y="544944"/>
            <a:ext cx="11471564" cy="6160655"/>
          </a:xfrm>
        </p:spPr>
        <p:txBody>
          <a:bodyPr>
            <a:normAutofit lnSpcReduction="10000"/>
          </a:bodyPr>
          <a:lstStyle/>
          <a:p>
            <a:pPr algn="just"/>
            <a:r>
              <a:rPr lang="en-US" b="1" dirty="0">
                <a:solidFill>
                  <a:srgbClr val="002060"/>
                </a:solidFill>
              </a:rPr>
              <a:t>The usage of the MATLAB application involves using the "Command Window" as an interactive mathematical shell or executing text files containing MATLAB code.</a:t>
            </a:r>
          </a:p>
          <a:p>
            <a:pPr algn="just"/>
            <a:endParaRPr lang="en-US" b="1" dirty="0">
              <a:solidFill>
                <a:srgbClr val="002060"/>
              </a:solidFill>
            </a:endParaRPr>
          </a:p>
          <a:p>
            <a:pPr algn="just"/>
            <a:endParaRPr lang="en-US" b="1" dirty="0">
              <a:solidFill>
                <a:srgbClr val="002060"/>
              </a:solidFill>
            </a:endParaRPr>
          </a:p>
          <a:p>
            <a:pPr algn="just"/>
            <a:endParaRPr lang="en-US" b="1" dirty="0">
              <a:solidFill>
                <a:srgbClr val="002060"/>
              </a:solidFill>
            </a:endParaRPr>
          </a:p>
          <a:p>
            <a:pPr algn="just"/>
            <a:endParaRPr lang="en-US" b="1" dirty="0">
              <a:solidFill>
                <a:srgbClr val="002060"/>
              </a:solidFill>
            </a:endParaRPr>
          </a:p>
          <a:p>
            <a:pPr algn="just"/>
            <a:endParaRPr lang="en-US" b="1" dirty="0">
              <a:solidFill>
                <a:srgbClr val="002060"/>
              </a:solidFill>
            </a:endParaRPr>
          </a:p>
          <a:p>
            <a:pPr algn="just"/>
            <a:endParaRPr lang="en-US" b="1" dirty="0">
              <a:solidFill>
                <a:srgbClr val="002060"/>
              </a:solidFill>
            </a:endParaRPr>
          </a:p>
          <a:p>
            <a:pPr algn="just"/>
            <a:endParaRPr lang="en-US" b="1" dirty="0">
              <a:solidFill>
                <a:srgbClr val="002060"/>
              </a:solidFill>
            </a:endParaRPr>
          </a:p>
          <a:p>
            <a:pPr algn="just"/>
            <a:endParaRPr lang="en-US" b="1" dirty="0">
              <a:solidFill>
                <a:srgbClr val="002060"/>
              </a:solidFill>
            </a:endParaRPr>
          </a:p>
          <a:p>
            <a:pPr algn="just"/>
            <a:endParaRPr lang="en-US" b="1" dirty="0">
              <a:solidFill>
                <a:srgbClr val="002060"/>
              </a:solidFill>
            </a:endParaRPr>
          </a:p>
          <a:p>
            <a:pPr algn="just"/>
            <a:r>
              <a:rPr lang="en-US" b="1" dirty="0">
                <a:solidFill>
                  <a:srgbClr val="002060"/>
                </a:solidFill>
              </a:rPr>
              <a:t>The MATLAB is a scripting language, with core functions pre-compiled as </a:t>
            </a:r>
            <a:r>
              <a:rPr lang="en-US" b="1" dirty="0" err="1">
                <a:solidFill>
                  <a:srgbClr val="002060"/>
                </a:solidFill>
              </a:rPr>
              <a:t>mex</a:t>
            </a:r>
            <a:r>
              <a:rPr lang="en-US" b="1" dirty="0">
                <a:solidFill>
                  <a:srgbClr val="002060"/>
                </a:solidFill>
              </a:rPr>
              <a:t> files.</a:t>
            </a:r>
          </a:p>
          <a:p>
            <a:endParaRPr lang="en-PK" dirty="0"/>
          </a:p>
        </p:txBody>
      </p:sp>
      <p:pic>
        <p:nvPicPr>
          <p:cNvPr id="5" name="Picture 4">
            <a:extLst>
              <a:ext uri="{FF2B5EF4-FFF2-40B4-BE49-F238E27FC236}">
                <a16:creationId xmlns:a16="http://schemas.microsoft.com/office/drawing/2014/main" id="{4160C63D-0F03-43AD-BF8A-83865192B177}"/>
              </a:ext>
            </a:extLst>
          </p:cNvPr>
          <p:cNvPicPr>
            <a:picLocks noChangeAspect="1"/>
          </p:cNvPicPr>
          <p:nvPr/>
        </p:nvPicPr>
        <p:blipFill>
          <a:blip r:embed="rId2"/>
          <a:stretch>
            <a:fillRect/>
          </a:stretch>
        </p:blipFill>
        <p:spPr>
          <a:xfrm>
            <a:off x="1403927" y="1690256"/>
            <a:ext cx="9384145" cy="4036290"/>
          </a:xfrm>
          <a:prstGeom prst="rect">
            <a:avLst/>
          </a:prstGeom>
        </p:spPr>
      </p:pic>
    </p:spTree>
    <p:extLst>
      <p:ext uri="{BB962C8B-B14F-4D97-AF65-F5344CB8AC3E}">
        <p14:creationId xmlns:p14="http://schemas.microsoft.com/office/powerpoint/2010/main" val="143175702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153C0-04EC-4537-B503-F68123B03BE3}"/>
              </a:ext>
            </a:extLst>
          </p:cNvPr>
          <p:cNvSpPr>
            <a:spLocks noGrp="1"/>
          </p:cNvSpPr>
          <p:nvPr>
            <p:ph type="title"/>
          </p:nvPr>
        </p:nvSpPr>
        <p:spPr>
          <a:xfrm>
            <a:off x="913795" y="609601"/>
            <a:ext cx="10353761" cy="604058"/>
          </a:xfrm>
        </p:spPr>
        <p:txBody>
          <a:bodyPr>
            <a:noAutofit/>
          </a:bodyPr>
          <a:lstStyle/>
          <a:p>
            <a:pPr algn="ctr"/>
            <a:r>
              <a:rPr lang="en-US" b="1" dirty="0"/>
              <a:t>Interfacing with other languages</a:t>
            </a:r>
            <a:endParaRPr lang="en-PK" b="1" dirty="0"/>
          </a:p>
        </p:txBody>
      </p:sp>
      <p:sp>
        <p:nvSpPr>
          <p:cNvPr id="3" name="Content Placeholder 2">
            <a:extLst>
              <a:ext uri="{FF2B5EF4-FFF2-40B4-BE49-F238E27FC236}">
                <a16:creationId xmlns:a16="http://schemas.microsoft.com/office/drawing/2014/main" id="{24A12ECC-178A-49EC-A5D4-AF584CA386CF}"/>
              </a:ext>
            </a:extLst>
          </p:cNvPr>
          <p:cNvSpPr>
            <a:spLocks noGrp="1"/>
          </p:cNvSpPr>
          <p:nvPr>
            <p:ph idx="1"/>
          </p:nvPr>
        </p:nvSpPr>
        <p:spPr>
          <a:xfrm>
            <a:off x="838199" y="1147482"/>
            <a:ext cx="11057966" cy="5504329"/>
          </a:xfrm>
        </p:spPr>
        <p:txBody>
          <a:bodyPr>
            <a:normAutofit/>
          </a:bodyPr>
          <a:lstStyle/>
          <a:p>
            <a:endParaRPr lang="en-US" b="1" dirty="0">
              <a:latin typeface="Arial" panose="020B0604020202020204" pitchFamily="34" charset="0"/>
              <a:cs typeface="Arial" panose="020B0604020202020204" pitchFamily="34" charset="0"/>
            </a:endParaRPr>
          </a:p>
          <a:p>
            <a:r>
              <a:rPr lang="en-US" sz="3200" b="1" dirty="0">
                <a:solidFill>
                  <a:schemeClr val="tx2"/>
                </a:solidFill>
              </a:rPr>
              <a:t>It provides functions for integrating MATLAB based algorithms with external applications and languages such as C, Java, .NE, Python and Microsoft Excel.</a:t>
            </a:r>
            <a:endParaRPr lang="en-PK" sz="4000" b="1" dirty="0">
              <a:solidFill>
                <a:schemeClr val="tx2"/>
              </a:solidFill>
            </a:endParaRPr>
          </a:p>
          <a:p>
            <a:r>
              <a:rPr lang="en-US" sz="3300" b="1" dirty="0">
                <a:solidFill>
                  <a:schemeClr val="tx2"/>
                </a:solidFill>
              </a:rPr>
              <a:t>A wrapper function is used</a:t>
            </a:r>
          </a:p>
          <a:p>
            <a:r>
              <a:rPr lang="en-US" sz="3300" b="1" dirty="0">
                <a:solidFill>
                  <a:schemeClr val="tx2"/>
                </a:solidFill>
              </a:rPr>
              <a:t>Libraries also exist to import and export MathML</a:t>
            </a:r>
          </a:p>
        </p:txBody>
      </p:sp>
    </p:spTree>
    <p:extLst>
      <p:ext uri="{BB962C8B-B14F-4D97-AF65-F5344CB8AC3E}">
        <p14:creationId xmlns:p14="http://schemas.microsoft.com/office/powerpoint/2010/main" val="314482190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D2625-7DE4-4AAE-B6B3-7E4790059D40}"/>
              </a:ext>
            </a:extLst>
          </p:cNvPr>
          <p:cNvSpPr>
            <a:spLocks noGrp="1"/>
          </p:cNvSpPr>
          <p:nvPr>
            <p:ph type="title"/>
          </p:nvPr>
        </p:nvSpPr>
        <p:spPr>
          <a:xfrm>
            <a:off x="838200" y="365126"/>
            <a:ext cx="10515600" cy="943722"/>
          </a:xfrm>
        </p:spPr>
        <p:txBody>
          <a:bodyPr/>
          <a:lstStyle/>
          <a:p>
            <a:pPr algn="ctr"/>
            <a:r>
              <a:rPr lang="en-US" b="1" dirty="0"/>
              <a:t>Application of MATLAB</a:t>
            </a:r>
            <a:endParaRPr lang="en-PK" b="1" dirty="0"/>
          </a:p>
        </p:txBody>
      </p:sp>
      <p:sp>
        <p:nvSpPr>
          <p:cNvPr id="3" name="Content Placeholder 2">
            <a:extLst>
              <a:ext uri="{FF2B5EF4-FFF2-40B4-BE49-F238E27FC236}">
                <a16:creationId xmlns:a16="http://schemas.microsoft.com/office/drawing/2014/main" id="{AC2C2EF2-72C8-4104-BDBC-C780A3F232FD}"/>
              </a:ext>
            </a:extLst>
          </p:cNvPr>
          <p:cNvSpPr>
            <a:spLocks noGrp="1"/>
          </p:cNvSpPr>
          <p:nvPr>
            <p:ph idx="1"/>
          </p:nvPr>
        </p:nvSpPr>
        <p:spPr>
          <a:xfrm>
            <a:off x="838200" y="1138518"/>
            <a:ext cx="10515600" cy="5898776"/>
          </a:xfrm>
        </p:spPr>
        <p:txBody>
          <a:bodyPr>
            <a:normAutofit/>
          </a:bodyPr>
          <a:lstStyle/>
          <a:p>
            <a:pPr marL="0" indent="0">
              <a:buNone/>
            </a:pPr>
            <a:endParaRPr lang="en-US" sz="3200" b="1" dirty="0">
              <a:solidFill>
                <a:srgbClr val="002060"/>
              </a:solidFill>
            </a:endParaRPr>
          </a:p>
          <a:p>
            <a:pPr marL="0" indent="0">
              <a:buNone/>
            </a:pPr>
            <a:r>
              <a:rPr lang="en-US" sz="3200" b="1" dirty="0">
                <a:solidFill>
                  <a:srgbClr val="002060"/>
                </a:solidFill>
              </a:rPr>
              <a:t>MATLAB is widely used as a computational tool in science and engineering encompassing the fields of physics, chemistry, math and all engineering streams.</a:t>
            </a:r>
            <a:r>
              <a:rPr lang="en-US" sz="3200" b="1" dirty="0"/>
              <a:t> </a:t>
            </a:r>
          </a:p>
          <a:p>
            <a:r>
              <a:rPr lang="en-US" sz="3200" b="1" dirty="0"/>
              <a:t>Signal Processing and Communications</a:t>
            </a:r>
          </a:p>
          <a:p>
            <a:r>
              <a:rPr lang="en-US" sz="3200" b="1" dirty="0"/>
              <a:t>Image and Video Processing</a:t>
            </a:r>
          </a:p>
          <a:p>
            <a:r>
              <a:rPr lang="en-US" sz="3200" b="1" dirty="0"/>
              <a:t>Control Systems</a:t>
            </a:r>
          </a:p>
          <a:p>
            <a:r>
              <a:rPr lang="en-US" sz="3200" b="1" dirty="0"/>
              <a:t>Test and Measurement</a:t>
            </a:r>
          </a:p>
          <a:p>
            <a:r>
              <a:rPr lang="en-US" sz="3200" b="1" dirty="0"/>
              <a:t>Computational Finance</a:t>
            </a:r>
          </a:p>
          <a:p>
            <a:r>
              <a:rPr lang="en-US" sz="3200" b="1" dirty="0"/>
              <a:t>Computational Biology</a:t>
            </a:r>
          </a:p>
          <a:p>
            <a:endParaRPr lang="en-PK" dirty="0"/>
          </a:p>
        </p:txBody>
      </p:sp>
    </p:spTree>
    <p:extLst>
      <p:ext uri="{BB962C8B-B14F-4D97-AF65-F5344CB8AC3E}">
        <p14:creationId xmlns:p14="http://schemas.microsoft.com/office/powerpoint/2010/main" val="407476603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153C0-04EC-4537-B503-F68123B03BE3}"/>
              </a:ext>
            </a:extLst>
          </p:cNvPr>
          <p:cNvSpPr>
            <a:spLocks noGrp="1"/>
          </p:cNvSpPr>
          <p:nvPr>
            <p:ph type="title"/>
          </p:nvPr>
        </p:nvSpPr>
        <p:spPr>
          <a:xfrm>
            <a:off x="913795" y="609601"/>
            <a:ext cx="10353761" cy="720436"/>
          </a:xfrm>
        </p:spPr>
        <p:txBody>
          <a:bodyPr/>
          <a:lstStyle/>
          <a:p>
            <a:pPr algn="ctr"/>
            <a:r>
              <a:rPr lang="en-US" b="1" dirty="0"/>
              <a:t>Face Recognition using PCA </a:t>
            </a:r>
            <a:endParaRPr lang="en-PK" b="1" dirty="0"/>
          </a:p>
        </p:txBody>
      </p:sp>
      <p:sp>
        <p:nvSpPr>
          <p:cNvPr id="3" name="Content Placeholder 2">
            <a:extLst>
              <a:ext uri="{FF2B5EF4-FFF2-40B4-BE49-F238E27FC236}">
                <a16:creationId xmlns:a16="http://schemas.microsoft.com/office/drawing/2014/main" id="{24A12ECC-178A-49EC-A5D4-AF584CA386CF}"/>
              </a:ext>
            </a:extLst>
          </p:cNvPr>
          <p:cNvSpPr>
            <a:spLocks noGrp="1"/>
          </p:cNvSpPr>
          <p:nvPr>
            <p:ph idx="1"/>
          </p:nvPr>
        </p:nvSpPr>
        <p:spPr>
          <a:xfrm>
            <a:off x="838200" y="1330037"/>
            <a:ext cx="11075894" cy="5366598"/>
          </a:xfrm>
        </p:spPr>
        <p:txBody>
          <a:bodyPr>
            <a:normAutofit/>
          </a:bodyPr>
          <a:lstStyle/>
          <a:p>
            <a:pPr marL="0" indent="0">
              <a:buNone/>
            </a:pPr>
            <a:r>
              <a:rPr lang="en-US" sz="3200" b="1" dirty="0">
                <a:solidFill>
                  <a:srgbClr val="002060"/>
                </a:solidFill>
              </a:rPr>
              <a:t>Principal component analysis (PCA) is a technique used to emphasize variation and bring out strong patterns in a dataset. It's often used to make data easy to explore and visualize.</a:t>
            </a:r>
            <a:endParaRPr lang="en-PK" sz="3200" b="1" dirty="0">
              <a:solidFill>
                <a:srgbClr val="002060"/>
              </a:solidFill>
            </a:endParaRPr>
          </a:p>
          <a:p>
            <a:r>
              <a:rPr lang="en-US" sz="3200" b="1" dirty="0">
                <a:solidFill>
                  <a:srgbClr val="002060"/>
                </a:solidFill>
              </a:rPr>
              <a:t>PCA is mathematically defined as an orthogonal linear transformation that transforms the data to a new coordinate system such that the greatest variance by some projection of the data comes to lie on the first coordinate (called the first principal component), the second greatest variance on the second coordinate, and so on.</a:t>
            </a:r>
            <a:endParaRPr lang="en-PK" sz="3200" b="1" dirty="0">
              <a:solidFill>
                <a:srgbClr val="002060"/>
              </a:solidFill>
            </a:endParaRPr>
          </a:p>
          <a:p>
            <a:r>
              <a:rPr lang="en-US" sz="3200" b="1" dirty="0">
                <a:solidFill>
                  <a:srgbClr val="002060"/>
                </a:solidFill>
              </a:rPr>
              <a:t>PCA was introduced in 1901 by Karl Pearson</a:t>
            </a:r>
          </a:p>
          <a:p>
            <a:endParaRPr lang="en-PK" dirty="0"/>
          </a:p>
        </p:txBody>
      </p:sp>
    </p:spTree>
    <p:extLst>
      <p:ext uri="{BB962C8B-B14F-4D97-AF65-F5344CB8AC3E}">
        <p14:creationId xmlns:p14="http://schemas.microsoft.com/office/powerpoint/2010/main" val="1456522522"/>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68B79-0B99-415F-8811-11FA9FCD4FDC}"/>
              </a:ext>
            </a:extLst>
          </p:cNvPr>
          <p:cNvSpPr>
            <a:spLocks noGrp="1"/>
          </p:cNvSpPr>
          <p:nvPr>
            <p:ph type="title"/>
          </p:nvPr>
        </p:nvSpPr>
        <p:spPr>
          <a:xfrm>
            <a:off x="923839" y="333087"/>
            <a:ext cx="10353761" cy="805431"/>
          </a:xfrm>
        </p:spPr>
        <p:txBody>
          <a:bodyPr>
            <a:normAutofit fontScale="90000"/>
          </a:bodyPr>
          <a:lstStyle/>
          <a:p>
            <a:pPr algn="ctr"/>
            <a:br>
              <a:rPr lang="en-US" sz="4900" b="1" dirty="0"/>
            </a:br>
            <a:r>
              <a:rPr lang="en-US" sz="4900" b="1" dirty="0"/>
              <a:t>Objective</a:t>
            </a:r>
            <a:br>
              <a:rPr lang="en-PK" b="1" dirty="0"/>
            </a:br>
            <a:endParaRPr lang="en-PK" b="1" dirty="0"/>
          </a:p>
        </p:txBody>
      </p:sp>
      <p:graphicFrame>
        <p:nvGraphicFramePr>
          <p:cNvPr id="7" name="Content Placeholder 6">
            <a:extLst>
              <a:ext uri="{FF2B5EF4-FFF2-40B4-BE49-F238E27FC236}">
                <a16:creationId xmlns:a16="http://schemas.microsoft.com/office/drawing/2014/main" id="{714A6D6A-F662-4305-ABBE-3DF8225B8450}"/>
              </a:ext>
            </a:extLst>
          </p:cNvPr>
          <p:cNvGraphicFramePr>
            <a:graphicFrameLocks noGrp="1"/>
          </p:cNvGraphicFramePr>
          <p:nvPr>
            <p:ph idx="1"/>
            <p:extLst>
              <p:ext uri="{D42A27DB-BD31-4B8C-83A1-F6EECF244321}">
                <p14:modId xmlns:p14="http://schemas.microsoft.com/office/powerpoint/2010/main" val="3169294932"/>
              </p:ext>
            </p:extLst>
          </p:nvPr>
        </p:nvGraphicFramePr>
        <p:xfrm>
          <a:off x="914400" y="692149"/>
          <a:ext cx="10573305" cy="58506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5AC5B93D-5938-482B-B405-1ADA66814FC8}"/>
              </a:ext>
            </a:extLst>
          </p:cNvPr>
          <p:cNvSpPr txBox="1"/>
          <p:nvPr/>
        </p:nvSpPr>
        <p:spPr>
          <a:xfrm>
            <a:off x="547457" y="1138518"/>
            <a:ext cx="11097086" cy="8402300"/>
          </a:xfrm>
          <a:prstGeom prst="rect">
            <a:avLst/>
          </a:prstGeom>
          <a:noFill/>
        </p:spPr>
        <p:txBody>
          <a:bodyPr wrap="square" rtlCol="0">
            <a:spAutoFit/>
          </a:bodyPr>
          <a:lstStyle/>
          <a:p>
            <a:pPr algn="just"/>
            <a:r>
              <a:rPr lang="en-US" sz="2800" b="1" dirty="0">
                <a:solidFill>
                  <a:srgbClr val="002060"/>
                </a:solidFill>
              </a:rPr>
              <a:t>With several variables, the dispersion matrix may be too large to study and interpret properly. There would be too many pair wise correlations between the variables to consider. Graphical display of data may also not be of help in case the data set is very large. With 12 variables, for example, there will be more than 200 three-dimensional scatter plots to be studied.</a:t>
            </a:r>
            <a:endParaRPr lang="en-PK" sz="2800" b="1" dirty="0">
              <a:solidFill>
                <a:srgbClr val="002060"/>
              </a:solidFill>
            </a:endParaRPr>
          </a:p>
          <a:p>
            <a:pPr algn="just"/>
            <a:r>
              <a:rPr lang="en-US" sz="2800" b="1" dirty="0">
                <a:solidFill>
                  <a:srgbClr val="002060"/>
                </a:solidFill>
              </a:rPr>
              <a:t>To interpret the data in a more meaningful form, it is therefore necessary to reduce the number of variables to a few, interpretable linear combinations of the data. Each linear combination will correspond to a principal component.</a:t>
            </a:r>
          </a:p>
          <a:p>
            <a:pPr algn="just"/>
            <a:endParaRPr lang="en-US" sz="2800" b="1" dirty="0">
              <a:solidFill>
                <a:srgbClr val="002060"/>
              </a:solidFill>
            </a:endParaRPr>
          </a:p>
          <a:p>
            <a:pPr algn="just"/>
            <a:r>
              <a:rPr lang="en-US" sz="2800" b="1" dirty="0">
                <a:solidFill>
                  <a:srgbClr val="002060"/>
                </a:solidFill>
              </a:rPr>
              <a:t>PCA defines a new orthogonal coordinate system that optimally describes variance in a single dataset.</a:t>
            </a:r>
          </a:p>
          <a:p>
            <a:endParaRPr lang="en-US" dirty="0"/>
          </a:p>
          <a:p>
            <a:endParaRPr lang="en-PK" dirty="0"/>
          </a:p>
          <a:p>
            <a:endParaRPr lang="en-US" sz="2800" b="1" dirty="0">
              <a:solidFill>
                <a:schemeClr val="accent6"/>
              </a:solidFill>
            </a:endParaRPr>
          </a:p>
          <a:p>
            <a:endParaRPr lang="en-US" sz="2800" b="1" dirty="0">
              <a:solidFill>
                <a:schemeClr val="accent6"/>
              </a:solidFill>
            </a:endParaRPr>
          </a:p>
          <a:p>
            <a:endParaRPr lang="en-US" sz="2800" b="1" dirty="0">
              <a:solidFill>
                <a:schemeClr val="accent6"/>
              </a:solidFill>
            </a:endParaRPr>
          </a:p>
          <a:p>
            <a:endParaRPr lang="en-US" sz="2800" b="1" dirty="0">
              <a:solidFill>
                <a:schemeClr val="accent6"/>
              </a:solidFill>
            </a:endParaRPr>
          </a:p>
          <a:p>
            <a:endParaRPr lang="en-PK" sz="2800" b="1" dirty="0">
              <a:solidFill>
                <a:schemeClr val="accent6"/>
              </a:solidFill>
            </a:endParaRPr>
          </a:p>
        </p:txBody>
      </p:sp>
    </p:spTree>
    <p:extLst>
      <p:ext uri="{BB962C8B-B14F-4D97-AF65-F5344CB8AC3E}">
        <p14:creationId xmlns:p14="http://schemas.microsoft.com/office/powerpoint/2010/main" val="206431956"/>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879</Words>
  <Application>Microsoft Office PowerPoint</Application>
  <PresentationFormat>Widescreen</PresentationFormat>
  <Paragraphs>96</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Cambria</vt:lpstr>
      <vt:lpstr>Times New Roman</vt:lpstr>
      <vt:lpstr>Office Theme</vt:lpstr>
      <vt:lpstr>Face Recognition using Principal Component Analysis (PCA), MATLAB </vt:lpstr>
      <vt:lpstr>Outline</vt:lpstr>
      <vt:lpstr>History</vt:lpstr>
      <vt:lpstr>Introduction</vt:lpstr>
      <vt:lpstr>PowerPoint Presentation</vt:lpstr>
      <vt:lpstr>Interfacing with other languages</vt:lpstr>
      <vt:lpstr>Application of MATLAB</vt:lpstr>
      <vt:lpstr>Face Recognition using PCA </vt:lpstr>
      <vt:lpstr> Objective </vt:lpstr>
      <vt:lpstr>Example of PCA in 2D </vt:lpstr>
      <vt:lpstr>PowerPoint Presentation</vt:lpstr>
      <vt:lpstr>Example of PCA in 3D</vt:lpstr>
      <vt:lpstr>PowerPoint Presentation</vt:lpstr>
      <vt:lpstr>Methodology</vt:lpstr>
      <vt:lpstr>PowerPoint Presentation</vt:lpstr>
      <vt:lpstr>PowerPoint Presentation</vt:lpstr>
      <vt:lpstr>PowerPoint Presentation</vt:lpstr>
      <vt:lpstr>Eigen Values, maximum 20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Recognition using Principal Component Analysis (PCA), MATLAB </dc:title>
  <dc:creator>Hafsa Farooq</dc:creator>
  <cp:lastModifiedBy>Hafsa Farooq</cp:lastModifiedBy>
  <cp:revision>11</cp:revision>
  <dcterms:created xsi:type="dcterms:W3CDTF">2019-11-06T22:15:22Z</dcterms:created>
  <dcterms:modified xsi:type="dcterms:W3CDTF">2019-11-11T18:15:20Z</dcterms:modified>
</cp:coreProperties>
</file>