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5" d="100"/>
          <a:sy n="95" d="100"/>
        </p:scale>
        <p:origin x="4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EB665-577B-4606-A309-7A5E716B5331}" type="datetimeFigureOut">
              <a:rPr lang="fr-FR" smtClean="0"/>
              <a:t>01/10/2023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5C81E-A272-4CE3-9430-E8182E0B9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5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Returned Order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Delivery Days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7685407-b706-4844-8f23-b0e8c4d0660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7685407-b706-4844-8f23-b0e8c4d0660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GlobalSuperStore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10/1/2023 8:50:33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9/6/2023 7:45:22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BarChart ,textbox ,clusteredColumnChart ,donutChart ,pieChart ,clusteredBarChart ,map ,slicer ,Returned Order ,Delivery Days ,Quantity ,Sal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Grand écran</PresentationFormat>
  <Paragraphs>42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GlobalSuperStore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HAFSA OUAJDI</cp:lastModifiedBy>
  <cp:revision>5</cp:revision>
  <dcterms:created xsi:type="dcterms:W3CDTF">2016-09-04T11:54:55Z</dcterms:created>
  <dcterms:modified xsi:type="dcterms:W3CDTF">2023-10-01T08:51:48Z</dcterms:modified>
</cp:coreProperties>
</file>