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1"/>
  </p:notesMasterIdLst>
  <p:sldIdLst>
    <p:sldId id="256" r:id="rId2"/>
    <p:sldId id="272" r:id="rId3"/>
    <p:sldId id="273" r:id="rId4"/>
    <p:sldId id="274" r:id="rId5"/>
    <p:sldId id="275" r:id="rId6"/>
    <p:sldId id="276" r:id="rId7"/>
    <p:sldId id="337" r:id="rId8"/>
    <p:sldId id="338" r:id="rId9"/>
    <p:sldId id="339" r:id="rId10"/>
    <p:sldId id="340" r:id="rId11"/>
    <p:sldId id="341" r:id="rId12"/>
    <p:sldId id="342" r:id="rId13"/>
    <p:sldId id="343" r:id="rId14"/>
    <p:sldId id="344" r:id="rId15"/>
    <p:sldId id="345" r:id="rId16"/>
    <p:sldId id="346" r:id="rId17"/>
    <p:sldId id="347" r:id="rId18"/>
    <p:sldId id="348" r:id="rId19"/>
    <p:sldId id="349" r:id="rId20"/>
    <p:sldId id="350" r:id="rId21"/>
    <p:sldId id="351" r:id="rId22"/>
    <p:sldId id="352" r:id="rId23"/>
    <p:sldId id="353" r:id="rId24"/>
    <p:sldId id="354" r:id="rId25"/>
    <p:sldId id="355" r:id="rId26"/>
    <p:sldId id="356" r:id="rId27"/>
    <p:sldId id="357" r:id="rId28"/>
    <p:sldId id="358" r:id="rId29"/>
    <p:sldId id="359" r:id="rId30"/>
    <p:sldId id="360" r:id="rId31"/>
    <p:sldId id="361" r:id="rId32"/>
    <p:sldId id="362" r:id="rId33"/>
    <p:sldId id="363" r:id="rId34"/>
    <p:sldId id="365" r:id="rId35"/>
    <p:sldId id="366" r:id="rId36"/>
    <p:sldId id="367" r:id="rId37"/>
    <p:sldId id="368" r:id="rId38"/>
    <p:sldId id="369" r:id="rId39"/>
    <p:sldId id="36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5"/>
  </p:normalViewPr>
  <p:slideViewPr>
    <p:cSldViewPr snapToGrid="0">
      <p:cViewPr varScale="1">
        <p:scale>
          <a:sx n="121" d="100"/>
          <a:sy n="121" d="100"/>
        </p:scale>
        <p:origin x="2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A5D0F3-F865-AE41-88E3-A55C86510FAB}" type="doc">
      <dgm:prSet loTypeId="urn:microsoft.com/office/officeart/2009/3/layout/HorizontalOrganizationChart" loCatId="" qsTypeId="urn:microsoft.com/office/officeart/2005/8/quickstyle/3d5" qsCatId="3D" csTypeId="urn:microsoft.com/office/officeart/2005/8/colors/colorful5" csCatId="colorful" phldr="1"/>
      <dgm:spPr/>
      <dgm:t>
        <a:bodyPr/>
        <a:lstStyle/>
        <a:p>
          <a:endParaRPr lang="en-GB"/>
        </a:p>
      </dgm:t>
    </dgm:pt>
    <dgm:pt modelId="{8603AFCA-A306-834B-8BCC-DB52F22FD932}">
      <dgm:prSet phldrT="[Text]"/>
      <dgm:spPr/>
      <dgm:t>
        <a:bodyPr/>
        <a:lstStyle/>
        <a:p>
          <a:r>
            <a:rPr lang="en-GB" dirty="0"/>
            <a:t>Decision Making</a:t>
          </a:r>
        </a:p>
      </dgm:t>
    </dgm:pt>
    <dgm:pt modelId="{40A5D17B-CE29-C84B-9582-13D4F6D01FEF}" type="parTrans" cxnId="{ABF98EE0-8577-0F4E-8342-8568121B4278}">
      <dgm:prSet/>
      <dgm:spPr/>
      <dgm:t>
        <a:bodyPr/>
        <a:lstStyle/>
        <a:p>
          <a:endParaRPr lang="en-GB"/>
        </a:p>
      </dgm:t>
    </dgm:pt>
    <dgm:pt modelId="{1E8AB444-8AEA-C340-A38A-11D5AB4AE90D}" type="sibTrans" cxnId="{ABF98EE0-8577-0F4E-8342-8568121B4278}">
      <dgm:prSet/>
      <dgm:spPr/>
      <dgm:t>
        <a:bodyPr/>
        <a:lstStyle/>
        <a:p>
          <a:endParaRPr lang="en-GB"/>
        </a:p>
      </dgm:t>
    </dgm:pt>
    <dgm:pt modelId="{B2A7B273-8201-1F4C-B6B2-DCAAFD4DEADB}">
      <dgm:prSet phldrT="[Text]"/>
      <dgm:spPr/>
      <dgm:t>
        <a:bodyPr/>
        <a:lstStyle/>
        <a:p>
          <a:r>
            <a:rPr lang="en-GB" dirty="0"/>
            <a:t>If-Else</a:t>
          </a:r>
        </a:p>
      </dgm:t>
    </dgm:pt>
    <dgm:pt modelId="{D2D85C6D-D18C-984D-B4AA-CE3821A7479D}" type="parTrans" cxnId="{AC8866A9-AFB9-D547-B2E5-C882249E32CE}">
      <dgm:prSet/>
      <dgm:spPr/>
      <dgm:t>
        <a:bodyPr/>
        <a:lstStyle/>
        <a:p>
          <a:endParaRPr lang="en-GB"/>
        </a:p>
      </dgm:t>
    </dgm:pt>
    <dgm:pt modelId="{75AEB413-5B9B-4444-BED7-B069FE6FE32D}" type="sibTrans" cxnId="{AC8866A9-AFB9-D547-B2E5-C882249E32CE}">
      <dgm:prSet/>
      <dgm:spPr/>
      <dgm:t>
        <a:bodyPr/>
        <a:lstStyle/>
        <a:p>
          <a:endParaRPr lang="en-GB"/>
        </a:p>
      </dgm:t>
    </dgm:pt>
    <dgm:pt modelId="{2D1E841C-8F74-C64A-BED1-A2528B07EF15}">
      <dgm:prSet phldrT="[Text]"/>
      <dgm:spPr/>
      <dgm:t>
        <a:bodyPr/>
        <a:lstStyle/>
        <a:p>
          <a:r>
            <a:rPr lang="en-GB" dirty="0"/>
            <a:t>Match</a:t>
          </a:r>
        </a:p>
      </dgm:t>
    </dgm:pt>
    <dgm:pt modelId="{114ABB9E-66C8-C742-84E0-59FD6864624F}" type="parTrans" cxnId="{C1B85B64-6E38-2C47-80AC-F98D344FC273}">
      <dgm:prSet/>
      <dgm:spPr/>
      <dgm:t>
        <a:bodyPr/>
        <a:lstStyle/>
        <a:p>
          <a:endParaRPr lang="en-GB"/>
        </a:p>
      </dgm:t>
    </dgm:pt>
    <dgm:pt modelId="{B3F6A205-8D20-EC42-9166-54966218EAFC}" type="sibTrans" cxnId="{C1B85B64-6E38-2C47-80AC-F98D344FC273}">
      <dgm:prSet/>
      <dgm:spPr/>
      <dgm:t>
        <a:bodyPr/>
        <a:lstStyle/>
        <a:p>
          <a:endParaRPr lang="en-GB"/>
        </a:p>
      </dgm:t>
    </dgm:pt>
    <dgm:pt modelId="{D78F82AA-BBF3-7F42-9219-B75C3F00F5C7}" type="pres">
      <dgm:prSet presAssocID="{ACA5D0F3-F865-AE41-88E3-A55C86510FAB}" presName="hierChild1" presStyleCnt="0">
        <dgm:presLayoutVars>
          <dgm:orgChart val="1"/>
          <dgm:chPref val="1"/>
          <dgm:dir/>
          <dgm:animOne val="branch"/>
          <dgm:animLvl val="lvl"/>
          <dgm:resizeHandles/>
        </dgm:presLayoutVars>
      </dgm:prSet>
      <dgm:spPr/>
    </dgm:pt>
    <dgm:pt modelId="{90A68C9C-837C-8E40-B30D-D55D7AA60EF2}" type="pres">
      <dgm:prSet presAssocID="{8603AFCA-A306-834B-8BCC-DB52F22FD932}" presName="hierRoot1" presStyleCnt="0">
        <dgm:presLayoutVars>
          <dgm:hierBranch val="init"/>
        </dgm:presLayoutVars>
      </dgm:prSet>
      <dgm:spPr/>
    </dgm:pt>
    <dgm:pt modelId="{904C2C96-B38E-C04E-B0CC-30BCFCA4E77D}" type="pres">
      <dgm:prSet presAssocID="{8603AFCA-A306-834B-8BCC-DB52F22FD932}" presName="rootComposite1" presStyleCnt="0"/>
      <dgm:spPr/>
    </dgm:pt>
    <dgm:pt modelId="{8A9E2D86-C0AE-444E-9D6A-E28C0F835DEA}" type="pres">
      <dgm:prSet presAssocID="{8603AFCA-A306-834B-8BCC-DB52F22FD932}" presName="rootText1" presStyleLbl="node0" presStyleIdx="0" presStyleCnt="1">
        <dgm:presLayoutVars>
          <dgm:chPref val="3"/>
        </dgm:presLayoutVars>
      </dgm:prSet>
      <dgm:spPr/>
    </dgm:pt>
    <dgm:pt modelId="{2FFEA0F5-521A-C049-B567-E439865176AD}" type="pres">
      <dgm:prSet presAssocID="{8603AFCA-A306-834B-8BCC-DB52F22FD932}" presName="rootConnector1" presStyleLbl="node1" presStyleIdx="0" presStyleCnt="0"/>
      <dgm:spPr/>
    </dgm:pt>
    <dgm:pt modelId="{EB3EB1E1-7D02-C846-8775-0A7114CFCA80}" type="pres">
      <dgm:prSet presAssocID="{8603AFCA-A306-834B-8BCC-DB52F22FD932}" presName="hierChild2" presStyleCnt="0"/>
      <dgm:spPr/>
    </dgm:pt>
    <dgm:pt modelId="{1063AA71-79EC-4046-8B4E-2EFB9BD26A04}" type="pres">
      <dgm:prSet presAssocID="{D2D85C6D-D18C-984D-B4AA-CE3821A7479D}" presName="Name64" presStyleLbl="parChTrans1D2" presStyleIdx="0" presStyleCnt="2"/>
      <dgm:spPr/>
    </dgm:pt>
    <dgm:pt modelId="{B5F6944A-459A-384C-A524-0DE34CA301AA}" type="pres">
      <dgm:prSet presAssocID="{B2A7B273-8201-1F4C-B6B2-DCAAFD4DEADB}" presName="hierRoot2" presStyleCnt="0">
        <dgm:presLayoutVars>
          <dgm:hierBranch val="init"/>
        </dgm:presLayoutVars>
      </dgm:prSet>
      <dgm:spPr/>
    </dgm:pt>
    <dgm:pt modelId="{9C37532A-ACAF-4142-AB8B-25862F6F97FF}" type="pres">
      <dgm:prSet presAssocID="{B2A7B273-8201-1F4C-B6B2-DCAAFD4DEADB}" presName="rootComposite" presStyleCnt="0"/>
      <dgm:spPr/>
    </dgm:pt>
    <dgm:pt modelId="{17BE08E5-494C-F841-8BCC-C198E1946186}" type="pres">
      <dgm:prSet presAssocID="{B2A7B273-8201-1F4C-B6B2-DCAAFD4DEADB}" presName="rootText" presStyleLbl="node2" presStyleIdx="0" presStyleCnt="2">
        <dgm:presLayoutVars>
          <dgm:chPref val="3"/>
        </dgm:presLayoutVars>
      </dgm:prSet>
      <dgm:spPr/>
    </dgm:pt>
    <dgm:pt modelId="{92AFC768-BE71-E64E-A3BC-C365ADBC96D0}" type="pres">
      <dgm:prSet presAssocID="{B2A7B273-8201-1F4C-B6B2-DCAAFD4DEADB}" presName="rootConnector" presStyleLbl="node2" presStyleIdx="0" presStyleCnt="2"/>
      <dgm:spPr/>
    </dgm:pt>
    <dgm:pt modelId="{0181A416-6E14-1949-BBBF-272C636BF679}" type="pres">
      <dgm:prSet presAssocID="{B2A7B273-8201-1F4C-B6B2-DCAAFD4DEADB}" presName="hierChild4" presStyleCnt="0"/>
      <dgm:spPr/>
    </dgm:pt>
    <dgm:pt modelId="{B8E951A4-A32D-F843-9A13-313DC00DBC37}" type="pres">
      <dgm:prSet presAssocID="{B2A7B273-8201-1F4C-B6B2-DCAAFD4DEADB}" presName="hierChild5" presStyleCnt="0"/>
      <dgm:spPr/>
    </dgm:pt>
    <dgm:pt modelId="{11953C73-7667-3040-A960-9242BAB0C60C}" type="pres">
      <dgm:prSet presAssocID="{114ABB9E-66C8-C742-84E0-59FD6864624F}" presName="Name64" presStyleLbl="parChTrans1D2" presStyleIdx="1" presStyleCnt="2"/>
      <dgm:spPr/>
    </dgm:pt>
    <dgm:pt modelId="{9ADA9A3D-BFF4-9A4D-9E6F-EBB8C0A173D4}" type="pres">
      <dgm:prSet presAssocID="{2D1E841C-8F74-C64A-BED1-A2528B07EF15}" presName="hierRoot2" presStyleCnt="0">
        <dgm:presLayoutVars>
          <dgm:hierBranch val="init"/>
        </dgm:presLayoutVars>
      </dgm:prSet>
      <dgm:spPr/>
    </dgm:pt>
    <dgm:pt modelId="{EFC4BA2C-3F2C-F447-B469-7607F451AB26}" type="pres">
      <dgm:prSet presAssocID="{2D1E841C-8F74-C64A-BED1-A2528B07EF15}" presName="rootComposite" presStyleCnt="0"/>
      <dgm:spPr/>
    </dgm:pt>
    <dgm:pt modelId="{5EA873E7-93B0-6E4A-BE33-1BA9526E4CBA}" type="pres">
      <dgm:prSet presAssocID="{2D1E841C-8F74-C64A-BED1-A2528B07EF15}" presName="rootText" presStyleLbl="node2" presStyleIdx="1" presStyleCnt="2">
        <dgm:presLayoutVars>
          <dgm:chPref val="3"/>
        </dgm:presLayoutVars>
      </dgm:prSet>
      <dgm:spPr/>
    </dgm:pt>
    <dgm:pt modelId="{5139076D-6E13-A44F-9116-3E20F5906B4C}" type="pres">
      <dgm:prSet presAssocID="{2D1E841C-8F74-C64A-BED1-A2528B07EF15}" presName="rootConnector" presStyleLbl="node2" presStyleIdx="1" presStyleCnt="2"/>
      <dgm:spPr/>
    </dgm:pt>
    <dgm:pt modelId="{F2B50A9A-4CA8-5D47-881C-99F1F9314154}" type="pres">
      <dgm:prSet presAssocID="{2D1E841C-8F74-C64A-BED1-A2528B07EF15}" presName="hierChild4" presStyleCnt="0"/>
      <dgm:spPr/>
    </dgm:pt>
    <dgm:pt modelId="{B7E9A56F-21D8-BF4B-BE5D-AC2E34D8CAD0}" type="pres">
      <dgm:prSet presAssocID="{2D1E841C-8F74-C64A-BED1-A2528B07EF15}" presName="hierChild5" presStyleCnt="0"/>
      <dgm:spPr/>
    </dgm:pt>
    <dgm:pt modelId="{7C0A1AB6-1DC6-8A49-B980-2EF7D6DB1BFC}" type="pres">
      <dgm:prSet presAssocID="{8603AFCA-A306-834B-8BCC-DB52F22FD932}" presName="hierChild3" presStyleCnt="0"/>
      <dgm:spPr/>
    </dgm:pt>
  </dgm:ptLst>
  <dgm:cxnLst>
    <dgm:cxn modelId="{445C391A-851D-E74A-A076-2987BCEF6AA6}" type="presOf" srcId="{ACA5D0F3-F865-AE41-88E3-A55C86510FAB}" destId="{D78F82AA-BBF3-7F42-9219-B75C3F00F5C7}" srcOrd="0" destOrd="0" presId="urn:microsoft.com/office/officeart/2009/3/layout/HorizontalOrganizationChart"/>
    <dgm:cxn modelId="{BCF0C81C-F478-C740-A4D3-3BC76D892327}" type="presOf" srcId="{2D1E841C-8F74-C64A-BED1-A2528B07EF15}" destId="{5139076D-6E13-A44F-9116-3E20F5906B4C}" srcOrd="1" destOrd="0" presId="urn:microsoft.com/office/officeart/2009/3/layout/HorizontalOrganizationChart"/>
    <dgm:cxn modelId="{7F736052-68BF-1A4B-A0A4-BC009B0B08A4}" type="presOf" srcId="{B2A7B273-8201-1F4C-B6B2-DCAAFD4DEADB}" destId="{92AFC768-BE71-E64E-A3BC-C365ADBC96D0}" srcOrd="1" destOrd="0" presId="urn:microsoft.com/office/officeart/2009/3/layout/HorizontalOrganizationChart"/>
    <dgm:cxn modelId="{C1B85B64-6E38-2C47-80AC-F98D344FC273}" srcId="{8603AFCA-A306-834B-8BCC-DB52F22FD932}" destId="{2D1E841C-8F74-C64A-BED1-A2528B07EF15}" srcOrd="1" destOrd="0" parTransId="{114ABB9E-66C8-C742-84E0-59FD6864624F}" sibTransId="{B3F6A205-8D20-EC42-9166-54966218EAFC}"/>
    <dgm:cxn modelId="{820348A1-4E33-9245-8FEC-6AB3F03A5AFE}" type="presOf" srcId="{114ABB9E-66C8-C742-84E0-59FD6864624F}" destId="{11953C73-7667-3040-A960-9242BAB0C60C}" srcOrd="0" destOrd="0" presId="urn:microsoft.com/office/officeart/2009/3/layout/HorizontalOrganizationChart"/>
    <dgm:cxn modelId="{AC8866A9-AFB9-D547-B2E5-C882249E32CE}" srcId="{8603AFCA-A306-834B-8BCC-DB52F22FD932}" destId="{B2A7B273-8201-1F4C-B6B2-DCAAFD4DEADB}" srcOrd="0" destOrd="0" parTransId="{D2D85C6D-D18C-984D-B4AA-CE3821A7479D}" sibTransId="{75AEB413-5B9B-4444-BED7-B069FE6FE32D}"/>
    <dgm:cxn modelId="{FB3D49AD-8F16-064E-8A04-9990E0675AE6}" type="presOf" srcId="{2D1E841C-8F74-C64A-BED1-A2528B07EF15}" destId="{5EA873E7-93B0-6E4A-BE33-1BA9526E4CBA}" srcOrd="0" destOrd="0" presId="urn:microsoft.com/office/officeart/2009/3/layout/HorizontalOrganizationChart"/>
    <dgm:cxn modelId="{3E3DFCB3-1D7E-3747-9A7A-49A2F56F8F15}" type="presOf" srcId="{8603AFCA-A306-834B-8BCC-DB52F22FD932}" destId="{2FFEA0F5-521A-C049-B567-E439865176AD}" srcOrd="1" destOrd="0" presId="urn:microsoft.com/office/officeart/2009/3/layout/HorizontalOrganizationChart"/>
    <dgm:cxn modelId="{4CAAF4B6-AE65-0342-BD71-B2061789F87F}" type="presOf" srcId="{B2A7B273-8201-1F4C-B6B2-DCAAFD4DEADB}" destId="{17BE08E5-494C-F841-8BCC-C198E1946186}" srcOrd="0" destOrd="0" presId="urn:microsoft.com/office/officeart/2009/3/layout/HorizontalOrganizationChart"/>
    <dgm:cxn modelId="{E6B1DBCC-3E61-884E-8867-1BF549BD30FB}" type="presOf" srcId="{8603AFCA-A306-834B-8BCC-DB52F22FD932}" destId="{8A9E2D86-C0AE-444E-9D6A-E28C0F835DEA}" srcOrd="0" destOrd="0" presId="urn:microsoft.com/office/officeart/2009/3/layout/HorizontalOrganizationChart"/>
    <dgm:cxn modelId="{ABF98EE0-8577-0F4E-8342-8568121B4278}" srcId="{ACA5D0F3-F865-AE41-88E3-A55C86510FAB}" destId="{8603AFCA-A306-834B-8BCC-DB52F22FD932}" srcOrd="0" destOrd="0" parTransId="{40A5D17B-CE29-C84B-9582-13D4F6D01FEF}" sibTransId="{1E8AB444-8AEA-C340-A38A-11D5AB4AE90D}"/>
    <dgm:cxn modelId="{21EB9CF8-7355-CB4D-B25A-81672D5D9147}" type="presOf" srcId="{D2D85C6D-D18C-984D-B4AA-CE3821A7479D}" destId="{1063AA71-79EC-4046-8B4E-2EFB9BD26A04}" srcOrd="0" destOrd="0" presId="urn:microsoft.com/office/officeart/2009/3/layout/HorizontalOrganizationChart"/>
    <dgm:cxn modelId="{C56B6C62-5058-FF45-9AFA-78A3A50BB912}" type="presParOf" srcId="{D78F82AA-BBF3-7F42-9219-B75C3F00F5C7}" destId="{90A68C9C-837C-8E40-B30D-D55D7AA60EF2}" srcOrd="0" destOrd="0" presId="urn:microsoft.com/office/officeart/2009/3/layout/HorizontalOrganizationChart"/>
    <dgm:cxn modelId="{407474CA-7CB4-5F41-932F-8E8941473B29}" type="presParOf" srcId="{90A68C9C-837C-8E40-B30D-D55D7AA60EF2}" destId="{904C2C96-B38E-C04E-B0CC-30BCFCA4E77D}" srcOrd="0" destOrd="0" presId="urn:microsoft.com/office/officeart/2009/3/layout/HorizontalOrganizationChart"/>
    <dgm:cxn modelId="{63492EC3-D2B8-2548-B808-5440684A2253}" type="presParOf" srcId="{904C2C96-B38E-C04E-B0CC-30BCFCA4E77D}" destId="{8A9E2D86-C0AE-444E-9D6A-E28C0F835DEA}" srcOrd="0" destOrd="0" presId="urn:microsoft.com/office/officeart/2009/3/layout/HorizontalOrganizationChart"/>
    <dgm:cxn modelId="{D52A6C13-F145-AC42-AA3C-EE07153F8868}" type="presParOf" srcId="{904C2C96-B38E-C04E-B0CC-30BCFCA4E77D}" destId="{2FFEA0F5-521A-C049-B567-E439865176AD}" srcOrd="1" destOrd="0" presId="urn:microsoft.com/office/officeart/2009/3/layout/HorizontalOrganizationChart"/>
    <dgm:cxn modelId="{79F45D55-82DD-F04D-A494-C68B49EF3474}" type="presParOf" srcId="{90A68C9C-837C-8E40-B30D-D55D7AA60EF2}" destId="{EB3EB1E1-7D02-C846-8775-0A7114CFCA80}" srcOrd="1" destOrd="0" presId="urn:microsoft.com/office/officeart/2009/3/layout/HorizontalOrganizationChart"/>
    <dgm:cxn modelId="{966A2F9D-7EA1-8D4B-8A87-A357E073DCD6}" type="presParOf" srcId="{EB3EB1E1-7D02-C846-8775-0A7114CFCA80}" destId="{1063AA71-79EC-4046-8B4E-2EFB9BD26A04}" srcOrd="0" destOrd="0" presId="urn:microsoft.com/office/officeart/2009/3/layout/HorizontalOrganizationChart"/>
    <dgm:cxn modelId="{2C7D1F9C-B670-1F4F-B0FB-71B8819249AE}" type="presParOf" srcId="{EB3EB1E1-7D02-C846-8775-0A7114CFCA80}" destId="{B5F6944A-459A-384C-A524-0DE34CA301AA}" srcOrd="1" destOrd="0" presId="urn:microsoft.com/office/officeart/2009/3/layout/HorizontalOrganizationChart"/>
    <dgm:cxn modelId="{201EF14E-82F8-E94B-B5BB-D8004C9FC142}" type="presParOf" srcId="{B5F6944A-459A-384C-A524-0DE34CA301AA}" destId="{9C37532A-ACAF-4142-AB8B-25862F6F97FF}" srcOrd="0" destOrd="0" presId="urn:microsoft.com/office/officeart/2009/3/layout/HorizontalOrganizationChart"/>
    <dgm:cxn modelId="{73A4B8AF-89DE-8A40-9EDC-E70A003E0EDC}" type="presParOf" srcId="{9C37532A-ACAF-4142-AB8B-25862F6F97FF}" destId="{17BE08E5-494C-F841-8BCC-C198E1946186}" srcOrd="0" destOrd="0" presId="urn:microsoft.com/office/officeart/2009/3/layout/HorizontalOrganizationChart"/>
    <dgm:cxn modelId="{0CA60978-561C-7149-8B2F-A314CF6D7AC7}" type="presParOf" srcId="{9C37532A-ACAF-4142-AB8B-25862F6F97FF}" destId="{92AFC768-BE71-E64E-A3BC-C365ADBC96D0}" srcOrd="1" destOrd="0" presId="urn:microsoft.com/office/officeart/2009/3/layout/HorizontalOrganizationChart"/>
    <dgm:cxn modelId="{89A42182-DB22-9641-80DE-D5C080CC6D80}" type="presParOf" srcId="{B5F6944A-459A-384C-A524-0DE34CA301AA}" destId="{0181A416-6E14-1949-BBBF-272C636BF679}" srcOrd="1" destOrd="0" presId="urn:microsoft.com/office/officeart/2009/3/layout/HorizontalOrganizationChart"/>
    <dgm:cxn modelId="{DB48F8E3-E90C-7246-A14B-C5C1BAAC9B58}" type="presParOf" srcId="{B5F6944A-459A-384C-A524-0DE34CA301AA}" destId="{B8E951A4-A32D-F843-9A13-313DC00DBC37}" srcOrd="2" destOrd="0" presId="urn:microsoft.com/office/officeart/2009/3/layout/HorizontalOrganizationChart"/>
    <dgm:cxn modelId="{C04B8358-2CDF-3242-90B9-2EF7EB6FDD41}" type="presParOf" srcId="{EB3EB1E1-7D02-C846-8775-0A7114CFCA80}" destId="{11953C73-7667-3040-A960-9242BAB0C60C}" srcOrd="2" destOrd="0" presId="urn:microsoft.com/office/officeart/2009/3/layout/HorizontalOrganizationChart"/>
    <dgm:cxn modelId="{6E4BC2F3-3924-B342-81AF-440466D08EB6}" type="presParOf" srcId="{EB3EB1E1-7D02-C846-8775-0A7114CFCA80}" destId="{9ADA9A3D-BFF4-9A4D-9E6F-EBB8C0A173D4}" srcOrd="3" destOrd="0" presId="urn:microsoft.com/office/officeart/2009/3/layout/HorizontalOrganizationChart"/>
    <dgm:cxn modelId="{2698D84C-C382-BB49-B3D4-575C82639ED9}" type="presParOf" srcId="{9ADA9A3D-BFF4-9A4D-9E6F-EBB8C0A173D4}" destId="{EFC4BA2C-3F2C-F447-B469-7607F451AB26}" srcOrd="0" destOrd="0" presId="urn:microsoft.com/office/officeart/2009/3/layout/HorizontalOrganizationChart"/>
    <dgm:cxn modelId="{7A7461D2-9847-B14E-A192-F1F2BF969C09}" type="presParOf" srcId="{EFC4BA2C-3F2C-F447-B469-7607F451AB26}" destId="{5EA873E7-93B0-6E4A-BE33-1BA9526E4CBA}" srcOrd="0" destOrd="0" presId="urn:microsoft.com/office/officeart/2009/3/layout/HorizontalOrganizationChart"/>
    <dgm:cxn modelId="{CB2B0806-F0FD-504B-AB60-3D81A4D16AE6}" type="presParOf" srcId="{EFC4BA2C-3F2C-F447-B469-7607F451AB26}" destId="{5139076D-6E13-A44F-9116-3E20F5906B4C}" srcOrd="1" destOrd="0" presId="urn:microsoft.com/office/officeart/2009/3/layout/HorizontalOrganizationChart"/>
    <dgm:cxn modelId="{5CD5D2F7-EF71-1245-8689-9DEAA6366255}" type="presParOf" srcId="{9ADA9A3D-BFF4-9A4D-9E6F-EBB8C0A173D4}" destId="{F2B50A9A-4CA8-5D47-881C-99F1F9314154}" srcOrd="1" destOrd="0" presId="urn:microsoft.com/office/officeart/2009/3/layout/HorizontalOrganizationChart"/>
    <dgm:cxn modelId="{8EF84F7A-3B10-3848-AECE-C8A341E8C173}" type="presParOf" srcId="{9ADA9A3D-BFF4-9A4D-9E6F-EBB8C0A173D4}" destId="{B7E9A56F-21D8-BF4B-BE5D-AC2E34D8CAD0}" srcOrd="2" destOrd="0" presId="urn:microsoft.com/office/officeart/2009/3/layout/HorizontalOrganizationChart"/>
    <dgm:cxn modelId="{0E65C36D-7EAE-8444-81FF-E68BF0671A4C}" type="presParOf" srcId="{90A68C9C-837C-8E40-B30D-D55D7AA60EF2}" destId="{7C0A1AB6-1DC6-8A49-B980-2EF7D6DB1BFC}"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953C73-7667-3040-A960-9242BAB0C60C}">
      <dsp:nvSpPr>
        <dsp:cNvPr id="0" name=""/>
        <dsp:cNvSpPr/>
      </dsp:nvSpPr>
      <dsp:spPr>
        <a:xfrm>
          <a:off x="3694906" y="2709333"/>
          <a:ext cx="738187" cy="793551"/>
        </a:xfrm>
        <a:custGeom>
          <a:avLst/>
          <a:gdLst/>
          <a:ahLst/>
          <a:cxnLst/>
          <a:rect l="0" t="0" r="0" b="0"/>
          <a:pathLst>
            <a:path>
              <a:moveTo>
                <a:pt x="0" y="0"/>
              </a:moveTo>
              <a:lnTo>
                <a:pt x="369093" y="0"/>
              </a:lnTo>
              <a:lnTo>
                <a:pt x="369093" y="793551"/>
              </a:lnTo>
              <a:lnTo>
                <a:pt x="738187" y="793551"/>
              </a:lnTo>
            </a:path>
          </a:pathLst>
        </a:custGeom>
        <a:noFill/>
        <a:ln w="15875" cap="rnd" cmpd="sng" algn="ctr">
          <a:solidFill>
            <a:schemeClr val="accent6">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1063AA71-79EC-4046-8B4E-2EFB9BD26A04}">
      <dsp:nvSpPr>
        <dsp:cNvPr id="0" name=""/>
        <dsp:cNvSpPr/>
      </dsp:nvSpPr>
      <dsp:spPr>
        <a:xfrm>
          <a:off x="3694906" y="1915781"/>
          <a:ext cx="738187" cy="793551"/>
        </a:xfrm>
        <a:custGeom>
          <a:avLst/>
          <a:gdLst/>
          <a:ahLst/>
          <a:cxnLst/>
          <a:rect l="0" t="0" r="0" b="0"/>
          <a:pathLst>
            <a:path>
              <a:moveTo>
                <a:pt x="0" y="793551"/>
              </a:moveTo>
              <a:lnTo>
                <a:pt x="369093" y="793551"/>
              </a:lnTo>
              <a:lnTo>
                <a:pt x="369093" y="0"/>
              </a:lnTo>
              <a:lnTo>
                <a:pt x="738187" y="0"/>
              </a:lnTo>
            </a:path>
          </a:pathLst>
        </a:custGeom>
        <a:noFill/>
        <a:ln w="15875" cap="rnd" cmpd="sng" algn="ctr">
          <a:solidFill>
            <a:schemeClr val="accent6">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8A9E2D86-C0AE-444E-9D6A-E28C0F835DEA}">
      <dsp:nvSpPr>
        <dsp:cNvPr id="0" name=""/>
        <dsp:cNvSpPr/>
      </dsp:nvSpPr>
      <dsp:spPr>
        <a:xfrm>
          <a:off x="3968" y="2146465"/>
          <a:ext cx="3690937" cy="1125735"/>
        </a:xfrm>
        <a:prstGeom prst="rect">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GB" sz="3800" kern="1200" dirty="0"/>
            <a:t>Decision Making</a:t>
          </a:r>
        </a:p>
      </dsp:txBody>
      <dsp:txXfrm>
        <a:off x="3968" y="2146465"/>
        <a:ext cx="3690937" cy="1125735"/>
      </dsp:txXfrm>
    </dsp:sp>
    <dsp:sp modelId="{17BE08E5-494C-F841-8BCC-C198E1946186}">
      <dsp:nvSpPr>
        <dsp:cNvPr id="0" name=""/>
        <dsp:cNvSpPr/>
      </dsp:nvSpPr>
      <dsp:spPr>
        <a:xfrm>
          <a:off x="4433093" y="1352913"/>
          <a:ext cx="3690937" cy="1125735"/>
        </a:xfrm>
        <a:prstGeom prst="rect">
          <a:avLst/>
        </a:prstGeom>
        <a:solidFill>
          <a:schemeClr val="accent6">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GB" sz="3800" kern="1200" dirty="0"/>
            <a:t>If-Else</a:t>
          </a:r>
        </a:p>
      </dsp:txBody>
      <dsp:txXfrm>
        <a:off x="4433093" y="1352913"/>
        <a:ext cx="3690937" cy="1125735"/>
      </dsp:txXfrm>
    </dsp:sp>
    <dsp:sp modelId="{5EA873E7-93B0-6E4A-BE33-1BA9526E4CBA}">
      <dsp:nvSpPr>
        <dsp:cNvPr id="0" name=""/>
        <dsp:cNvSpPr/>
      </dsp:nvSpPr>
      <dsp:spPr>
        <a:xfrm>
          <a:off x="4433093" y="2940017"/>
          <a:ext cx="3690937" cy="1125735"/>
        </a:xfrm>
        <a:prstGeom prst="rect">
          <a:avLst/>
        </a:prstGeom>
        <a:solidFill>
          <a:schemeClr val="accent6">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GB" sz="3800" kern="1200" dirty="0"/>
            <a:t>Match</a:t>
          </a:r>
        </a:p>
      </dsp:txBody>
      <dsp:txXfrm>
        <a:off x="4433093" y="2940017"/>
        <a:ext cx="3690937" cy="1125735"/>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CE0575-15D1-4EB6-85E2-A12D367969B9}" type="datetimeFigureOut">
              <a:rPr lang="en-US" smtClean="0"/>
              <a:t>5/14/24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962108-B95A-46D4-8EC5-A023E418E1A4}" type="slidenum">
              <a:rPr lang="en-US" smtClean="0"/>
              <a:t>‹#›</a:t>
            </a:fld>
            <a:endParaRPr lang="en-US"/>
          </a:p>
        </p:txBody>
      </p:sp>
    </p:spTree>
    <p:extLst>
      <p:ext uri="{BB962C8B-B14F-4D97-AF65-F5344CB8AC3E}">
        <p14:creationId xmlns:p14="http://schemas.microsoft.com/office/powerpoint/2010/main" val="397510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Atanu Shome, CSE, KU</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0235DA5-1A7F-4DE4-AC05-DBD9155ADFF4}" type="slidenum">
              <a:rPr lang="en-US" smtClean="0"/>
              <a:t>‹#›</a:t>
            </a:fld>
            <a:endParaRPr lang="en-US"/>
          </a:p>
        </p:txBody>
      </p:sp>
    </p:spTree>
    <p:extLst>
      <p:ext uri="{BB962C8B-B14F-4D97-AF65-F5344CB8AC3E}">
        <p14:creationId xmlns:p14="http://schemas.microsoft.com/office/powerpoint/2010/main" val="4087283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Atanu Shome, CSE, KU</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0235DA5-1A7F-4DE4-AC05-DBD9155ADFF4}" type="slidenum">
              <a:rPr lang="en-US" smtClean="0"/>
              <a:t>‹#›</a:t>
            </a:fld>
            <a:endParaRPr lang="en-US"/>
          </a:p>
        </p:txBody>
      </p:sp>
    </p:spTree>
    <p:extLst>
      <p:ext uri="{BB962C8B-B14F-4D97-AF65-F5344CB8AC3E}">
        <p14:creationId xmlns:p14="http://schemas.microsoft.com/office/powerpoint/2010/main" val="3741480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Atanu Shome, CSE, KU</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0235DA5-1A7F-4DE4-AC05-DBD9155ADFF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32865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Atanu Shome, CSE, KU</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0235DA5-1A7F-4DE4-AC05-DBD9155ADFF4}" type="slidenum">
              <a:rPr lang="en-US" smtClean="0"/>
              <a:t>‹#›</a:t>
            </a:fld>
            <a:endParaRPr lang="en-US"/>
          </a:p>
        </p:txBody>
      </p:sp>
    </p:spTree>
    <p:extLst>
      <p:ext uri="{BB962C8B-B14F-4D97-AF65-F5344CB8AC3E}">
        <p14:creationId xmlns:p14="http://schemas.microsoft.com/office/powerpoint/2010/main" val="945199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Atanu Shome, CSE, KU</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0235DA5-1A7F-4DE4-AC05-DBD9155ADFF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26536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Atanu Shome, CSE, KU</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0235DA5-1A7F-4DE4-AC05-DBD9155ADFF4}" type="slidenum">
              <a:rPr lang="en-US" smtClean="0"/>
              <a:t>‹#›</a:t>
            </a:fld>
            <a:endParaRPr lang="en-US"/>
          </a:p>
        </p:txBody>
      </p:sp>
    </p:spTree>
    <p:extLst>
      <p:ext uri="{BB962C8B-B14F-4D97-AF65-F5344CB8AC3E}">
        <p14:creationId xmlns:p14="http://schemas.microsoft.com/office/powerpoint/2010/main" val="3257266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Atanu Shome, CSE, KU</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0235DA5-1A7F-4DE4-AC05-DBD9155ADFF4}" type="slidenum">
              <a:rPr lang="en-US" smtClean="0"/>
              <a:t>‹#›</a:t>
            </a:fld>
            <a:endParaRPr lang="en-US"/>
          </a:p>
        </p:txBody>
      </p:sp>
    </p:spTree>
    <p:extLst>
      <p:ext uri="{BB962C8B-B14F-4D97-AF65-F5344CB8AC3E}">
        <p14:creationId xmlns:p14="http://schemas.microsoft.com/office/powerpoint/2010/main" val="947623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Atanu Shome, CSE, KU</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0235DA5-1A7F-4DE4-AC05-DBD9155ADFF4}" type="slidenum">
              <a:rPr lang="en-US" smtClean="0"/>
              <a:t>‹#›</a:t>
            </a:fld>
            <a:endParaRPr lang="en-US"/>
          </a:p>
        </p:txBody>
      </p:sp>
    </p:spTree>
    <p:extLst>
      <p:ext uri="{BB962C8B-B14F-4D97-AF65-F5344CB8AC3E}">
        <p14:creationId xmlns:p14="http://schemas.microsoft.com/office/powerpoint/2010/main" val="3359074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47581" y="357067"/>
            <a:ext cx="9657032" cy="864605"/>
          </a:xfrm>
        </p:spPr>
        <p:txBody>
          <a:bodyPr/>
          <a:lstStyle>
            <a:lvl1pPr>
              <a:defRPr>
                <a:latin typeface="Georgia" panose="02040502050405020303" pitchFamily="18" charset="0"/>
              </a:defRPr>
            </a:lvl1pPr>
          </a:lstStyle>
          <a:p>
            <a:r>
              <a:rPr lang="en-US" dirty="0"/>
              <a:t>Click to edit Master title style</a:t>
            </a:r>
          </a:p>
        </p:txBody>
      </p:sp>
      <p:sp>
        <p:nvSpPr>
          <p:cNvPr id="3" name="Content Placeholder 2"/>
          <p:cNvSpPr>
            <a:spLocks noGrp="1"/>
          </p:cNvSpPr>
          <p:nvPr>
            <p:ph idx="1"/>
          </p:nvPr>
        </p:nvSpPr>
        <p:spPr>
          <a:xfrm>
            <a:off x="1847580" y="1438656"/>
            <a:ext cx="9657032" cy="4828032"/>
          </a:xfrm>
        </p:spPr>
        <p:txBody>
          <a:bodyPr/>
          <a:lstStyle>
            <a:lvl1pPr>
              <a:defRPr sz="2000"/>
            </a:lvl1pPr>
            <a:lvl2pPr>
              <a:defRPr sz="2000"/>
            </a:lvl2pPr>
            <a:lvl3pPr>
              <a:defRPr sz="20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2552636" y="6404032"/>
            <a:ext cx="7619999" cy="365125"/>
          </a:xfrm>
        </p:spPr>
        <p:txBody>
          <a:bodyPr/>
          <a:lstStyle>
            <a:lvl1pPr>
              <a:defRPr sz="1400">
                <a:latin typeface="Arial" panose="020B0604020202020204" pitchFamily="34" charset="0"/>
                <a:cs typeface="Arial" panose="020B0604020202020204" pitchFamily="34" charset="0"/>
              </a:defRPr>
            </a:lvl1pPr>
          </a:lstStyle>
          <a:p>
            <a:r>
              <a:rPr lang="en-US"/>
              <a:t>Atanu Shome, CSE, KU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0235DA5-1A7F-4DE4-AC05-DBD9155ADFF4}" type="slidenum">
              <a:rPr lang="en-US" smtClean="0"/>
              <a:t>‹#›</a:t>
            </a:fld>
            <a:endParaRPr lang="en-US"/>
          </a:p>
        </p:txBody>
      </p:sp>
    </p:spTree>
    <p:extLst>
      <p:ext uri="{BB962C8B-B14F-4D97-AF65-F5344CB8AC3E}">
        <p14:creationId xmlns:p14="http://schemas.microsoft.com/office/powerpoint/2010/main" val="342402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Atanu Shome, CSE, KU</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0235DA5-1A7F-4DE4-AC05-DBD9155ADFF4}" type="slidenum">
              <a:rPr lang="en-US" smtClean="0"/>
              <a:t>‹#›</a:t>
            </a:fld>
            <a:endParaRPr lang="en-US"/>
          </a:p>
        </p:txBody>
      </p:sp>
    </p:spTree>
    <p:extLst>
      <p:ext uri="{BB962C8B-B14F-4D97-AF65-F5344CB8AC3E}">
        <p14:creationId xmlns:p14="http://schemas.microsoft.com/office/powerpoint/2010/main" val="2622242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2120340" y="268224"/>
            <a:ext cx="9384272" cy="884683"/>
          </a:xfrm>
        </p:spPr>
        <p:txBody>
          <a:bodyPr/>
          <a:lstStyle/>
          <a:p>
            <a:r>
              <a:rPr lang="en-US" dirty="0"/>
              <a:t>Click to edit Master title style</a:t>
            </a:r>
          </a:p>
        </p:txBody>
      </p:sp>
      <p:sp>
        <p:nvSpPr>
          <p:cNvPr id="3" name="Content Placeholder 2"/>
          <p:cNvSpPr>
            <a:spLocks noGrp="1"/>
          </p:cNvSpPr>
          <p:nvPr>
            <p:ph sz="half" idx="1"/>
          </p:nvPr>
        </p:nvSpPr>
        <p:spPr>
          <a:xfrm>
            <a:off x="2120340" y="1499616"/>
            <a:ext cx="4530787" cy="4411606"/>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973824" y="1499616"/>
            <a:ext cx="4530787" cy="44042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a:t>Atanu Shome, CSE, KU</a:t>
            </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0235DA5-1A7F-4DE4-AC05-DBD9155ADFF4}" type="slidenum">
              <a:rPr lang="en-US" smtClean="0"/>
              <a:t>‹#›</a:t>
            </a:fld>
            <a:endParaRPr lang="en-US"/>
          </a:p>
        </p:txBody>
      </p:sp>
    </p:spTree>
    <p:extLst>
      <p:ext uri="{BB962C8B-B14F-4D97-AF65-F5344CB8AC3E}">
        <p14:creationId xmlns:p14="http://schemas.microsoft.com/office/powerpoint/2010/main" val="53711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Atanu Shome, CSE, KU</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0235DA5-1A7F-4DE4-AC05-DBD9155ADFF4}" type="slidenum">
              <a:rPr lang="en-US" smtClean="0"/>
              <a:t>‹#›</a:t>
            </a:fld>
            <a:endParaRPr lang="en-US"/>
          </a:p>
        </p:txBody>
      </p:sp>
    </p:spTree>
    <p:extLst>
      <p:ext uri="{BB962C8B-B14F-4D97-AF65-F5344CB8AC3E}">
        <p14:creationId xmlns:p14="http://schemas.microsoft.com/office/powerpoint/2010/main" val="1834660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47580" y="357067"/>
            <a:ext cx="9657031" cy="864605"/>
          </a:xfrm>
        </p:spPr>
        <p:txBody>
          <a:bodyPr/>
          <a:lstStyle/>
          <a:p>
            <a:r>
              <a:rPr lang="en-US" dirty="0"/>
              <a:t>Click to edit Master title style</a:t>
            </a:r>
          </a:p>
        </p:txBody>
      </p:sp>
      <p:sp>
        <p:nvSpPr>
          <p:cNvPr id="4" name="Footer Placeholder 3"/>
          <p:cNvSpPr>
            <a:spLocks noGrp="1"/>
          </p:cNvSpPr>
          <p:nvPr>
            <p:ph type="ftr" sz="quarter" idx="11"/>
          </p:nvPr>
        </p:nvSpPr>
        <p:spPr/>
        <p:txBody>
          <a:bodyPr/>
          <a:lstStyle/>
          <a:p>
            <a:r>
              <a:rPr lang="en-US"/>
              <a:t>Atanu Shome, CSE, KU</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0235DA5-1A7F-4DE4-AC05-DBD9155ADFF4}" type="slidenum">
              <a:rPr lang="en-US" smtClean="0"/>
              <a:t>‹#›</a:t>
            </a:fld>
            <a:endParaRPr lang="en-US"/>
          </a:p>
        </p:txBody>
      </p:sp>
    </p:spTree>
    <p:extLst>
      <p:ext uri="{BB962C8B-B14F-4D97-AF65-F5344CB8AC3E}">
        <p14:creationId xmlns:p14="http://schemas.microsoft.com/office/powerpoint/2010/main" val="3639623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Atanu Shome, CSE, KU</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0235DA5-1A7F-4DE4-AC05-DBD9155ADFF4}" type="slidenum">
              <a:rPr lang="en-US" smtClean="0"/>
              <a:t>‹#›</a:t>
            </a:fld>
            <a:endParaRPr lang="en-US"/>
          </a:p>
        </p:txBody>
      </p:sp>
    </p:spTree>
    <p:extLst>
      <p:ext uri="{BB962C8B-B14F-4D97-AF65-F5344CB8AC3E}">
        <p14:creationId xmlns:p14="http://schemas.microsoft.com/office/powerpoint/2010/main" val="2512456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Atanu Shome, CSE, KU</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0235DA5-1A7F-4DE4-AC05-DBD9155ADFF4}" type="slidenum">
              <a:rPr lang="en-US" smtClean="0"/>
              <a:t>‹#›</a:t>
            </a:fld>
            <a:endParaRPr lang="en-US"/>
          </a:p>
        </p:txBody>
      </p:sp>
    </p:spTree>
    <p:extLst>
      <p:ext uri="{BB962C8B-B14F-4D97-AF65-F5344CB8AC3E}">
        <p14:creationId xmlns:p14="http://schemas.microsoft.com/office/powerpoint/2010/main" val="1774877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Atanu Shome, CSE, KU</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0235DA5-1A7F-4DE4-AC05-DBD9155ADFF4}" type="slidenum">
              <a:rPr lang="en-US" smtClean="0"/>
              <a:t>‹#›</a:t>
            </a:fld>
            <a:endParaRPr lang="en-US"/>
          </a:p>
        </p:txBody>
      </p:sp>
    </p:spTree>
    <p:extLst>
      <p:ext uri="{BB962C8B-B14F-4D97-AF65-F5344CB8AC3E}">
        <p14:creationId xmlns:p14="http://schemas.microsoft.com/office/powerpoint/2010/main" val="2667084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Atanu Shome, CSE, KU</a:t>
            </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0235DA5-1A7F-4DE4-AC05-DBD9155ADFF4}" type="slidenum">
              <a:rPr lang="en-US" smtClean="0"/>
              <a:t>‹#›</a:t>
            </a:fld>
            <a:endParaRPr lang="en-US"/>
          </a:p>
        </p:txBody>
      </p:sp>
    </p:spTree>
    <p:extLst>
      <p:ext uri="{BB962C8B-B14F-4D97-AF65-F5344CB8AC3E}">
        <p14:creationId xmlns:p14="http://schemas.microsoft.com/office/powerpoint/2010/main" val="41113323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11430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C6609-1E0D-FD5A-BA8A-B68A01F6FB1C}"/>
              </a:ext>
            </a:extLst>
          </p:cNvPr>
          <p:cNvSpPr>
            <a:spLocks noGrp="1"/>
          </p:cNvSpPr>
          <p:nvPr>
            <p:ph type="ctrTitle"/>
          </p:nvPr>
        </p:nvSpPr>
        <p:spPr/>
        <p:txBody>
          <a:bodyPr/>
          <a:lstStyle/>
          <a:p>
            <a:r>
              <a:rPr lang="en-US" dirty="0"/>
              <a:t>Lecture 6</a:t>
            </a:r>
          </a:p>
        </p:txBody>
      </p:sp>
      <p:sp>
        <p:nvSpPr>
          <p:cNvPr id="3" name="Subtitle 2">
            <a:extLst>
              <a:ext uri="{FF2B5EF4-FFF2-40B4-BE49-F238E27FC236}">
                <a16:creationId xmlns:a16="http://schemas.microsoft.com/office/drawing/2014/main" id="{1124F6AF-71CC-3979-7D52-D839FE76C8C4}"/>
              </a:ext>
            </a:extLst>
          </p:cNvPr>
          <p:cNvSpPr>
            <a:spLocks noGrp="1"/>
          </p:cNvSpPr>
          <p:nvPr>
            <p:ph type="subTitle" idx="1"/>
          </p:nvPr>
        </p:nvSpPr>
        <p:spPr/>
        <p:txBody>
          <a:bodyPr/>
          <a:lstStyle/>
          <a:p>
            <a:r>
              <a:rPr lang="en-US" dirty="0"/>
              <a:t>Control Statements, Loop, Functions</a:t>
            </a:r>
          </a:p>
        </p:txBody>
      </p:sp>
    </p:spTree>
    <p:extLst>
      <p:ext uri="{BB962C8B-B14F-4D97-AF65-F5344CB8AC3E}">
        <p14:creationId xmlns:p14="http://schemas.microsoft.com/office/powerpoint/2010/main" val="712895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CD5AC-EA19-3564-0715-C77B2C4D4646}"/>
              </a:ext>
            </a:extLst>
          </p:cNvPr>
          <p:cNvSpPr>
            <a:spLocks noGrp="1"/>
          </p:cNvSpPr>
          <p:nvPr>
            <p:ph type="title"/>
          </p:nvPr>
        </p:nvSpPr>
        <p:spPr/>
        <p:txBody>
          <a:bodyPr/>
          <a:lstStyle/>
          <a:p>
            <a:r>
              <a:rPr lang="en-US" dirty="0"/>
              <a:t>Python Operators (Bitwise)</a:t>
            </a:r>
          </a:p>
        </p:txBody>
      </p:sp>
      <p:pic>
        <p:nvPicPr>
          <p:cNvPr id="7" name="Content Placeholder 6">
            <a:extLst>
              <a:ext uri="{FF2B5EF4-FFF2-40B4-BE49-F238E27FC236}">
                <a16:creationId xmlns:a16="http://schemas.microsoft.com/office/drawing/2014/main" id="{EC3D1DF9-6407-E869-757A-5807D19B6DB4}"/>
              </a:ext>
            </a:extLst>
          </p:cNvPr>
          <p:cNvPicPr>
            <a:picLocks noGrp="1" noChangeAspect="1"/>
          </p:cNvPicPr>
          <p:nvPr>
            <p:ph idx="1"/>
          </p:nvPr>
        </p:nvPicPr>
        <p:blipFill>
          <a:blip r:embed="rId2"/>
          <a:stretch>
            <a:fillRect/>
          </a:stretch>
        </p:blipFill>
        <p:spPr>
          <a:xfrm>
            <a:off x="2818250" y="1551529"/>
            <a:ext cx="7088769" cy="3754942"/>
          </a:xfrm>
          <a:ln>
            <a:solidFill>
              <a:schemeClr val="bg2">
                <a:lumMod val="10000"/>
              </a:schemeClr>
            </a:solidFill>
          </a:ln>
        </p:spPr>
      </p:pic>
      <p:sp>
        <p:nvSpPr>
          <p:cNvPr id="4" name="Footer Placeholder 3">
            <a:extLst>
              <a:ext uri="{FF2B5EF4-FFF2-40B4-BE49-F238E27FC236}">
                <a16:creationId xmlns:a16="http://schemas.microsoft.com/office/drawing/2014/main" id="{7AF14AE9-E69F-473B-42E3-E6681FD2C0AD}"/>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4C4A6F09-4502-2A49-2FBA-046BF4629CE3}"/>
              </a:ext>
            </a:extLst>
          </p:cNvPr>
          <p:cNvSpPr>
            <a:spLocks noGrp="1"/>
          </p:cNvSpPr>
          <p:nvPr>
            <p:ph type="sldNum" sz="quarter" idx="12"/>
          </p:nvPr>
        </p:nvSpPr>
        <p:spPr/>
        <p:txBody>
          <a:bodyPr/>
          <a:lstStyle/>
          <a:p>
            <a:fld id="{80235DA5-1A7F-4DE4-AC05-DBD9155ADFF4}" type="slidenum">
              <a:rPr lang="en-US" smtClean="0"/>
              <a:t>10</a:t>
            </a:fld>
            <a:endParaRPr lang="en-US"/>
          </a:p>
        </p:txBody>
      </p:sp>
    </p:spTree>
    <p:extLst>
      <p:ext uri="{BB962C8B-B14F-4D97-AF65-F5344CB8AC3E}">
        <p14:creationId xmlns:p14="http://schemas.microsoft.com/office/powerpoint/2010/main" val="2929118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F5D86-ADB0-C53C-DA32-7770304FA58A}"/>
              </a:ext>
            </a:extLst>
          </p:cNvPr>
          <p:cNvSpPr>
            <a:spLocks noGrp="1"/>
          </p:cNvSpPr>
          <p:nvPr>
            <p:ph type="title"/>
          </p:nvPr>
        </p:nvSpPr>
        <p:spPr/>
        <p:txBody>
          <a:bodyPr/>
          <a:lstStyle/>
          <a:p>
            <a:r>
              <a:rPr lang="en-US" dirty="0"/>
              <a:t>Python Operators (Logical)</a:t>
            </a:r>
          </a:p>
        </p:txBody>
      </p:sp>
      <p:pic>
        <p:nvPicPr>
          <p:cNvPr id="7" name="Content Placeholder 6">
            <a:extLst>
              <a:ext uri="{FF2B5EF4-FFF2-40B4-BE49-F238E27FC236}">
                <a16:creationId xmlns:a16="http://schemas.microsoft.com/office/drawing/2014/main" id="{171CDCCB-0A9A-F512-CD30-150214CA48C1}"/>
              </a:ext>
            </a:extLst>
          </p:cNvPr>
          <p:cNvPicPr>
            <a:picLocks noGrp="1" noChangeAspect="1"/>
          </p:cNvPicPr>
          <p:nvPr>
            <p:ph idx="1"/>
          </p:nvPr>
        </p:nvPicPr>
        <p:blipFill>
          <a:blip r:embed="rId2"/>
          <a:stretch>
            <a:fillRect/>
          </a:stretch>
        </p:blipFill>
        <p:spPr>
          <a:xfrm>
            <a:off x="3129581" y="1521183"/>
            <a:ext cx="6466107" cy="4300068"/>
          </a:xfrm>
          <a:ln>
            <a:solidFill>
              <a:schemeClr val="bg2">
                <a:lumMod val="10000"/>
              </a:schemeClr>
            </a:solidFill>
          </a:ln>
        </p:spPr>
      </p:pic>
      <p:sp>
        <p:nvSpPr>
          <p:cNvPr id="4" name="Footer Placeholder 3">
            <a:extLst>
              <a:ext uri="{FF2B5EF4-FFF2-40B4-BE49-F238E27FC236}">
                <a16:creationId xmlns:a16="http://schemas.microsoft.com/office/drawing/2014/main" id="{ED665DE9-06BB-B3C2-F88E-CB9008D09657}"/>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10E5DFF6-0CC4-D2EB-90FE-661F6921D694}"/>
              </a:ext>
            </a:extLst>
          </p:cNvPr>
          <p:cNvSpPr>
            <a:spLocks noGrp="1"/>
          </p:cNvSpPr>
          <p:nvPr>
            <p:ph type="sldNum" sz="quarter" idx="12"/>
          </p:nvPr>
        </p:nvSpPr>
        <p:spPr/>
        <p:txBody>
          <a:bodyPr/>
          <a:lstStyle/>
          <a:p>
            <a:fld id="{80235DA5-1A7F-4DE4-AC05-DBD9155ADFF4}" type="slidenum">
              <a:rPr lang="en-US" smtClean="0"/>
              <a:t>11</a:t>
            </a:fld>
            <a:endParaRPr lang="en-US"/>
          </a:p>
        </p:txBody>
      </p:sp>
    </p:spTree>
    <p:extLst>
      <p:ext uri="{BB962C8B-B14F-4D97-AF65-F5344CB8AC3E}">
        <p14:creationId xmlns:p14="http://schemas.microsoft.com/office/powerpoint/2010/main" val="856342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02815-D8F6-6922-65BB-BD57A00CC745}"/>
              </a:ext>
            </a:extLst>
          </p:cNvPr>
          <p:cNvSpPr>
            <a:spLocks noGrp="1"/>
          </p:cNvSpPr>
          <p:nvPr>
            <p:ph type="title"/>
          </p:nvPr>
        </p:nvSpPr>
        <p:spPr/>
        <p:txBody>
          <a:bodyPr/>
          <a:lstStyle/>
          <a:p>
            <a:r>
              <a:rPr lang="en-US" dirty="0"/>
              <a:t>Python Operators (In and Not-in)</a:t>
            </a:r>
          </a:p>
        </p:txBody>
      </p:sp>
      <p:pic>
        <p:nvPicPr>
          <p:cNvPr id="7" name="Content Placeholder 6">
            <a:extLst>
              <a:ext uri="{FF2B5EF4-FFF2-40B4-BE49-F238E27FC236}">
                <a16:creationId xmlns:a16="http://schemas.microsoft.com/office/drawing/2014/main" id="{4CB967F6-557B-DA5C-4FA2-148FFC473EE6}"/>
              </a:ext>
            </a:extLst>
          </p:cNvPr>
          <p:cNvPicPr>
            <a:picLocks noGrp="1" noChangeAspect="1"/>
          </p:cNvPicPr>
          <p:nvPr>
            <p:ph idx="1"/>
          </p:nvPr>
        </p:nvPicPr>
        <p:blipFill>
          <a:blip r:embed="rId2"/>
          <a:stretch>
            <a:fillRect/>
          </a:stretch>
        </p:blipFill>
        <p:spPr>
          <a:xfrm>
            <a:off x="3778614" y="1152907"/>
            <a:ext cx="5397110" cy="5217559"/>
          </a:xfrm>
        </p:spPr>
      </p:pic>
      <p:sp>
        <p:nvSpPr>
          <p:cNvPr id="4" name="Footer Placeholder 3">
            <a:extLst>
              <a:ext uri="{FF2B5EF4-FFF2-40B4-BE49-F238E27FC236}">
                <a16:creationId xmlns:a16="http://schemas.microsoft.com/office/drawing/2014/main" id="{DD06C1C6-6751-DF4D-035E-B26FD9C52F6F}"/>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4E7071DD-E8C6-A175-9974-956B6C61B9BE}"/>
              </a:ext>
            </a:extLst>
          </p:cNvPr>
          <p:cNvSpPr>
            <a:spLocks noGrp="1"/>
          </p:cNvSpPr>
          <p:nvPr>
            <p:ph type="sldNum" sz="quarter" idx="12"/>
          </p:nvPr>
        </p:nvSpPr>
        <p:spPr/>
        <p:txBody>
          <a:bodyPr/>
          <a:lstStyle/>
          <a:p>
            <a:fld id="{80235DA5-1A7F-4DE4-AC05-DBD9155ADFF4}" type="slidenum">
              <a:rPr lang="en-US" smtClean="0"/>
              <a:t>12</a:t>
            </a:fld>
            <a:endParaRPr lang="en-US"/>
          </a:p>
        </p:txBody>
      </p:sp>
    </p:spTree>
    <p:extLst>
      <p:ext uri="{BB962C8B-B14F-4D97-AF65-F5344CB8AC3E}">
        <p14:creationId xmlns:p14="http://schemas.microsoft.com/office/powerpoint/2010/main" val="308114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87D38-4741-A26D-2ABD-A0C59C09E2BF}"/>
              </a:ext>
            </a:extLst>
          </p:cNvPr>
          <p:cNvSpPr>
            <a:spLocks noGrp="1"/>
          </p:cNvSpPr>
          <p:nvPr>
            <p:ph type="title"/>
          </p:nvPr>
        </p:nvSpPr>
        <p:spPr>
          <a:xfrm rot="20578468">
            <a:off x="2152380" y="2797001"/>
            <a:ext cx="9657032" cy="864605"/>
          </a:xfrm>
        </p:spPr>
        <p:style>
          <a:lnRef idx="1">
            <a:schemeClr val="accent6"/>
          </a:lnRef>
          <a:fillRef idx="2">
            <a:schemeClr val="accent6"/>
          </a:fillRef>
          <a:effectRef idx="1">
            <a:schemeClr val="accent6"/>
          </a:effectRef>
          <a:fontRef idx="minor">
            <a:schemeClr val="dk1"/>
          </a:fontRef>
        </p:style>
        <p:txBody>
          <a:bodyPr>
            <a:normAutofit/>
          </a:bodyPr>
          <a:lstStyle/>
          <a:p>
            <a:pPr algn="ctr"/>
            <a:r>
              <a:rPr lang="en-BD" sz="4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Coming Back to If-Else</a:t>
            </a:r>
          </a:p>
        </p:txBody>
      </p:sp>
      <p:sp>
        <p:nvSpPr>
          <p:cNvPr id="4" name="Footer Placeholder 3">
            <a:extLst>
              <a:ext uri="{FF2B5EF4-FFF2-40B4-BE49-F238E27FC236}">
                <a16:creationId xmlns:a16="http://schemas.microsoft.com/office/drawing/2014/main" id="{DB3B6619-A66B-BAEA-3A28-6EEE4A762780}"/>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C27CA89F-61B0-F362-EFD3-70729DCE763F}"/>
              </a:ext>
            </a:extLst>
          </p:cNvPr>
          <p:cNvSpPr>
            <a:spLocks noGrp="1"/>
          </p:cNvSpPr>
          <p:nvPr>
            <p:ph type="sldNum" sz="quarter" idx="12"/>
          </p:nvPr>
        </p:nvSpPr>
        <p:spPr/>
        <p:txBody>
          <a:bodyPr/>
          <a:lstStyle/>
          <a:p>
            <a:fld id="{80235DA5-1A7F-4DE4-AC05-DBD9155ADFF4}" type="slidenum">
              <a:rPr lang="en-US" smtClean="0"/>
              <a:t>13</a:t>
            </a:fld>
            <a:endParaRPr lang="en-US"/>
          </a:p>
        </p:txBody>
      </p:sp>
    </p:spTree>
    <p:extLst>
      <p:ext uri="{BB962C8B-B14F-4D97-AF65-F5344CB8AC3E}">
        <p14:creationId xmlns:p14="http://schemas.microsoft.com/office/powerpoint/2010/main" val="1483471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CF0FC-BE36-0578-2CD8-F4164E105BE4}"/>
              </a:ext>
            </a:extLst>
          </p:cNvPr>
          <p:cNvSpPr>
            <a:spLocks noGrp="1"/>
          </p:cNvSpPr>
          <p:nvPr>
            <p:ph type="title"/>
          </p:nvPr>
        </p:nvSpPr>
        <p:spPr/>
        <p:txBody>
          <a:bodyPr/>
          <a:lstStyle/>
          <a:p>
            <a:r>
              <a:rPr lang="en-BD" dirty="0"/>
              <a:t>If-else</a:t>
            </a:r>
          </a:p>
        </p:txBody>
      </p:sp>
      <p:sp>
        <p:nvSpPr>
          <p:cNvPr id="3" name="Content Placeholder 2">
            <a:extLst>
              <a:ext uri="{FF2B5EF4-FFF2-40B4-BE49-F238E27FC236}">
                <a16:creationId xmlns:a16="http://schemas.microsoft.com/office/drawing/2014/main" id="{68907AA3-974C-B6E5-33D0-D6E6DCF9B825}"/>
              </a:ext>
            </a:extLst>
          </p:cNvPr>
          <p:cNvSpPr>
            <a:spLocks noGrp="1"/>
          </p:cNvSpPr>
          <p:nvPr>
            <p:ph idx="1"/>
          </p:nvPr>
        </p:nvSpPr>
        <p:spPr/>
        <p:txBody>
          <a:bodyPr>
            <a:normAutofit/>
          </a:bodyPr>
          <a:lstStyle/>
          <a:p>
            <a:pPr marL="0" indent="0">
              <a:buNone/>
            </a:pPr>
            <a:r>
              <a:rPr lang="en-GB" sz="2400" dirty="0">
                <a:solidFill>
                  <a:srgbClr val="002060"/>
                </a:solidFill>
                <a:latin typeface="Courier New" panose="02070309020205020404" pitchFamily="49" charset="0"/>
                <a:cs typeface="Courier New" panose="02070309020205020404" pitchFamily="49" charset="0"/>
              </a:rPr>
              <a:t>day = "Tuesday"</a:t>
            </a:r>
          </a:p>
          <a:p>
            <a:pPr marL="0" indent="0">
              <a:buNone/>
            </a:pPr>
            <a:endParaRPr lang="en-GB" sz="2400" dirty="0">
              <a:solidFill>
                <a:srgbClr val="002060"/>
              </a:solidFill>
              <a:latin typeface="Courier New" panose="02070309020205020404" pitchFamily="49" charset="0"/>
              <a:cs typeface="Courier New" panose="02070309020205020404" pitchFamily="49" charset="0"/>
            </a:endParaRPr>
          </a:p>
          <a:p>
            <a:pPr marL="0" indent="0">
              <a:buNone/>
            </a:pPr>
            <a:r>
              <a:rPr lang="en-GB" sz="2400" dirty="0">
                <a:solidFill>
                  <a:srgbClr val="002060"/>
                </a:solidFill>
                <a:latin typeface="Courier New" panose="02070309020205020404" pitchFamily="49" charset="0"/>
                <a:cs typeface="Courier New" panose="02070309020205020404" pitchFamily="49" charset="0"/>
              </a:rPr>
              <a:t>if day == "Saturday" or day == "Sunday":</a:t>
            </a:r>
          </a:p>
          <a:p>
            <a:pPr marL="0" indent="0">
              <a:buNone/>
            </a:pPr>
            <a:r>
              <a:rPr lang="en-GB" sz="2400" dirty="0">
                <a:solidFill>
                  <a:srgbClr val="002060"/>
                </a:solidFill>
                <a:latin typeface="Courier New" panose="02070309020205020404" pitchFamily="49" charset="0"/>
                <a:cs typeface="Courier New" panose="02070309020205020404" pitchFamily="49" charset="0"/>
              </a:rPr>
              <a:t>  print("Enjoy your weekend!")</a:t>
            </a:r>
          </a:p>
          <a:p>
            <a:pPr marL="0" indent="0">
              <a:buNone/>
            </a:pPr>
            <a:r>
              <a:rPr lang="en-GB" sz="2400" dirty="0">
                <a:solidFill>
                  <a:srgbClr val="002060"/>
                </a:solidFill>
                <a:latin typeface="Courier New" panose="02070309020205020404" pitchFamily="49" charset="0"/>
                <a:cs typeface="Courier New" panose="02070309020205020404" pitchFamily="49" charset="0"/>
              </a:rPr>
              <a:t>else:</a:t>
            </a:r>
          </a:p>
          <a:p>
            <a:pPr marL="0" indent="0">
              <a:buNone/>
            </a:pPr>
            <a:r>
              <a:rPr lang="en-GB" sz="2400" dirty="0">
                <a:solidFill>
                  <a:srgbClr val="002060"/>
                </a:solidFill>
                <a:latin typeface="Courier New" panose="02070309020205020404" pitchFamily="49" charset="0"/>
                <a:cs typeface="Courier New" panose="02070309020205020404" pitchFamily="49" charset="0"/>
              </a:rPr>
              <a:t>  print("Go to work!")</a:t>
            </a:r>
            <a:endParaRPr lang="en-BD" sz="2400" dirty="0">
              <a:solidFill>
                <a:srgbClr val="002060"/>
              </a:solidFill>
              <a:latin typeface="Courier New" panose="02070309020205020404" pitchFamily="49" charset="0"/>
              <a:cs typeface="Courier New" panose="02070309020205020404" pitchFamily="49" charset="0"/>
            </a:endParaRPr>
          </a:p>
        </p:txBody>
      </p:sp>
      <p:sp>
        <p:nvSpPr>
          <p:cNvPr id="4" name="Footer Placeholder 3">
            <a:extLst>
              <a:ext uri="{FF2B5EF4-FFF2-40B4-BE49-F238E27FC236}">
                <a16:creationId xmlns:a16="http://schemas.microsoft.com/office/drawing/2014/main" id="{A05B0B7E-0D1C-70BD-E26D-0DB456063A0E}"/>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85954577-A4FE-28C2-FC59-5BC2872F11B7}"/>
              </a:ext>
            </a:extLst>
          </p:cNvPr>
          <p:cNvSpPr>
            <a:spLocks noGrp="1"/>
          </p:cNvSpPr>
          <p:nvPr>
            <p:ph type="sldNum" sz="quarter" idx="12"/>
          </p:nvPr>
        </p:nvSpPr>
        <p:spPr/>
        <p:txBody>
          <a:bodyPr/>
          <a:lstStyle/>
          <a:p>
            <a:fld id="{80235DA5-1A7F-4DE4-AC05-DBD9155ADFF4}" type="slidenum">
              <a:rPr lang="en-US" smtClean="0"/>
              <a:t>14</a:t>
            </a:fld>
            <a:endParaRPr lang="en-US"/>
          </a:p>
        </p:txBody>
      </p:sp>
    </p:spTree>
    <p:extLst>
      <p:ext uri="{BB962C8B-B14F-4D97-AF65-F5344CB8AC3E}">
        <p14:creationId xmlns:p14="http://schemas.microsoft.com/office/powerpoint/2010/main" val="1874053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CEC38-8B49-4499-0C5D-605B7CA1AFC2}"/>
              </a:ext>
            </a:extLst>
          </p:cNvPr>
          <p:cNvSpPr>
            <a:spLocks noGrp="1"/>
          </p:cNvSpPr>
          <p:nvPr>
            <p:ph type="title"/>
          </p:nvPr>
        </p:nvSpPr>
        <p:spPr/>
        <p:txBody>
          <a:bodyPr/>
          <a:lstStyle/>
          <a:p>
            <a:r>
              <a:rPr lang="en-BD" dirty="0"/>
              <a:t>If-Else</a:t>
            </a:r>
          </a:p>
        </p:txBody>
      </p:sp>
      <p:sp>
        <p:nvSpPr>
          <p:cNvPr id="3" name="Content Placeholder 2">
            <a:extLst>
              <a:ext uri="{FF2B5EF4-FFF2-40B4-BE49-F238E27FC236}">
                <a16:creationId xmlns:a16="http://schemas.microsoft.com/office/drawing/2014/main" id="{79DD80B9-A0F1-7BE9-7B42-EA5F60CCA734}"/>
              </a:ext>
            </a:extLst>
          </p:cNvPr>
          <p:cNvSpPr>
            <a:spLocks noGrp="1"/>
          </p:cNvSpPr>
          <p:nvPr>
            <p:ph idx="1"/>
          </p:nvPr>
        </p:nvSpPr>
        <p:spPr/>
        <p:txBody>
          <a:bodyPr/>
          <a:lstStyle/>
          <a:p>
            <a:r>
              <a:rPr lang="en-BD" dirty="0"/>
              <a:t>How about calculating the condition before</a:t>
            </a:r>
          </a:p>
          <a:p>
            <a:endParaRPr lang="en-BD" dirty="0"/>
          </a:p>
          <a:p>
            <a:pPr marL="0" indent="0">
              <a:buNone/>
            </a:pPr>
            <a:r>
              <a:rPr lang="en-GB" sz="2400" dirty="0">
                <a:solidFill>
                  <a:srgbClr val="002060"/>
                </a:solidFill>
                <a:latin typeface="Courier New" panose="02070309020205020404" pitchFamily="49" charset="0"/>
                <a:cs typeface="Courier New" panose="02070309020205020404" pitchFamily="49" charset="0"/>
              </a:rPr>
              <a:t>day = "Tuesday"</a:t>
            </a:r>
          </a:p>
          <a:p>
            <a:pPr marL="0" indent="0">
              <a:buNone/>
            </a:pPr>
            <a:r>
              <a:rPr lang="en-GB" sz="2400" dirty="0" err="1">
                <a:solidFill>
                  <a:srgbClr val="002060"/>
                </a:solidFill>
                <a:latin typeface="Courier New" panose="02070309020205020404" pitchFamily="49" charset="0"/>
                <a:cs typeface="Courier New" panose="02070309020205020404" pitchFamily="49" charset="0"/>
              </a:rPr>
              <a:t>is_weekend</a:t>
            </a:r>
            <a:r>
              <a:rPr lang="en-GB" sz="2400" dirty="0">
                <a:solidFill>
                  <a:srgbClr val="002060"/>
                </a:solidFill>
                <a:latin typeface="Courier New" panose="02070309020205020404" pitchFamily="49" charset="0"/>
                <a:cs typeface="Courier New" panose="02070309020205020404" pitchFamily="49" charset="0"/>
              </a:rPr>
              <a:t> = day == "Saturday" or day == "Sunday"</a:t>
            </a:r>
          </a:p>
          <a:p>
            <a:pPr marL="0" indent="0">
              <a:buNone/>
            </a:pPr>
            <a:endParaRPr lang="en-GB" sz="2400" dirty="0">
              <a:solidFill>
                <a:srgbClr val="002060"/>
              </a:solidFill>
              <a:latin typeface="Courier New" panose="02070309020205020404" pitchFamily="49" charset="0"/>
              <a:cs typeface="Courier New" panose="02070309020205020404" pitchFamily="49" charset="0"/>
            </a:endParaRPr>
          </a:p>
          <a:p>
            <a:pPr marL="0" indent="0">
              <a:buNone/>
            </a:pPr>
            <a:r>
              <a:rPr lang="en-GB" sz="2400" dirty="0">
                <a:solidFill>
                  <a:srgbClr val="002060"/>
                </a:solidFill>
                <a:latin typeface="Courier New" panose="02070309020205020404" pitchFamily="49" charset="0"/>
                <a:cs typeface="Courier New" panose="02070309020205020404" pitchFamily="49" charset="0"/>
              </a:rPr>
              <a:t>if not </a:t>
            </a:r>
            <a:r>
              <a:rPr lang="en-GB" sz="2400" dirty="0" err="1">
                <a:solidFill>
                  <a:srgbClr val="002060"/>
                </a:solidFill>
                <a:latin typeface="Courier New" panose="02070309020205020404" pitchFamily="49" charset="0"/>
                <a:cs typeface="Courier New" panose="02070309020205020404" pitchFamily="49" charset="0"/>
              </a:rPr>
              <a:t>is_weekend</a:t>
            </a:r>
            <a:r>
              <a:rPr lang="en-GB" sz="2400" dirty="0">
                <a:solidFill>
                  <a:srgbClr val="002060"/>
                </a:solidFill>
                <a:latin typeface="Courier New" panose="02070309020205020404" pitchFamily="49" charset="0"/>
                <a:cs typeface="Courier New" panose="02070309020205020404" pitchFamily="49" charset="0"/>
              </a:rPr>
              <a:t>:</a:t>
            </a:r>
          </a:p>
          <a:p>
            <a:pPr marL="0" indent="0">
              <a:buNone/>
            </a:pPr>
            <a:r>
              <a:rPr lang="en-GB" sz="2400" dirty="0">
                <a:solidFill>
                  <a:srgbClr val="002060"/>
                </a:solidFill>
                <a:latin typeface="Courier New" panose="02070309020205020404" pitchFamily="49" charset="0"/>
                <a:cs typeface="Courier New" panose="02070309020205020404" pitchFamily="49" charset="0"/>
              </a:rPr>
              <a:t>  print("Go to work!")</a:t>
            </a:r>
          </a:p>
          <a:p>
            <a:pPr marL="0" indent="0">
              <a:buNone/>
            </a:pPr>
            <a:r>
              <a:rPr lang="en-GB" sz="2400" dirty="0">
                <a:solidFill>
                  <a:srgbClr val="002060"/>
                </a:solidFill>
                <a:latin typeface="Courier New" panose="02070309020205020404" pitchFamily="49" charset="0"/>
                <a:cs typeface="Courier New" panose="02070309020205020404" pitchFamily="49" charset="0"/>
              </a:rPr>
              <a:t>else:</a:t>
            </a:r>
          </a:p>
          <a:p>
            <a:pPr marL="0" indent="0">
              <a:buNone/>
            </a:pPr>
            <a:r>
              <a:rPr lang="en-GB" sz="2400" dirty="0">
                <a:solidFill>
                  <a:srgbClr val="002060"/>
                </a:solidFill>
                <a:latin typeface="Courier New" panose="02070309020205020404" pitchFamily="49" charset="0"/>
                <a:cs typeface="Courier New" panose="02070309020205020404" pitchFamily="49" charset="0"/>
              </a:rPr>
              <a:t>  print("Enjoy your weekend!")</a:t>
            </a:r>
          </a:p>
          <a:p>
            <a:pPr marL="0" indent="0">
              <a:buNone/>
            </a:pPr>
            <a:endParaRPr lang="en-BD" dirty="0"/>
          </a:p>
        </p:txBody>
      </p:sp>
      <p:sp>
        <p:nvSpPr>
          <p:cNvPr id="4" name="Footer Placeholder 3">
            <a:extLst>
              <a:ext uri="{FF2B5EF4-FFF2-40B4-BE49-F238E27FC236}">
                <a16:creationId xmlns:a16="http://schemas.microsoft.com/office/drawing/2014/main" id="{04B92F3A-074D-844A-5E0A-541852F96064}"/>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CF67FE53-BCCD-C6E4-FE12-BA684DBA95C5}"/>
              </a:ext>
            </a:extLst>
          </p:cNvPr>
          <p:cNvSpPr>
            <a:spLocks noGrp="1"/>
          </p:cNvSpPr>
          <p:nvPr>
            <p:ph type="sldNum" sz="quarter" idx="12"/>
          </p:nvPr>
        </p:nvSpPr>
        <p:spPr/>
        <p:txBody>
          <a:bodyPr/>
          <a:lstStyle/>
          <a:p>
            <a:fld id="{80235DA5-1A7F-4DE4-AC05-DBD9155ADFF4}" type="slidenum">
              <a:rPr lang="en-US" smtClean="0"/>
              <a:t>15</a:t>
            </a:fld>
            <a:endParaRPr lang="en-US"/>
          </a:p>
        </p:txBody>
      </p:sp>
    </p:spTree>
    <p:extLst>
      <p:ext uri="{BB962C8B-B14F-4D97-AF65-F5344CB8AC3E}">
        <p14:creationId xmlns:p14="http://schemas.microsoft.com/office/powerpoint/2010/main" val="3157027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DDACC-1B9E-880A-98FF-29B2245425BF}"/>
              </a:ext>
            </a:extLst>
          </p:cNvPr>
          <p:cNvSpPr>
            <a:spLocks noGrp="1"/>
          </p:cNvSpPr>
          <p:nvPr>
            <p:ph type="title"/>
          </p:nvPr>
        </p:nvSpPr>
        <p:spPr/>
        <p:txBody>
          <a:bodyPr>
            <a:normAutofit/>
          </a:bodyPr>
          <a:lstStyle/>
          <a:p>
            <a:r>
              <a:rPr lang="en-BD" dirty="0"/>
              <a:t>Multiple If-Else</a:t>
            </a:r>
          </a:p>
        </p:txBody>
      </p:sp>
      <p:sp>
        <p:nvSpPr>
          <p:cNvPr id="3" name="Content Placeholder 2">
            <a:extLst>
              <a:ext uri="{FF2B5EF4-FFF2-40B4-BE49-F238E27FC236}">
                <a16:creationId xmlns:a16="http://schemas.microsoft.com/office/drawing/2014/main" id="{AFAF7057-A716-0E9C-8443-E4B543B8921C}"/>
              </a:ext>
            </a:extLst>
          </p:cNvPr>
          <p:cNvSpPr>
            <a:spLocks noGrp="1"/>
          </p:cNvSpPr>
          <p:nvPr>
            <p:ph idx="1"/>
          </p:nvPr>
        </p:nvSpPr>
        <p:spPr/>
        <p:txBody>
          <a:bodyPr>
            <a:normAutofit/>
          </a:bodyPr>
          <a:lstStyle/>
          <a:p>
            <a:pPr marL="0" indent="0">
              <a:buNone/>
            </a:pPr>
            <a:r>
              <a:rPr lang="en-GB" sz="2400" dirty="0">
                <a:solidFill>
                  <a:srgbClr val="002060"/>
                </a:solidFill>
                <a:latin typeface="Courier" pitchFamily="2" charset="0"/>
              </a:rPr>
              <a:t>score = 85</a:t>
            </a:r>
          </a:p>
          <a:p>
            <a:pPr marL="0" indent="0">
              <a:buNone/>
            </a:pPr>
            <a:r>
              <a:rPr lang="en-GB" sz="2400" dirty="0">
                <a:solidFill>
                  <a:srgbClr val="002060"/>
                </a:solidFill>
                <a:latin typeface="Courier" pitchFamily="2" charset="0"/>
              </a:rPr>
              <a:t>if score &gt;= 90:</a:t>
            </a:r>
          </a:p>
          <a:p>
            <a:pPr marL="0" indent="0">
              <a:buNone/>
            </a:pPr>
            <a:r>
              <a:rPr lang="en-GB" sz="2400" dirty="0">
                <a:solidFill>
                  <a:srgbClr val="002060"/>
                </a:solidFill>
                <a:latin typeface="Courier" pitchFamily="2" charset="0"/>
              </a:rPr>
              <a:t>    print("Grade: A")</a:t>
            </a:r>
          </a:p>
          <a:p>
            <a:pPr marL="0" indent="0">
              <a:buNone/>
            </a:pPr>
            <a:r>
              <a:rPr lang="en-GB" sz="2400" dirty="0" err="1">
                <a:solidFill>
                  <a:srgbClr val="002060"/>
                </a:solidFill>
                <a:latin typeface="Courier" pitchFamily="2" charset="0"/>
              </a:rPr>
              <a:t>elif</a:t>
            </a:r>
            <a:r>
              <a:rPr lang="en-GB" sz="2400" dirty="0">
                <a:solidFill>
                  <a:srgbClr val="002060"/>
                </a:solidFill>
                <a:latin typeface="Courier" pitchFamily="2" charset="0"/>
              </a:rPr>
              <a:t> score &gt;= 80:</a:t>
            </a:r>
          </a:p>
          <a:p>
            <a:pPr marL="0" indent="0">
              <a:buNone/>
            </a:pPr>
            <a:r>
              <a:rPr lang="en-GB" sz="2400" dirty="0">
                <a:solidFill>
                  <a:srgbClr val="002060"/>
                </a:solidFill>
                <a:latin typeface="Courier" pitchFamily="2" charset="0"/>
              </a:rPr>
              <a:t>    print("Grade: B") </a:t>
            </a:r>
          </a:p>
          <a:p>
            <a:pPr marL="0" indent="0">
              <a:buNone/>
            </a:pPr>
            <a:r>
              <a:rPr lang="en-GB" sz="2400" dirty="0" err="1">
                <a:solidFill>
                  <a:srgbClr val="002060"/>
                </a:solidFill>
                <a:latin typeface="Courier" pitchFamily="2" charset="0"/>
              </a:rPr>
              <a:t>elif</a:t>
            </a:r>
            <a:r>
              <a:rPr lang="en-GB" sz="2400" dirty="0">
                <a:solidFill>
                  <a:srgbClr val="002060"/>
                </a:solidFill>
                <a:latin typeface="Courier" pitchFamily="2" charset="0"/>
              </a:rPr>
              <a:t> score &gt;= 70:</a:t>
            </a:r>
          </a:p>
          <a:p>
            <a:pPr marL="0" indent="0">
              <a:buNone/>
            </a:pPr>
            <a:r>
              <a:rPr lang="en-GB" sz="2400" dirty="0">
                <a:solidFill>
                  <a:srgbClr val="002060"/>
                </a:solidFill>
                <a:latin typeface="Courier" pitchFamily="2" charset="0"/>
              </a:rPr>
              <a:t>    print("Grade: C")</a:t>
            </a:r>
          </a:p>
          <a:p>
            <a:pPr marL="0" indent="0">
              <a:buNone/>
            </a:pPr>
            <a:r>
              <a:rPr lang="en-GB" sz="2400" dirty="0">
                <a:solidFill>
                  <a:srgbClr val="002060"/>
                </a:solidFill>
                <a:latin typeface="Courier" pitchFamily="2" charset="0"/>
              </a:rPr>
              <a:t>else:</a:t>
            </a:r>
          </a:p>
          <a:p>
            <a:pPr marL="0" indent="0">
              <a:buNone/>
            </a:pPr>
            <a:r>
              <a:rPr lang="en-GB" sz="2400" dirty="0">
                <a:solidFill>
                  <a:srgbClr val="002060"/>
                </a:solidFill>
                <a:latin typeface="Courier" pitchFamily="2" charset="0"/>
              </a:rPr>
              <a:t>    print("Grade: F")</a:t>
            </a:r>
            <a:endParaRPr lang="en-BD" sz="2400" dirty="0">
              <a:solidFill>
                <a:srgbClr val="002060"/>
              </a:solidFill>
              <a:latin typeface="Courier" pitchFamily="2" charset="0"/>
            </a:endParaRPr>
          </a:p>
        </p:txBody>
      </p:sp>
      <p:sp>
        <p:nvSpPr>
          <p:cNvPr id="4" name="Footer Placeholder 3">
            <a:extLst>
              <a:ext uri="{FF2B5EF4-FFF2-40B4-BE49-F238E27FC236}">
                <a16:creationId xmlns:a16="http://schemas.microsoft.com/office/drawing/2014/main" id="{918F02FE-DFFF-C705-F083-1F85A13CA212}"/>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F2D2E5BB-F69A-48B5-D2BC-ED0DD9160BA3}"/>
              </a:ext>
            </a:extLst>
          </p:cNvPr>
          <p:cNvSpPr>
            <a:spLocks noGrp="1"/>
          </p:cNvSpPr>
          <p:nvPr>
            <p:ph type="sldNum" sz="quarter" idx="12"/>
          </p:nvPr>
        </p:nvSpPr>
        <p:spPr/>
        <p:txBody>
          <a:bodyPr/>
          <a:lstStyle/>
          <a:p>
            <a:fld id="{80235DA5-1A7F-4DE4-AC05-DBD9155ADFF4}" type="slidenum">
              <a:rPr lang="en-US" smtClean="0"/>
              <a:t>16</a:t>
            </a:fld>
            <a:endParaRPr lang="en-US"/>
          </a:p>
        </p:txBody>
      </p:sp>
    </p:spTree>
    <p:extLst>
      <p:ext uri="{BB962C8B-B14F-4D97-AF65-F5344CB8AC3E}">
        <p14:creationId xmlns:p14="http://schemas.microsoft.com/office/powerpoint/2010/main" val="3971207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05124-9D87-FD93-4418-8DD5F9A4EC9E}"/>
              </a:ext>
            </a:extLst>
          </p:cNvPr>
          <p:cNvSpPr>
            <a:spLocks noGrp="1"/>
          </p:cNvSpPr>
          <p:nvPr>
            <p:ph type="title"/>
          </p:nvPr>
        </p:nvSpPr>
        <p:spPr/>
        <p:txBody>
          <a:bodyPr/>
          <a:lstStyle/>
          <a:p>
            <a:r>
              <a:rPr lang="en-BD" dirty="0">
                <a:solidFill>
                  <a:srgbClr val="C00000"/>
                </a:solidFill>
              </a:rPr>
              <a:t>Try-Out</a:t>
            </a:r>
          </a:p>
        </p:txBody>
      </p:sp>
      <p:sp>
        <p:nvSpPr>
          <p:cNvPr id="3" name="Content Placeholder 2">
            <a:extLst>
              <a:ext uri="{FF2B5EF4-FFF2-40B4-BE49-F238E27FC236}">
                <a16:creationId xmlns:a16="http://schemas.microsoft.com/office/drawing/2014/main" id="{BF199D55-5C47-8FD2-30B5-759C64BF6D6B}"/>
              </a:ext>
            </a:extLst>
          </p:cNvPr>
          <p:cNvSpPr>
            <a:spLocks noGrp="1"/>
          </p:cNvSpPr>
          <p:nvPr>
            <p:ph idx="1"/>
          </p:nvPr>
        </p:nvSpPr>
        <p:spPr/>
        <p:txBody>
          <a:bodyPr>
            <a:normAutofit/>
          </a:bodyPr>
          <a:lstStyle/>
          <a:p>
            <a:pPr algn="just"/>
            <a:r>
              <a:rPr lang="en-GB" sz="3200" dirty="0">
                <a:solidFill>
                  <a:srgbClr val="FF0000"/>
                </a:solidFill>
              </a:rPr>
              <a:t>Write a program that generates a random number between 1 and 10. Ask the user to guess the number. Use if-else statements to check if the guess is correct, too high, or too low, and provide appropriate messages.</a:t>
            </a:r>
          </a:p>
          <a:p>
            <a:pPr algn="just"/>
            <a:endParaRPr lang="en-GB" sz="3200" dirty="0">
              <a:solidFill>
                <a:srgbClr val="FF0000"/>
              </a:solidFill>
            </a:endParaRPr>
          </a:p>
          <a:p>
            <a:pPr marL="0" indent="0" algn="just">
              <a:buNone/>
            </a:pPr>
            <a:r>
              <a:rPr lang="en-GB" sz="3200" dirty="0">
                <a:solidFill>
                  <a:srgbClr val="FF0000"/>
                </a:solidFill>
              </a:rPr>
              <a:t>Hint:</a:t>
            </a:r>
          </a:p>
          <a:p>
            <a:pPr marL="0" indent="0" algn="just">
              <a:buNone/>
            </a:pPr>
            <a:r>
              <a:rPr lang="en-GB" sz="2800" b="0" i="0" u="none" strike="noStrike" dirty="0">
                <a:solidFill>
                  <a:srgbClr val="002060"/>
                </a:solidFill>
                <a:effectLst/>
              </a:rPr>
              <a:t>import</a:t>
            </a:r>
            <a:r>
              <a:rPr lang="en-GB" sz="2800" b="0" i="0" u="none" strike="noStrike" dirty="0">
                <a:solidFill>
                  <a:srgbClr val="002060"/>
                </a:solidFill>
                <a:effectLst/>
                <a:latin typeface="-webkit-standard"/>
              </a:rPr>
              <a:t> random </a:t>
            </a:r>
            <a:r>
              <a:rPr lang="en-GB" sz="2800" b="0" i="0" u="none" strike="noStrike" dirty="0">
                <a:solidFill>
                  <a:srgbClr val="002060"/>
                </a:solidFill>
                <a:effectLst/>
              </a:rPr>
              <a:t># Generate a random number between 1 and 10</a:t>
            </a:r>
            <a:r>
              <a:rPr lang="en-GB" sz="2800" b="0" i="0" u="none" strike="noStrike" dirty="0">
                <a:solidFill>
                  <a:srgbClr val="002060"/>
                </a:solidFill>
                <a:effectLst/>
                <a:latin typeface="-webkit-standard"/>
              </a:rPr>
              <a:t> </a:t>
            </a:r>
            <a:r>
              <a:rPr lang="en-GB" sz="2800" b="0" i="0" u="none" strike="noStrike" dirty="0" err="1">
                <a:solidFill>
                  <a:srgbClr val="002060"/>
                </a:solidFill>
                <a:effectLst/>
                <a:latin typeface="-webkit-standard"/>
              </a:rPr>
              <a:t>secret_number</a:t>
            </a:r>
            <a:r>
              <a:rPr lang="en-GB" sz="2800" b="0" i="0" u="none" strike="noStrike" dirty="0">
                <a:solidFill>
                  <a:srgbClr val="002060"/>
                </a:solidFill>
                <a:effectLst/>
                <a:latin typeface="-webkit-standard"/>
              </a:rPr>
              <a:t> = </a:t>
            </a:r>
            <a:r>
              <a:rPr lang="en-GB" sz="2800" b="0" i="0" u="none" strike="noStrike" dirty="0" err="1">
                <a:solidFill>
                  <a:srgbClr val="002060"/>
                </a:solidFill>
                <a:effectLst/>
                <a:latin typeface="-webkit-standard"/>
              </a:rPr>
              <a:t>random.randint</a:t>
            </a:r>
            <a:r>
              <a:rPr lang="en-GB" sz="2800" b="0" i="0" u="none" strike="noStrike" dirty="0">
                <a:solidFill>
                  <a:srgbClr val="002060"/>
                </a:solidFill>
                <a:effectLst/>
                <a:latin typeface="-webkit-standard"/>
              </a:rPr>
              <a:t>(</a:t>
            </a:r>
            <a:r>
              <a:rPr lang="en-GB" sz="2800" b="0" i="0" u="none" strike="noStrike" dirty="0">
                <a:solidFill>
                  <a:srgbClr val="002060"/>
                </a:solidFill>
                <a:effectLst/>
              </a:rPr>
              <a:t>1</a:t>
            </a:r>
            <a:r>
              <a:rPr lang="en-GB" sz="2800" b="0" i="0" u="none" strike="noStrike" dirty="0">
                <a:solidFill>
                  <a:srgbClr val="002060"/>
                </a:solidFill>
                <a:effectLst/>
                <a:latin typeface="-webkit-standard"/>
              </a:rPr>
              <a:t>, </a:t>
            </a:r>
            <a:r>
              <a:rPr lang="en-GB" sz="2800" b="0" i="0" u="none" strike="noStrike" dirty="0">
                <a:solidFill>
                  <a:srgbClr val="002060"/>
                </a:solidFill>
                <a:effectLst/>
              </a:rPr>
              <a:t>10</a:t>
            </a:r>
            <a:r>
              <a:rPr lang="en-GB" sz="2800" b="0" i="0" u="none" strike="noStrike" dirty="0">
                <a:solidFill>
                  <a:srgbClr val="002060"/>
                </a:solidFill>
                <a:effectLst/>
                <a:latin typeface="-webkit-standard"/>
              </a:rPr>
              <a:t>)</a:t>
            </a:r>
            <a:endParaRPr lang="en-BD" sz="3200" dirty="0">
              <a:solidFill>
                <a:srgbClr val="002060"/>
              </a:solidFill>
            </a:endParaRPr>
          </a:p>
        </p:txBody>
      </p:sp>
      <p:sp>
        <p:nvSpPr>
          <p:cNvPr id="4" name="Footer Placeholder 3">
            <a:extLst>
              <a:ext uri="{FF2B5EF4-FFF2-40B4-BE49-F238E27FC236}">
                <a16:creationId xmlns:a16="http://schemas.microsoft.com/office/drawing/2014/main" id="{3F09C663-BB3A-D7EC-2AA0-16BF134FC7D3}"/>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51AA1824-0969-DFB4-5C5E-F136D5DF80E4}"/>
              </a:ext>
            </a:extLst>
          </p:cNvPr>
          <p:cNvSpPr>
            <a:spLocks noGrp="1"/>
          </p:cNvSpPr>
          <p:nvPr>
            <p:ph type="sldNum" sz="quarter" idx="12"/>
          </p:nvPr>
        </p:nvSpPr>
        <p:spPr/>
        <p:txBody>
          <a:bodyPr/>
          <a:lstStyle/>
          <a:p>
            <a:fld id="{80235DA5-1A7F-4DE4-AC05-DBD9155ADFF4}" type="slidenum">
              <a:rPr lang="en-US" smtClean="0"/>
              <a:t>17</a:t>
            </a:fld>
            <a:endParaRPr lang="en-US"/>
          </a:p>
        </p:txBody>
      </p:sp>
    </p:spTree>
    <p:extLst>
      <p:ext uri="{BB962C8B-B14F-4D97-AF65-F5344CB8AC3E}">
        <p14:creationId xmlns:p14="http://schemas.microsoft.com/office/powerpoint/2010/main" val="2917422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B90BA-E0C4-E37A-3C57-80EA5E2258C6}"/>
              </a:ext>
            </a:extLst>
          </p:cNvPr>
          <p:cNvSpPr>
            <a:spLocks noGrp="1"/>
          </p:cNvSpPr>
          <p:nvPr>
            <p:ph type="title"/>
          </p:nvPr>
        </p:nvSpPr>
        <p:spPr/>
        <p:txBody>
          <a:bodyPr/>
          <a:lstStyle/>
          <a:p>
            <a:r>
              <a:rPr lang="en-BD" dirty="0">
                <a:solidFill>
                  <a:srgbClr val="C00000"/>
                </a:solidFill>
              </a:rPr>
              <a:t>Try-Out</a:t>
            </a:r>
          </a:p>
        </p:txBody>
      </p:sp>
      <p:sp>
        <p:nvSpPr>
          <p:cNvPr id="3" name="Content Placeholder 2">
            <a:extLst>
              <a:ext uri="{FF2B5EF4-FFF2-40B4-BE49-F238E27FC236}">
                <a16:creationId xmlns:a16="http://schemas.microsoft.com/office/drawing/2014/main" id="{1396942D-7443-8012-C0CA-03D070CAF473}"/>
              </a:ext>
            </a:extLst>
          </p:cNvPr>
          <p:cNvSpPr>
            <a:spLocks noGrp="1"/>
          </p:cNvSpPr>
          <p:nvPr>
            <p:ph idx="1"/>
          </p:nvPr>
        </p:nvSpPr>
        <p:spPr/>
        <p:txBody>
          <a:bodyPr>
            <a:normAutofit/>
          </a:bodyPr>
          <a:lstStyle/>
          <a:p>
            <a:pPr algn="just"/>
            <a:r>
              <a:rPr lang="en-GB" sz="2400" dirty="0">
                <a:solidFill>
                  <a:srgbClr val="FF0000"/>
                </a:solidFill>
              </a:rPr>
              <a:t>Write a program that asks the user for a year. Use if-else statements with appropriate conditions (considering divisibility by 4 and 100) to determine if the year is a leap year. Print "Leap Year" or "Not a Leap Year".</a:t>
            </a:r>
          </a:p>
          <a:p>
            <a:pPr algn="just"/>
            <a:endParaRPr lang="en-GB" sz="2400" dirty="0">
              <a:solidFill>
                <a:srgbClr val="FF0000"/>
              </a:solidFill>
            </a:endParaRPr>
          </a:p>
          <a:p>
            <a:pPr algn="just"/>
            <a:r>
              <a:rPr lang="en-GB" sz="2400" dirty="0">
                <a:solidFill>
                  <a:srgbClr val="FF0000"/>
                </a:solidFill>
              </a:rPr>
              <a:t>Write a program that asks the user for their exam score. Use if-else statements with a series of conditions to assign letter grades (e.g., A for 90-100, B for 80-89, etc.). Print the assigned letter grade.</a:t>
            </a:r>
            <a:endParaRPr lang="en-BD" sz="2400" dirty="0">
              <a:solidFill>
                <a:srgbClr val="FF0000"/>
              </a:solidFill>
            </a:endParaRPr>
          </a:p>
        </p:txBody>
      </p:sp>
      <p:sp>
        <p:nvSpPr>
          <p:cNvPr id="4" name="Footer Placeholder 3">
            <a:extLst>
              <a:ext uri="{FF2B5EF4-FFF2-40B4-BE49-F238E27FC236}">
                <a16:creationId xmlns:a16="http://schemas.microsoft.com/office/drawing/2014/main" id="{A83830C9-B7BA-6F4C-C430-D54364EC0D6A}"/>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2151F5DC-3B81-A141-E701-6805BFF5CFF2}"/>
              </a:ext>
            </a:extLst>
          </p:cNvPr>
          <p:cNvSpPr>
            <a:spLocks noGrp="1"/>
          </p:cNvSpPr>
          <p:nvPr>
            <p:ph type="sldNum" sz="quarter" idx="12"/>
          </p:nvPr>
        </p:nvSpPr>
        <p:spPr/>
        <p:txBody>
          <a:bodyPr/>
          <a:lstStyle/>
          <a:p>
            <a:fld id="{80235DA5-1A7F-4DE4-AC05-DBD9155ADFF4}" type="slidenum">
              <a:rPr lang="en-US" smtClean="0"/>
              <a:t>18</a:t>
            </a:fld>
            <a:endParaRPr lang="en-US"/>
          </a:p>
        </p:txBody>
      </p:sp>
    </p:spTree>
    <p:extLst>
      <p:ext uri="{BB962C8B-B14F-4D97-AF65-F5344CB8AC3E}">
        <p14:creationId xmlns:p14="http://schemas.microsoft.com/office/powerpoint/2010/main" val="3712739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506D5-C7F6-9166-8412-2F74859544FC}"/>
              </a:ext>
            </a:extLst>
          </p:cNvPr>
          <p:cNvSpPr>
            <a:spLocks noGrp="1"/>
          </p:cNvSpPr>
          <p:nvPr>
            <p:ph type="title"/>
          </p:nvPr>
        </p:nvSpPr>
        <p:spPr/>
        <p:txBody>
          <a:bodyPr/>
          <a:lstStyle/>
          <a:p>
            <a:r>
              <a:rPr lang="en-BD" dirty="0">
                <a:solidFill>
                  <a:schemeClr val="accent1">
                    <a:lumMod val="50000"/>
                  </a:schemeClr>
                </a:solidFill>
              </a:rPr>
              <a:t>Try-Outs</a:t>
            </a:r>
          </a:p>
        </p:txBody>
      </p:sp>
      <p:sp>
        <p:nvSpPr>
          <p:cNvPr id="3" name="Content Placeholder 2">
            <a:extLst>
              <a:ext uri="{FF2B5EF4-FFF2-40B4-BE49-F238E27FC236}">
                <a16:creationId xmlns:a16="http://schemas.microsoft.com/office/drawing/2014/main" id="{DBFDE86E-B625-E246-2E5D-B6017D97D656}"/>
              </a:ext>
            </a:extLst>
          </p:cNvPr>
          <p:cNvSpPr>
            <a:spLocks noGrp="1"/>
          </p:cNvSpPr>
          <p:nvPr>
            <p:ph idx="1"/>
          </p:nvPr>
        </p:nvSpPr>
        <p:spPr/>
        <p:txBody>
          <a:bodyPr>
            <a:normAutofit/>
          </a:bodyPr>
          <a:lstStyle/>
          <a:p>
            <a:pPr algn="just"/>
            <a:r>
              <a:rPr lang="en-GB" sz="2800" dirty="0">
                <a:solidFill>
                  <a:srgbClr val="FF0000"/>
                </a:solidFill>
              </a:rPr>
              <a:t>Simple Password Checker: Write a program that asks the user to create a password. Use if-else statements to check if the password meets certain criteria (e.g., minimum length, containing uppercase and lowercase letters). Print a message indicating if the password is valid or not.</a:t>
            </a:r>
            <a:endParaRPr lang="en-BD" sz="2800" dirty="0">
              <a:solidFill>
                <a:srgbClr val="FF0000"/>
              </a:solidFill>
            </a:endParaRPr>
          </a:p>
        </p:txBody>
      </p:sp>
      <p:sp>
        <p:nvSpPr>
          <p:cNvPr id="4" name="Footer Placeholder 3">
            <a:extLst>
              <a:ext uri="{FF2B5EF4-FFF2-40B4-BE49-F238E27FC236}">
                <a16:creationId xmlns:a16="http://schemas.microsoft.com/office/drawing/2014/main" id="{3E3226CA-721B-5C31-7B1E-5937ECA4F718}"/>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BED9BDFE-0B29-2492-6829-13E42E875E40}"/>
              </a:ext>
            </a:extLst>
          </p:cNvPr>
          <p:cNvSpPr>
            <a:spLocks noGrp="1"/>
          </p:cNvSpPr>
          <p:nvPr>
            <p:ph type="sldNum" sz="quarter" idx="12"/>
          </p:nvPr>
        </p:nvSpPr>
        <p:spPr/>
        <p:txBody>
          <a:bodyPr/>
          <a:lstStyle/>
          <a:p>
            <a:fld id="{80235DA5-1A7F-4DE4-AC05-DBD9155ADFF4}" type="slidenum">
              <a:rPr lang="en-US" smtClean="0"/>
              <a:t>19</a:t>
            </a:fld>
            <a:endParaRPr lang="en-US"/>
          </a:p>
        </p:txBody>
      </p:sp>
    </p:spTree>
    <p:extLst>
      <p:ext uri="{BB962C8B-B14F-4D97-AF65-F5344CB8AC3E}">
        <p14:creationId xmlns:p14="http://schemas.microsoft.com/office/powerpoint/2010/main" val="2166711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C79E3-423F-2BA5-FF45-C22C1E9BCDE0}"/>
              </a:ext>
            </a:extLst>
          </p:cNvPr>
          <p:cNvSpPr>
            <a:spLocks noGrp="1"/>
          </p:cNvSpPr>
          <p:nvPr>
            <p:ph type="title"/>
          </p:nvPr>
        </p:nvSpPr>
        <p:spPr/>
        <p:txBody>
          <a:bodyPr/>
          <a:lstStyle/>
          <a:p>
            <a:r>
              <a:rPr lang="en-US" dirty="0"/>
              <a:t>Learning Objectives Today</a:t>
            </a:r>
          </a:p>
        </p:txBody>
      </p:sp>
      <p:sp>
        <p:nvSpPr>
          <p:cNvPr id="3" name="Content Placeholder 2">
            <a:extLst>
              <a:ext uri="{FF2B5EF4-FFF2-40B4-BE49-F238E27FC236}">
                <a16:creationId xmlns:a16="http://schemas.microsoft.com/office/drawing/2014/main" id="{86631757-1F6A-2CCF-1032-C2A5F020C0A3}"/>
              </a:ext>
            </a:extLst>
          </p:cNvPr>
          <p:cNvSpPr>
            <a:spLocks noGrp="1"/>
          </p:cNvSpPr>
          <p:nvPr>
            <p:ph idx="1"/>
          </p:nvPr>
        </p:nvSpPr>
        <p:spPr/>
        <p:txBody>
          <a:bodyPr/>
          <a:lstStyle/>
          <a:p>
            <a:r>
              <a:rPr lang="en-US" dirty="0"/>
              <a:t>If-else</a:t>
            </a:r>
          </a:p>
          <a:p>
            <a:r>
              <a:rPr lang="en-US" dirty="0"/>
              <a:t>Nested If-else</a:t>
            </a:r>
          </a:p>
          <a:p>
            <a:r>
              <a:rPr lang="en-US" dirty="0"/>
              <a:t>Loop</a:t>
            </a:r>
          </a:p>
          <a:p>
            <a:r>
              <a:rPr lang="en-US" dirty="0"/>
              <a:t>Nested Loop</a:t>
            </a:r>
          </a:p>
          <a:p>
            <a:r>
              <a:rPr lang="en-US" dirty="0"/>
              <a:t>Functions</a:t>
            </a:r>
          </a:p>
          <a:p>
            <a:r>
              <a:rPr lang="en-US" dirty="0"/>
              <a:t>Parameters</a:t>
            </a:r>
          </a:p>
        </p:txBody>
      </p:sp>
      <p:sp>
        <p:nvSpPr>
          <p:cNvPr id="4" name="Footer Placeholder 3">
            <a:extLst>
              <a:ext uri="{FF2B5EF4-FFF2-40B4-BE49-F238E27FC236}">
                <a16:creationId xmlns:a16="http://schemas.microsoft.com/office/drawing/2014/main" id="{ED40C029-83C9-398C-1AFC-5B5D969DF6E6}"/>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E6D25ACD-9846-6522-2D6E-C82662F68F89}"/>
              </a:ext>
            </a:extLst>
          </p:cNvPr>
          <p:cNvSpPr>
            <a:spLocks noGrp="1"/>
          </p:cNvSpPr>
          <p:nvPr>
            <p:ph type="sldNum" sz="quarter" idx="12"/>
          </p:nvPr>
        </p:nvSpPr>
        <p:spPr/>
        <p:txBody>
          <a:bodyPr/>
          <a:lstStyle/>
          <a:p>
            <a:fld id="{80235DA5-1A7F-4DE4-AC05-DBD9155ADFF4}" type="slidenum">
              <a:rPr lang="en-US" smtClean="0"/>
              <a:t>2</a:t>
            </a:fld>
            <a:endParaRPr lang="en-US"/>
          </a:p>
        </p:txBody>
      </p:sp>
    </p:spTree>
    <p:extLst>
      <p:ext uri="{BB962C8B-B14F-4D97-AF65-F5344CB8AC3E}">
        <p14:creationId xmlns:p14="http://schemas.microsoft.com/office/powerpoint/2010/main" val="4098296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6D598-27A7-6252-D924-FAF761394C08}"/>
              </a:ext>
            </a:extLst>
          </p:cNvPr>
          <p:cNvSpPr>
            <a:spLocks noGrp="1"/>
          </p:cNvSpPr>
          <p:nvPr>
            <p:ph type="title"/>
          </p:nvPr>
        </p:nvSpPr>
        <p:spPr/>
        <p:txBody>
          <a:bodyPr/>
          <a:lstStyle/>
          <a:p>
            <a:r>
              <a:rPr lang="en-BD" dirty="0"/>
              <a:t>Nested If-Else</a:t>
            </a:r>
          </a:p>
        </p:txBody>
      </p:sp>
      <p:sp>
        <p:nvSpPr>
          <p:cNvPr id="3" name="Content Placeholder 2">
            <a:extLst>
              <a:ext uri="{FF2B5EF4-FFF2-40B4-BE49-F238E27FC236}">
                <a16:creationId xmlns:a16="http://schemas.microsoft.com/office/drawing/2014/main" id="{B69FCDAA-26C7-0DC0-3104-A4F946D77943}"/>
              </a:ext>
            </a:extLst>
          </p:cNvPr>
          <p:cNvSpPr>
            <a:spLocks noGrp="1"/>
          </p:cNvSpPr>
          <p:nvPr>
            <p:ph idx="1"/>
          </p:nvPr>
        </p:nvSpPr>
        <p:spPr/>
        <p:txBody>
          <a:bodyPr>
            <a:normAutofit/>
          </a:bodyPr>
          <a:lstStyle/>
          <a:p>
            <a:pPr marL="0" indent="0">
              <a:buNone/>
            </a:pPr>
            <a:r>
              <a:rPr lang="en-GB" sz="2400" dirty="0">
                <a:solidFill>
                  <a:srgbClr val="002060"/>
                </a:solidFill>
                <a:latin typeface="Courier" pitchFamily="2" charset="0"/>
              </a:rPr>
              <a:t>num1 = 10</a:t>
            </a:r>
          </a:p>
          <a:p>
            <a:pPr marL="0" indent="0">
              <a:buNone/>
            </a:pPr>
            <a:r>
              <a:rPr lang="en-GB" sz="2400" dirty="0">
                <a:solidFill>
                  <a:srgbClr val="002060"/>
                </a:solidFill>
                <a:latin typeface="Courier" pitchFamily="2" charset="0"/>
              </a:rPr>
              <a:t>num2 = 20</a:t>
            </a:r>
          </a:p>
          <a:p>
            <a:pPr marL="0" indent="0">
              <a:buNone/>
            </a:pPr>
            <a:r>
              <a:rPr lang="en-GB" sz="2400" dirty="0">
                <a:solidFill>
                  <a:srgbClr val="002060"/>
                </a:solidFill>
                <a:latin typeface="Courier" pitchFamily="2" charset="0"/>
              </a:rPr>
              <a:t>if num1 &gt; num2:</a:t>
            </a:r>
          </a:p>
          <a:p>
            <a:pPr marL="0" indent="0">
              <a:buNone/>
            </a:pPr>
            <a:r>
              <a:rPr lang="en-GB" sz="2400" dirty="0">
                <a:solidFill>
                  <a:srgbClr val="002060"/>
                </a:solidFill>
                <a:latin typeface="Courier" pitchFamily="2" charset="0"/>
              </a:rPr>
              <a:t>    print("num1 is greater")</a:t>
            </a:r>
          </a:p>
          <a:p>
            <a:pPr marL="0" indent="0">
              <a:buNone/>
            </a:pPr>
            <a:r>
              <a:rPr lang="en-GB" sz="2400" dirty="0">
                <a:solidFill>
                  <a:srgbClr val="002060"/>
                </a:solidFill>
                <a:latin typeface="Courier" pitchFamily="2" charset="0"/>
              </a:rPr>
              <a:t>else:</a:t>
            </a:r>
          </a:p>
          <a:p>
            <a:pPr marL="0" indent="0">
              <a:buNone/>
            </a:pPr>
            <a:r>
              <a:rPr lang="en-GB" sz="2400" dirty="0">
                <a:solidFill>
                  <a:srgbClr val="002060"/>
                </a:solidFill>
                <a:latin typeface="Courier" pitchFamily="2" charset="0"/>
              </a:rPr>
              <a:t>    if num1 == num2:</a:t>
            </a:r>
          </a:p>
          <a:p>
            <a:pPr marL="0" indent="0">
              <a:buNone/>
            </a:pPr>
            <a:r>
              <a:rPr lang="en-GB" sz="2400" dirty="0">
                <a:solidFill>
                  <a:srgbClr val="002060"/>
                </a:solidFill>
                <a:latin typeface="Courier" pitchFamily="2" charset="0"/>
              </a:rPr>
              <a:t>        print("num1 and num2 are equal")</a:t>
            </a:r>
          </a:p>
          <a:p>
            <a:pPr marL="0" indent="0">
              <a:buNone/>
            </a:pPr>
            <a:r>
              <a:rPr lang="en-GB" sz="2400" dirty="0">
                <a:solidFill>
                  <a:srgbClr val="002060"/>
                </a:solidFill>
                <a:latin typeface="Courier" pitchFamily="2" charset="0"/>
              </a:rPr>
              <a:t>    else:</a:t>
            </a:r>
          </a:p>
          <a:p>
            <a:pPr marL="0" indent="0">
              <a:buNone/>
            </a:pPr>
            <a:r>
              <a:rPr lang="en-GB" sz="2400" dirty="0">
                <a:solidFill>
                  <a:srgbClr val="002060"/>
                </a:solidFill>
                <a:latin typeface="Courier" pitchFamily="2" charset="0"/>
              </a:rPr>
              <a:t>        print("num2 is greater")</a:t>
            </a:r>
          </a:p>
          <a:p>
            <a:pPr marL="0" indent="0">
              <a:buNone/>
            </a:pPr>
            <a:endParaRPr lang="en-BD" sz="2400" dirty="0">
              <a:solidFill>
                <a:srgbClr val="002060"/>
              </a:solidFill>
              <a:latin typeface="Courier" pitchFamily="2" charset="0"/>
            </a:endParaRPr>
          </a:p>
        </p:txBody>
      </p:sp>
      <p:sp>
        <p:nvSpPr>
          <p:cNvPr id="4" name="Footer Placeholder 3">
            <a:extLst>
              <a:ext uri="{FF2B5EF4-FFF2-40B4-BE49-F238E27FC236}">
                <a16:creationId xmlns:a16="http://schemas.microsoft.com/office/drawing/2014/main" id="{F2968714-36F7-E4CD-FA73-43A60D9CAABE}"/>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B2B51DDE-7855-CEF4-EBDE-880C6BA29173}"/>
              </a:ext>
            </a:extLst>
          </p:cNvPr>
          <p:cNvSpPr>
            <a:spLocks noGrp="1"/>
          </p:cNvSpPr>
          <p:nvPr>
            <p:ph type="sldNum" sz="quarter" idx="12"/>
          </p:nvPr>
        </p:nvSpPr>
        <p:spPr/>
        <p:txBody>
          <a:bodyPr/>
          <a:lstStyle/>
          <a:p>
            <a:fld id="{80235DA5-1A7F-4DE4-AC05-DBD9155ADFF4}" type="slidenum">
              <a:rPr lang="en-US" smtClean="0"/>
              <a:t>20</a:t>
            </a:fld>
            <a:endParaRPr lang="en-US"/>
          </a:p>
        </p:txBody>
      </p:sp>
    </p:spTree>
    <p:extLst>
      <p:ext uri="{BB962C8B-B14F-4D97-AF65-F5344CB8AC3E}">
        <p14:creationId xmlns:p14="http://schemas.microsoft.com/office/powerpoint/2010/main" val="305617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85039-E83D-0BE6-5F7A-D4728199E8B1}"/>
              </a:ext>
            </a:extLst>
          </p:cNvPr>
          <p:cNvSpPr>
            <a:spLocks noGrp="1"/>
          </p:cNvSpPr>
          <p:nvPr>
            <p:ph type="title"/>
          </p:nvPr>
        </p:nvSpPr>
        <p:spPr/>
        <p:txBody>
          <a:bodyPr/>
          <a:lstStyle/>
          <a:p>
            <a:r>
              <a:rPr lang="en-BD" dirty="0"/>
              <a:t>Check a list?</a:t>
            </a:r>
          </a:p>
        </p:txBody>
      </p:sp>
      <p:sp>
        <p:nvSpPr>
          <p:cNvPr id="3" name="Content Placeholder 2">
            <a:extLst>
              <a:ext uri="{FF2B5EF4-FFF2-40B4-BE49-F238E27FC236}">
                <a16:creationId xmlns:a16="http://schemas.microsoft.com/office/drawing/2014/main" id="{FB4BFB98-CA8F-6D4B-526B-4742B35F699D}"/>
              </a:ext>
            </a:extLst>
          </p:cNvPr>
          <p:cNvSpPr>
            <a:spLocks noGrp="1"/>
          </p:cNvSpPr>
          <p:nvPr>
            <p:ph idx="1"/>
          </p:nvPr>
        </p:nvSpPr>
        <p:spPr/>
        <p:txBody>
          <a:bodyPr>
            <a:normAutofit/>
          </a:bodyPr>
          <a:lstStyle/>
          <a:p>
            <a:pPr marL="0" indent="0">
              <a:buNone/>
            </a:pPr>
            <a:r>
              <a:rPr lang="en-GB" sz="2400" dirty="0" err="1">
                <a:solidFill>
                  <a:srgbClr val="002060"/>
                </a:solidFill>
                <a:latin typeface="Courier" pitchFamily="2" charset="0"/>
              </a:rPr>
              <a:t>requested_toppings</a:t>
            </a:r>
            <a:r>
              <a:rPr lang="en-GB" sz="2400" dirty="0">
                <a:solidFill>
                  <a:srgbClr val="002060"/>
                </a:solidFill>
                <a:latin typeface="Courier" pitchFamily="2" charset="0"/>
              </a:rPr>
              <a:t> = ['mushrooms', 'extra cheese']</a:t>
            </a:r>
          </a:p>
          <a:p>
            <a:pPr marL="0" indent="0">
              <a:buNone/>
            </a:pPr>
            <a:r>
              <a:rPr lang="en-GB" sz="2400" dirty="0">
                <a:solidFill>
                  <a:srgbClr val="002060"/>
                </a:solidFill>
                <a:latin typeface="Courier" pitchFamily="2" charset="0"/>
              </a:rPr>
              <a:t>if 'mushrooms' in </a:t>
            </a:r>
            <a:r>
              <a:rPr lang="en-GB" sz="2400" dirty="0" err="1">
                <a:solidFill>
                  <a:srgbClr val="002060"/>
                </a:solidFill>
                <a:latin typeface="Courier" pitchFamily="2" charset="0"/>
              </a:rPr>
              <a:t>requested_toppings</a:t>
            </a:r>
            <a:r>
              <a:rPr lang="en-GB" sz="2400" dirty="0">
                <a:solidFill>
                  <a:srgbClr val="002060"/>
                </a:solidFill>
                <a:latin typeface="Courier" pitchFamily="2" charset="0"/>
              </a:rPr>
              <a:t>:</a:t>
            </a:r>
          </a:p>
          <a:p>
            <a:pPr marL="0" indent="0">
              <a:buNone/>
            </a:pPr>
            <a:r>
              <a:rPr lang="en-GB" sz="2400" dirty="0">
                <a:solidFill>
                  <a:srgbClr val="002060"/>
                </a:solidFill>
                <a:latin typeface="Courier" pitchFamily="2" charset="0"/>
              </a:rPr>
              <a:t>    print("Adding mushrooms.")</a:t>
            </a:r>
          </a:p>
          <a:p>
            <a:pPr marL="0" indent="0">
              <a:buNone/>
            </a:pPr>
            <a:r>
              <a:rPr lang="en-GB" sz="2400" dirty="0" err="1">
                <a:solidFill>
                  <a:srgbClr val="002060"/>
                </a:solidFill>
                <a:latin typeface="Courier" pitchFamily="2" charset="0"/>
              </a:rPr>
              <a:t>elif</a:t>
            </a:r>
            <a:r>
              <a:rPr lang="en-GB" sz="2400" dirty="0">
                <a:solidFill>
                  <a:srgbClr val="002060"/>
                </a:solidFill>
                <a:latin typeface="Courier" pitchFamily="2" charset="0"/>
              </a:rPr>
              <a:t> 'pepperoni' in </a:t>
            </a:r>
            <a:r>
              <a:rPr lang="en-GB" sz="2400" dirty="0" err="1">
                <a:solidFill>
                  <a:srgbClr val="002060"/>
                </a:solidFill>
                <a:latin typeface="Courier" pitchFamily="2" charset="0"/>
              </a:rPr>
              <a:t>requested_toppings</a:t>
            </a:r>
            <a:r>
              <a:rPr lang="en-GB" sz="2400" dirty="0">
                <a:solidFill>
                  <a:srgbClr val="002060"/>
                </a:solidFill>
                <a:latin typeface="Courier" pitchFamily="2" charset="0"/>
              </a:rPr>
              <a:t>:</a:t>
            </a:r>
          </a:p>
          <a:p>
            <a:pPr marL="0" indent="0">
              <a:buNone/>
            </a:pPr>
            <a:r>
              <a:rPr lang="en-GB" sz="2400" dirty="0">
                <a:solidFill>
                  <a:srgbClr val="002060"/>
                </a:solidFill>
                <a:latin typeface="Courier" pitchFamily="2" charset="0"/>
              </a:rPr>
              <a:t>    print("Adding pepperoni.")</a:t>
            </a:r>
          </a:p>
          <a:p>
            <a:pPr marL="0" indent="0">
              <a:buNone/>
            </a:pPr>
            <a:r>
              <a:rPr lang="en-GB" sz="2400" dirty="0" err="1">
                <a:solidFill>
                  <a:srgbClr val="002060"/>
                </a:solidFill>
                <a:latin typeface="Courier" pitchFamily="2" charset="0"/>
              </a:rPr>
              <a:t>elif</a:t>
            </a:r>
            <a:r>
              <a:rPr lang="en-GB" sz="2400" dirty="0">
                <a:solidFill>
                  <a:srgbClr val="002060"/>
                </a:solidFill>
                <a:latin typeface="Courier" pitchFamily="2" charset="0"/>
              </a:rPr>
              <a:t> 'extra cheese' in </a:t>
            </a:r>
            <a:r>
              <a:rPr lang="en-GB" sz="2400" dirty="0" err="1">
                <a:solidFill>
                  <a:srgbClr val="002060"/>
                </a:solidFill>
                <a:latin typeface="Courier" pitchFamily="2" charset="0"/>
              </a:rPr>
              <a:t>requested_toppings</a:t>
            </a:r>
            <a:r>
              <a:rPr lang="en-GB" sz="2400" dirty="0">
                <a:solidFill>
                  <a:srgbClr val="002060"/>
                </a:solidFill>
                <a:latin typeface="Courier" pitchFamily="2" charset="0"/>
              </a:rPr>
              <a:t>:</a:t>
            </a:r>
          </a:p>
          <a:p>
            <a:pPr marL="0" indent="0">
              <a:buNone/>
            </a:pPr>
            <a:r>
              <a:rPr lang="en-GB" sz="2400" dirty="0">
                <a:solidFill>
                  <a:srgbClr val="002060"/>
                </a:solidFill>
                <a:latin typeface="Courier" pitchFamily="2" charset="0"/>
              </a:rPr>
              <a:t>    print("Adding extra cheese.")</a:t>
            </a:r>
          </a:p>
          <a:p>
            <a:pPr marL="0" indent="0">
              <a:buNone/>
            </a:pPr>
            <a:r>
              <a:rPr lang="en-GB" sz="2400" dirty="0">
                <a:solidFill>
                  <a:srgbClr val="002060"/>
                </a:solidFill>
                <a:latin typeface="Courier" pitchFamily="2" charset="0"/>
              </a:rPr>
              <a:t>print("\</a:t>
            </a:r>
            <a:r>
              <a:rPr lang="en-GB" sz="2400" dirty="0" err="1">
                <a:solidFill>
                  <a:srgbClr val="002060"/>
                </a:solidFill>
                <a:latin typeface="Courier" pitchFamily="2" charset="0"/>
              </a:rPr>
              <a:t>nFinished</a:t>
            </a:r>
            <a:r>
              <a:rPr lang="en-GB" sz="2400" dirty="0">
                <a:solidFill>
                  <a:srgbClr val="002060"/>
                </a:solidFill>
                <a:latin typeface="Courier" pitchFamily="2" charset="0"/>
              </a:rPr>
              <a:t> making your pizza!")</a:t>
            </a:r>
            <a:endParaRPr lang="en-BD" sz="2400" dirty="0">
              <a:solidFill>
                <a:srgbClr val="002060"/>
              </a:solidFill>
              <a:latin typeface="Courier" pitchFamily="2" charset="0"/>
            </a:endParaRPr>
          </a:p>
        </p:txBody>
      </p:sp>
      <p:sp>
        <p:nvSpPr>
          <p:cNvPr id="4" name="Footer Placeholder 3">
            <a:extLst>
              <a:ext uri="{FF2B5EF4-FFF2-40B4-BE49-F238E27FC236}">
                <a16:creationId xmlns:a16="http://schemas.microsoft.com/office/drawing/2014/main" id="{58736EAA-D43F-95FD-9625-4F4B7131BDE2}"/>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A809AC3E-DD8C-4085-62AC-DDAACC18A5B5}"/>
              </a:ext>
            </a:extLst>
          </p:cNvPr>
          <p:cNvSpPr>
            <a:spLocks noGrp="1"/>
          </p:cNvSpPr>
          <p:nvPr>
            <p:ph type="sldNum" sz="quarter" idx="12"/>
          </p:nvPr>
        </p:nvSpPr>
        <p:spPr/>
        <p:txBody>
          <a:bodyPr/>
          <a:lstStyle/>
          <a:p>
            <a:fld id="{80235DA5-1A7F-4DE4-AC05-DBD9155ADFF4}" type="slidenum">
              <a:rPr lang="en-US" smtClean="0"/>
              <a:t>21</a:t>
            </a:fld>
            <a:endParaRPr lang="en-US"/>
          </a:p>
        </p:txBody>
      </p:sp>
    </p:spTree>
    <p:extLst>
      <p:ext uri="{BB962C8B-B14F-4D97-AF65-F5344CB8AC3E}">
        <p14:creationId xmlns:p14="http://schemas.microsoft.com/office/powerpoint/2010/main" val="718763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56F85-F06F-4CBB-DAD8-066313AD069D}"/>
              </a:ext>
            </a:extLst>
          </p:cNvPr>
          <p:cNvSpPr>
            <a:spLocks noGrp="1"/>
          </p:cNvSpPr>
          <p:nvPr>
            <p:ph type="title"/>
          </p:nvPr>
        </p:nvSpPr>
        <p:spPr/>
        <p:txBody>
          <a:bodyPr/>
          <a:lstStyle/>
          <a:p>
            <a:r>
              <a:rPr lang="en-BD" dirty="0"/>
              <a:t>Match Statement</a:t>
            </a:r>
          </a:p>
        </p:txBody>
      </p:sp>
      <p:sp>
        <p:nvSpPr>
          <p:cNvPr id="3" name="Content Placeholder 2">
            <a:extLst>
              <a:ext uri="{FF2B5EF4-FFF2-40B4-BE49-F238E27FC236}">
                <a16:creationId xmlns:a16="http://schemas.microsoft.com/office/drawing/2014/main" id="{58A60F30-04D4-CD49-B1FB-6E1F343ECA97}"/>
              </a:ext>
            </a:extLst>
          </p:cNvPr>
          <p:cNvSpPr>
            <a:spLocks noGrp="1"/>
          </p:cNvSpPr>
          <p:nvPr>
            <p:ph idx="1"/>
          </p:nvPr>
        </p:nvSpPr>
        <p:spPr/>
        <p:txBody>
          <a:bodyPr>
            <a:normAutofit fontScale="92500" lnSpcReduction="10000"/>
          </a:bodyPr>
          <a:lstStyle/>
          <a:p>
            <a:pPr marL="0" indent="0">
              <a:buNone/>
            </a:pPr>
            <a:r>
              <a:rPr lang="en-GB" dirty="0">
                <a:solidFill>
                  <a:srgbClr val="002060"/>
                </a:solidFill>
                <a:latin typeface="Courier" pitchFamily="2" charset="0"/>
              </a:rPr>
              <a:t>def weekday(n):</a:t>
            </a:r>
          </a:p>
          <a:p>
            <a:pPr marL="0" indent="0">
              <a:buNone/>
            </a:pPr>
            <a:r>
              <a:rPr lang="en-GB" dirty="0">
                <a:solidFill>
                  <a:srgbClr val="002060"/>
                </a:solidFill>
                <a:latin typeface="Courier" pitchFamily="2" charset="0"/>
              </a:rPr>
              <a:t>   match n:</a:t>
            </a:r>
          </a:p>
          <a:p>
            <a:pPr marL="0" indent="0">
              <a:buNone/>
            </a:pPr>
            <a:r>
              <a:rPr lang="en-GB" dirty="0">
                <a:solidFill>
                  <a:srgbClr val="002060"/>
                </a:solidFill>
                <a:latin typeface="Courier" pitchFamily="2" charset="0"/>
              </a:rPr>
              <a:t>      case 0: return "Monday"</a:t>
            </a:r>
          </a:p>
          <a:p>
            <a:pPr marL="0" indent="0">
              <a:buNone/>
            </a:pPr>
            <a:r>
              <a:rPr lang="en-GB" dirty="0">
                <a:solidFill>
                  <a:srgbClr val="002060"/>
                </a:solidFill>
                <a:latin typeface="Courier" pitchFamily="2" charset="0"/>
              </a:rPr>
              <a:t>      case 1: return "Tuesday"</a:t>
            </a:r>
          </a:p>
          <a:p>
            <a:pPr marL="0" indent="0">
              <a:buNone/>
            </a:pPr>
            <a:r>
              <a:rPr lang="en-GB" dirty="0">
                <a:solidFill>
                  <a:srgbClr val="002060"/>
                </a:solidFill>
                <a:latin typeface="Courier" pitchFamily="2" charset="0"/>
              </a:rPr>
              <a:t>      case 2: return "Wednesday"</a:t>
            </a:r>
          </a:p>
          <a:p>
            <a:pPr marL="0" indent="0">
              <a:buNone/>
            </a:pPr>
            <a:r>
              <a:rPr lang="en-GB" dirty="0">
                <a:solidFill>
                  <a:srgbClr val="002060"/>
                </a:solidFill>
                <a:latin typeface="Courier" pitchFamily="2" charset="0"/>
              </a:rPr>
              <a:t>      case 3: return "Thursday"</a:t>
            </a:r>
          </a:p>
          <a:p>
            <a:pPr marL="0" indent="0">
              <a:buNone/>
            </a:pPr>
            <a:r>
              <a:rPr lang="en-GB" dirty="0">
                <a:solidFill>
                  <a:srgbClr val="002060"/>
                </a:solidFill>
                <a:latin typeface="Courier" pitchFamily="2" charset="0"/>
              </a:rPr>
              <a:t>      case 4: return "Friday"</a:t>
            </a:r>
          </a:p>
          <a:p>
            <a:pPr marL="0" indent="0">
              <a:buNone/>
            </a:pPr>
            <a:r>
              <a:rPr lang="en-GB" dirty="0">
                <a:solidFill>
                  <a:srgbClr val="002060"/>
                </a:solidFill>
                <a:latin typeface="Courier" pitchFamily="2" charset="0"/>
              </a:rPr>
              <a:t>      case 5: return "Saturday"</a:t>
            </a:r>
          </a:p>
          <a:p>
            <a:pPr marL="0" indent="0">
              <a:buNone/>
            </a:pPr>
            <a:r>
              <a:rPr lang="en-GB" dirty="0">
                <a:solidFill>
                  <a:srgbClr val="002060"/>
                </a:solidFill>
                <a:latin typeface="Courier" pitchFamily="2" charset="0"/>
              </a:rPr>
              <a:t>      case 6: return "Sunday"</a:t>
            </a:r>
          </a:p>
          <a:p>
            <a:pPr marL="0" indent="0">
              <a:buNone/>
            </a:pPr>
            <a:r>
              <a:rPr lang="en-GB" dirty="0">
                <a:solidFill>
                  <a:srgbClr val="002060"/>
                </a:solidFill>
                <a:latin typeface="Courier" pitchFamily="2" charset="0"/>
              </a:rPr>
              <a:t>      case _: return "Invalid day number"</a:t>
            </a:r>
          </a:p>
          <a:p>
            <a:pPr marL="0" indent="0">
              <a:buNone/>
            </a:pPr>
            <a:r>
              <a:rPr lang="en-GB" dirty="0">
                <a:solidFill>
                  <a:srgbClr val="002060"/>
                </a:solidFill>
                <a:latin typeface="Courier" pitchFamily="2" charset="0"/>
              </a:rPr>
              <a:t>print (weekday(3))</a:t>
            </a:r>
          </a:p>
          <a:p>
            <a:pPr marL="0" indent="0">
              <a:buNone/>
            </a:pPr>
            <a:r>
              <a:rPr lang="en-GB" dirty="0">
                <a:solidFill>
                  <a:srgbClr val="002060"/>
                </a:solidFill>
                <a:latin typeface="Courier" pitchFamily="2" charset="0"/>
              </a:rPr>
              <a:t>print (weekday(7))</a:t>
            </a:r>
            <a:endParaRPr lang="en-BD" dirty="0">
              <a:solidFill>
                <a:srgbClr val="002060"/>
              </a:solidFill>
              <a:latin typeface="Courier" pitchFamily="2" charset="0"/>
            </a:endParaRPr>
          </a:p>
        </p:txBody>
      </p:sp>
      <p:sp>
        <p:nvSpPr>
          <p:cNvPr id="4" name="Footer Placeholder 3">
            <a:extLst>
              <a:ext uri="{FF2B5EF4-FFF2-40B4-BE49-F238E27FC236}">
                <a16:creationId xmlns:a16="http://schemas.microsoft.com/office/drawing/2014/main" id="{4D7112B5-9EFB-30A5-133C-094D8A88B01F}"/>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B22E6D0F-F2A8-6013-BF57-5B74E3AE29E6}"/>
              </a:ext>
            </a:extLst>
          </p:cNvPr>
          <p:cNvSpPr>
            <a:spLocks noGrp="1"/>
          </p:cNvSpPr>
          <p:nvPr>
            <p:ph type="sldNum" sz="quarter" idx="12"/>
          </p:nvPr>
        </p:nvSpPr>
        <p:spPr/>
        <p:txBody>
          <a:bodyPr/>
          <a:lstStyle/>
          <a:p>
            <a:fld id="{80235DA5-1A7F-4DE4-AC05-DBD9155ADFF4}" type="slidenum">
              <a:rPr lang="en-US" smtClean="0"/>
              <a:t>22</a:t>
            </a:fld>
            <a:endParaRPr lang="en-US"/>
          </a:p>
        </p:txBody>
      </p:sp>
    </p:spTree>
    <p:extLst>
      <p:ext uri="{BB962C8B-B14F-4D97-AF65-F5344CB8AC3E}">
        <p14:creationId xmlns:p14="http://schemas.microsoft.com/office/powerpoint/2010/main" val="3403202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42D49-5B3F-6599-362A-65538E3FB7BA}"/>
              </a:ext>
            </a:extLst>
          </p:cNvPr>
          <p:cNvSpPr>
            <a:spLocks noGrp="1"/>
          </p:cNvSpPr>
          <p:nvPr>
            <p:ph type="title"/>
          </p:nvPr>
        </p:nvSpPr>
        <p:spPr/>
        <p:txBody>
          <a:bodyPr/>
          <a:lstStyle/>
          <a:p>
            <a:r>
              <a:rPr lang="en-BD" dirty="0"/>
              <a:t>Loop</a:t>
            </a:r>
          </a:p>
        </p:txBody>
      </p:sp>
      <p:sp>
        <p:nvSpPr>
          <p:cNvPr id="3" name="Content Placeholder 2">
            <a:extLst>
              <a:ext uri="{FF2B5EF4-FFF2-40B4-BE49-F238E27FC236}">
                <a16:creationId xmlns:a16="http://schemas.microsoft.com/office/drawing/2014/main" id="{12C0A1FF-9EFF-144F-C879-24115286B205}"/>
              </a:ext>
            </a:extLst>
          </p:cNvPr>
          <p:cNvSpPr>
            <a:spLocks noGrp="1"/>
          </p:cNvSpPr>
          <p:nvPr>
            <p:ph idx="1"/>
          </p:nvPr>
        </p:nvSpPr>
        <p:spPr/>
        <p:txBody>
          <a:bodyPr>
            <a:normAutofit/>
          </a:bodyPr>
          <a:lstStyle/>
          <a:p>
            <a:r>
              <a:rPr lang="en-GB" sz="2800" dirty="0"/>
              <a:t>A loop is a programming construct that allows you to execute a block of code repeatedly until a certain condition is met. It's a fundamental concept for iterating over data or performing actions multiple times. </a:t>
            </a:r>
            <a:endParaRPr lang="en-BD" sz="2800" dirty="0"/>
          </a:p>
        </p:txBody>
      </p:sp>
      <p:sp>
        <p:nvSpPr>
          <p:cNvPr id="4" name="Footer Placeholder 3">
            <a:extLst>
              <a:ext uri="{FF2B5EF4-FFF2-40B4-BE49-F238E27FC236}">
                <a16:creationId xmlns:a16="http://schemas.microsoft.com/office/drawing/2014/main" id="{9D197978-F8D5-4806-83CB-E8C0906590AC}"/>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A843D684-A1BD-B675-90F9-8813C2AE0DB4}"/>
              </a:ext>
            </a:extLst>
          </p:cNvPr>
          <p:cNvSpPr>
            <a:spLocks noGrp="1"/>
          </p:cNvSpPr>
          <p:nvPr>
            <p:ph type="sldNum" sz="quarter" idx="12"/>
          </p:nvPr>
        </p:nvSpPr>
        <p:spPr/>
        <p:txBody>
          <a:bodyPr/>
          <a:lstStyle/>
          <a:p>
            <a:fld id="{80235DA5-1A7F-4DE4-AC05-DBD9155ADFF4}" type="slidenum">
              <a:rPr lang="en-US" smtClean="0"/>
              <a:t>23</a:t>
            </a:fld>
            <a:endParaRPr lang="en-US"/>
          </a:p>
        </p:txBody>
      </p:sp>
    </p:spTree>
    <p:extLst>
      <p:ext uri="{BB962C8B-B14F-4D97-AF65-F5344CB8AC3E}">
        <p14:creationId xmlns:p14="http://schemas.microsoft.com/office/powerpoint/2010/main" val="711953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0477E-FE38-16AB-81F8-7E015092A557}"/>
              </a:ext>
            </a:extLst>
          </p:cNvPr>
          <p:cNvSpPr>
            <a:spLocks noGrp="1"/>
          </p:cNvSpPr>
          <p:nvPr>
            <p:ph type="title"/>
          </p:nvPr>
        </p:nvSpPr>
        <p:spPr/>
        <p:txBody>
          <a:bodyPr/>
          <a:lstStyle/>
          <a:p>
            <a:r>
              <a:rPr lang="en-BD" dirty="0"/>
              <a:t>For Loop</a:t>
            </a:r>
          </a:p>
        </p:txBody>
      </p:sp>
      <p:sp>
        <p:nvSpPr>
          <p:cNvPr id="3" name="Content Placeholder 2">
            <a:extLst>
              <a:ext uri="{FF2B5EF4-FFF2-40B4-BE49-F238E27FC236}">
                <a16:creationId xmlns:a16="http://schemas.microsoft.com/office/drawing/2014/main" id="{2DF7EDCD-F8E7-0B60-504B-267D6EAEA4B4}"/>
              </a:ext>
            </a:extLst>
          </p:cNvPr>
          <p:cNvSpPr>
            <a:spLocks noGrp="1"/>
          </p:cNvSpPr>
          <p:nvPr>
            <p:ph idx="1"/>
          </p:nvPr>
        </p:nvSpPr>
        <p:spPr>
          <a:xfrm>
            <a:off x="3794235" y="2259725"/>
            <a:ext cx="4298732" cy="1713186"/>
          </a:xfrm>
        </p:spPr>
        <p:txBody>
          <a:bodyPr>
            <a:normAutofit fontScale="92500"/>
          </a:bodyPr>
          <a:lstStyle/>
          <a:p>
            <a:pPr marL="0" indent="0">
              <a:buNone/>
            </a:pPr>
            <a:r>
              <a:rPr lang="en-GB" sz="4400" b="1" dirty="0">
                <a:ln w="9525">
                  <a:solidFill>
                    <a:schemeClr val="bg1"/>
                  </a:solidFill>
                  <a:prstDash val="solid"/>
                </a:ln>
                <a:solidFill>
                  <a:schemeClr val="tx1"/>
                </a:solidFill>
                <a:effectLst>
                  <a:outerShdw blurRad="12700" dist="38100" dir="2700000" algn="tl" rotWithShape="0">
                    <a:schemeClr val="bg1">
                      <a:lumMod val="50000"/>
                    </a:schemeClr>
                  </a:outerShdw>
                </a:effectLst>
              </a:rPr>
              <a:t>for var in </a:t>
            </a:r>
            <a:r>
              <a:rPr lang="en-GB" sz="4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iterable</a:t>
            </a:r>
            <a:r>
              <a:rPr lang="en-GB" sz="4400" b="1" dirty="0">
                <a:ln w="9525">
                  <a:solidFill>
                    <a:schemeClr val="bg1"/>
                  </a:solidFill>
                  <a:prstDash val="solid"/>
                </a:ln>
                <a:solidFill>
                  <a:schemeClr val="tx1"/>
                </a:solidFill>
                <a:effectLst>
                  <a:outerShdw blurRad="12700" dist="38100" dir="2700000" algn="tl" rotWithShape="0">
                    <a:schemeClr val="bg1">
                      <a:lumMod val="50000"/>
                    </a:schemeClr>
                  </a:outerShdw>
                </a:effectLst>
              </a:rPr>
              <a:t>:</a:t>
            </a:r>
            <a:br>
              <a:rPr lang="en-GB" sz="4400" b="1" dirty="0">
                <a:ln w="9525">
                  <a:solidFill>
                    <a:schemeClr val="bg1"/>
                  </a:solidFill>
                  <a:prstDash val="solid"/>
                </a:ln>
                <a:solidFill>
                  <a:schemeClr val="tx1"/>
                </a:solidFill>
                <a:effectLst>
                  <a:outerShdw blurRad="12700" dist="38100" dir="2700000" algn="tl" rotWithShape="0">
                    <a:schemeClr val="bg1">
                      <a:lumMod val="50000"/>
                    </a:schemeClr>
                  </a:outerShdw>
                </a:effectLst>
              </a:rPr>
            </a:br>
            <a:r>
              <a:rPr lang="en-GB" sz="4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 statements</a:t>
            </a:r>
            <a:endParaRPr lang="en-BD" sz="44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Footer Placeholder 3">
            <a:extLst>
              <a:ext uri="{FF2B5EF4-FFF2-40B4-BE49-F238E27FC236}">
                <a16:creationId xmlns:a16="http://schemas.microsoft.com/office/drawing/2014/main" id="{CA326BDF-1358-15A9-F0EB-16E3D51050ED}"/>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97103FF0-E684-7732-9B65-847DFC8ABA03}"/>
              </a:ext>
            </a:extLst>
          </p:cNvPr>
          <p:cNvSpPr>
            <a:spLocks noGrp="1"/>
          </p:cNvSpPr>
          <p:nvPr>
            <p:ph type="sldNum" sz="quarter" idx="12"/>
          </p:nvPr>
        </p:nvSpPr>
        <p:spPr/>
        <p:txBody>
          <a:bodyPr/>
          <a:lstStyle/>
          <a:p>
            <a:fld id="{80235DA5-1A7F-4DE4-AC05-DBD9155ADFF4}" type="slidenum">
              <a:rPr lang="en-US" smtClean="0"/>
              <a:t>24</a:t>
            </a:fld>
            <a:endParaRPr lang="en-US"/>
          </a:p>
        </p:txBody>
      </p:sp>
    </p:spTree>
    <p:extLst>
      <p:ext uri="{BB962C8B-B14F-4D97-AF65-F5344CB8AC3E}">
        <p14:creationId xmlns:p14="http://schemas.microsoft.com/office/powerpoint/2010/main" val="3718888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2992F-4B4F-F80D-7A3D-B8D730F9ACBA}"/>
              </a:ext>
            </a:extLst>
          </p:cNvPr>
          <p:cNvSpPr>
            <a:spLocks noGrp="1"/>
          </p:cNvSpPr>
          <p:nvPr>
            <p:ph type="title"/>
          </p:nvPr>
        </p:nvSpPr>
        <p:spPr/>
        <p:txBody>
          <a:bodyPr/>
          <a:lstStyle/>
          <a:p>
            <a:r>
              <a:rPr lang="en-BD" dirty="0"/>
              <a:t>For Loop</a:t>
            </a:r>
          </a:p>
        </p:txBody>
      </p:sp>
      <p:sp>
        <p:nvSpPr>
          <p:cNvPr id="3" name="Content Placeholder 2">
            <a:extLst>
              <a:ext uri="{FF2B5EF4-FFF2-40B4-BE49-F238E27FC236}">
                <a16:creationId xmlns:a16="http://schemas.microsoft.com/office/drawing/2014/main" id="{6D385B84-913F-5AB6-DAD9-A7C9590D5743}"/>
              </a:ext>
            </a:extLst>
          </p:cNvPr>
          <p:cNvSpPr>
            <a:spLocks noGrp="1"/>
          </p:cNvSpPr>
          <p:nvPr>
            <p:ph idx="1"/>
          </p:nvPr>
        </p:nvSpPr>
        <p:spPr/>
        <p:txBody>
          <a:bodyPr>
            <a:normAutofit/>
          </a:bodyPr>
          <a:lstStyle/>
          <a:p>
            <a:pPr marL="0" indent="0">
              <a:buNone/>
            </a:pPr>
            <a:r>
              <a:rPr lang="en-GB" sz="2800" dirty="0">
                <a:solidFill>
                  <a:srgbClr val="002060"/>
                </a:solidFill>
                <a:latin typeface="Courier" pitchFamily="2" charset="0"/>
              </a:rPr>
              <a:t>for </a:t>
            </a:r>
            <a:r>
              <a:rPr lang="en-GB" sz="2800" dirty="0" err="1">
                <a:solidFill>
                  <a:srgbClr val="002060"/>
                </a:solidFill>
                <a:latin typeface="Courier" pitchFamily="2" charset="0"/>
              </a:rPr>
              <a:t>i</a:t>
            </a:r>
            <a:r>
              <a:rPr lang="en-GB" sz="2800" dirty="0">
                <a:solidFill>
                  <a:srgbClr val="002060"/>
                </a:solidFill>
                <a:latin typeface="Courier" pitchFamily="2" charset="0"/>
              </a:rPr>
              <a:t> in range(0, 10, 2):</a:t>
            </a:r>
          </a:p>
          <a:p>
            <a:pPr marL="0" indent="0">
              <a:buNone/>
            </a:pPr>
            <a:r>
              <a:rPr lang="en-GB" sz="2800" dirty="0">
                <a:solidFill>
                  <a:srgbClr val="002060"/>
                </a:solidFill>
                <a:latin typeface="Courier" pitchFamily="2" charset="0"/>
              </a:rPr>
              <a:t>    print(</a:t>
            </a:r>
            <a:r>
              <a:rPr lang="en-GB" sz="2800" dirty="0" err="1">
                <a:solidFill>
                  <a:srgbClr val="002060"/>
                </a:solidFill>
                <a:latin typeface="Courier" pitchFamily="2" charset="0"/>
              </a:rPr>
              <a:t>i</a:t>
            </a:r>
            <a:r>
              <a:rPr lang="en-GB" sz="2800" dirty="0">
                <a:solidFill>
                  <a:srgbClr val="002060"/>
                </a:solidFill>
                <a:latin typeface="Courier" pitchFamily="2" charset="0"/>
              </a:rPr>
              <a:t>)</a:t>
            </a:r>
          </a:p>
          <a:p>
            <a:pPr marL="0" indent="0">
              <a:buNone/>
            </a:pPr>
            <a:endParaRPr lang="en-GB" sz="2800" dirty="0">
              <a:solidFill>
                <a:srgbClr val="00B050"/>
              </a:solidFill>
              <a:latin typeface="Courier" pitchFamily="2" charset="0"/>
            </a:endParaRPr>
          </a:p>
          <a:p>
            <a:pPr marL="0" indent="0" algn="ctr">
              <a:buNone/>
            </a:pPr>
            <a:r>
              <a:rPr lang="en-GB" sz="2800" dirty="0">
                <a:solidFill>
                  <a:srgbClr val="00B050"/>
                </a:solidFill>
                <a:latin typeface="Courier" pitchFamily="2" charset="0"/>
              </a:rPr>
              <a:t>0</a:t>
            </a:r>
          </a:p>
          <a:p>
            <a:pPr marL="0" indent="0" algn="ctr">
              <a:buNone/>
            </a:pPr>
            <a:r>
              <a:rPr lang="en-GB" sz="2800" dirty="0">
                <a:solidFill>
                  <a:srgbClr val="00B050"/>
                </a:solidFill>
                <a:latin typeface="Courier" pitchFamily="2" charset="0"/>
              </a:rPr>
              <a:t>2</a:t>
            </a:r>
          </a:p>
          <a:p>
            <a:pPr marL="0" indent="0" algn="ctr">
              <a:buNone/>
            </a:pPr>
            <a:r>
              <a:rPr lang="en-GB" sz="2800" dirty="0">
                <a:solidFill>
                  <a:srgbClr val="00B050"/>
                </a:solidFill>
                <a:latin typeface="Courier" pitchFamily="2" charset="0"/>
              </a:rPr>
              <a:t>4</a:t>
            </a:r>
          </a:p>
          <a:p>
            <a:pPr marL="0" indent="0" algn="ctr">
              <a:buNone/>
            </a:pPr>
            <a:r>
              <a:rPr lang="en-GB" sz="2800" dirty="0">
                <a:solidFill>
                  <a:srgbClr val="00B050"/>
                </a:solidFill>
                <a:latin typeface="Courier" pitchFamily="2" charset="0"/>
              </a:rPr>
              <a:t>6</a:t>
            </a:r>
          </a:p>
          <a:p>
            <a:pPr marL="0" indent="0" algn="ctr">
              <a:buNone/>
            </a:pPr>
            <a:r>
              <a:rPr lang="en-GB" sz="2800" dirty="0">
                <a:solidFill>
                  <a:srgbClr val="00B050"/>
                </a:solidFill>
                <a:latin typeface="Courier" pitchFamily="2" charset="0"/>
              </a:rPr>
              <a:t>8</a:t>
            </a:r>
            <a:endParaRPr lang="en-BD" sz="2800" dirty="0">
              <a:solidFill>
                <a:srgbClr val="00B050"/>
              </a:solidFill>
              <a:latin typeface="Courier" pitchFamily="2" charset="0"/>
            </a:endParaRPr>
          </a:p>
        </p:txBody>
      </p:sp>
      <p:sp>
        <p:nvSpPr>
          <p:cNvPr id="4" name="Footer Placeholder 3">
            <a:extLst>
              <a:ext uri="{FF2B5EF4-FFF2-40B4-BE49-F238E27FC236}">
                <a16:creationId xmlns:a16="http://schemas.microsoft.com/office/drawing/2014/main" id="{C53280C6-9C3A-5B7A-406D-D0A4E57849B7}"/>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C96230A3-652E-E973-07B2-64DAF7C11F18}"/>
              </a:ext>
            </a:extLst>
          </p:cNvPr>
          <p:cNvSpPr>
            <a:spLocks noGrp="1"/>
          </p:cNvSpPr>
          <p:nvPr>
            <p:ph type="sldNum" sz="quarter" idx="12"/>
          </p:nvPr>
        </p:nvSpPr>
        <p:spPr/>
        <p:txBody>
          <a:bodyPr/>
          <a:lstStyle/>
          <a:p>
            <a:fld id="{80235DA5-1A7F-4DE4-AC05-DBD9155ADFF4}" type="slidenum">
              <a:rPr lang="en-US" smtClean="0"/>
              <a:t>25</a:t>
            </a:fld>
            <a:endParaRPr lang="en-US"/>
          </a:p>
        </p:txBody>
      </p:sp>
    </p:spTree>
    <p:extLst>
      <p:ext uri="{BB962C8B-B14F-4D97-AF65-F5344CB8AC3E}">
        <p14:creationId xmlns:p14="http://schemas.microsoft.com/office/powerpoint/2010/main" val="14695911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C897-891A-917C-7A80-6901DF4F8566}"/>
              </a:ext>
            </a:extLst>
          </p:cNvPr>
          <p:cNvSpPr>
            <a:spLocks noGrp="1"/>
          </p:cNvSpPr>
          <p:nvPr>
            <p:ph type="title"/>
          </p:nvPr>
        </p:nvSpPr>
        <p:spPr/>
        <p:txBody>
          <a:bodyPr/>
          <a:lstStyle/>
          <a:p>
            <a:r>
              <a:rPr lang="en-BD" dirty="0"/>
              <a:t>For Loop</a:t>
            </a:r>
          </a:p>
        </p:txBody>
      </p:sp>
      <p:sp>
        <p:nvSpPr>
          <p:cNvPr id="3" name="Content Placeholder 2">
            <a:extLst>
              <a:ext uri="{FF2B5EF4-FFF2-40B4-BE49-F238E27FC236}">
                <a16:creationId xmlns:a16="http://schemas.microsoft.com/office/drawing/2014/main" id="{62D9A226-9A87-1941-A8EC-F6077D58C8D5}"/>
              </a:ext>
            </a:extLst>
          </p:cNvPr>
          <p:cNvSpPr>
            <a:spLocks noGrp="1"/>
          </p:cNvSpPr>
          <p:nvPr>
            <p:ph idx="1"/>
          </p:nvPr>
        </p:nvSpPr>
        <p:spPr/>
        <p:txBody>
          <a:bodyPr>
            <a:normAutofit/>
          </a:bodyPr>
          <a:lstStyle/>
          <a:p>
            <a:pPr marL="0" indent="0">
              <a:buNone/>
            </a:pPr>
            <a:r>
              <a:rPr lang="en-GB" sz="2400" dirty="0">
                <a:solidFill>
                  <a:srgbClr val="002060"/>
                </a:solidFill>
                <a:latin typeface="Courier" pitchFamily="2" charset="0"/>
              </a:rPr>
              <a:t>l1 = ["eat", "sleep", "repeat"]</a:t>
            </a:r>
          </a:p>
          <a:p>
            <a:pPr marL="0" indent="0">
              <a:buNone/>
            </a:pPr>
            <a:endParaRPr lang="en-GB" sz="2400" dirty="0">
              <a:solidFill>
                <a:srgbClr val="002060"/>
              </a:solidFill>
              <a:latin typeface="Courier" pitchFamily="2" charset="0"/>
            </a:endParaRPr>
          </a:p>
          <a:p>
            <a:pPr marL="0" indent="0">
              <a:buNone/>
            </a:pPr>
            <a:r>
              <a:rPr lang="en-GB" sz="2400" dirty="0">
                <a:solidFill>
                  <a:srgbClr val="002060"/>
                </a:solidFill>
                <a:latin typeface="Courier" pitchFamily="2" charset="0"/>
              </a:rPr>
              <a:t>for </a:t>
            </a:r>
            <a:r>
              <a:rPr lang="en-GB" sz="2400" dirty="0" err="1">
                <a:solidFill>
                  <a:srgbClr val="002060"/>
                </a:solidFill>
                <a:latin typeface="Courier" pitchFamily="2" charset="0"/>
              </a:rPr>
              <a:t>ele</a:t>
            </a:r>
            <a:r>
              <a:rPr lang="en-GB" sz="2400" dirty="0">
                <a:solidFill>
                  <a:srgbClr val="002060"/>
                </a:solidFill>
                <a:latin typeface="Courier" pitchFamily="2" charset="0"/>
              </a:rPr>
              <a:t> in l1:</a:t>
            </a:r>
          </a:p>
          <a:p>
            <a:pPr marL="0" indent="0">
              <a:buNone/>
            </a:pPr>
            <a:r>
              <a:rPr lang="en-GB" sz="2400" dirty="0">
                <a:solidFill>
                  <a:srgbClr val="002060"/>
                </a:solidFill>
                <a:latin typeface="Courier" pitchFamily="2" charset="0"/>
              </a:rPr>
              <a:t>    print (</a:t>
            </a:r>
            <a:r>
              <a:rPr lang="en-GB" sz="2400" dirty="0" err="1">
                <a:solidFill>
                  <a:srgbClr val="002060"/>
                </a:solidFill>
                <a:latin typeface="Courier" pitchFamily="2" charset="0"/>
              </a:rPr>
              <a:t>ele</a:t>
            </a:r>
            <a:r>
              <a:rPr lang="en-GB" sz="2400" dirty="0">
                <a:solidFill>
                  <a:srgbClr val="002060"/>
                </a:solidFill>
                <a:latin typeface="Courier" pitchFamily="2" charset="0"/>
              </a:rPr>
              <a:t>)</a:t>
            </a:r>
          </a:p>
          <a:p>
            <a:pPr marL="0" indent="0">
              <a:buNone/>
            </a:pPr>
            <a:r>
              <a:rPr lang="en-GB" sz="2400" dirty="0">
                <a:solidFill>
                  <a:srgbClr val="002060"/>
                </a:solidFill>
                <a:latin typeface="Courier" pitchFamily="2" charset="0"/>
              </a:rPr>
              <a:t>#########################################</a:t>
            </a:r>
          </a:p>
          <a:p>
            <a:pPr marL="0" indent="0">
              <a:buNone/>
            </a:pPr>
            <a:r>
              <a:rPr lang="en-GB" sz="2400" dirty="0">
                <a:solidFill>
                  <a:srgbClr val="002060"/>
                </a:solidFill>
                <a:latin typeface="Courier" pitchFamily="2" charset="0"/>
              </a:rPr>
              <a:t>l1 = ["eat", "sleep", "repeat"]</a:t>
            </a:r>
          </a:p>
          <a:p>
            <a:pPr marL="0" indent="0">
              <a:buNone/>
            </a:pPr>
            <a:endParaRPr lang="en-GB" sz="2400" dirty="0">
              <a:solidFill>
                <a:srgbClr val="002060"/>
              </a:solidFill>
              <a:latin typeface="Courier" pitchFamily="2" charset="0"/>
            </a:endParaRPr>
          </a:p>
          <a:p>
            <a:pPr marL="0" indent="0">
              <a:buNone/>
            </a:pPr>
            <a:r>
              <a:rPr lang="en-GB" sz="2400" dirty="0">
                <a:solidFill>
                  <a:srgbClr val="002060"/>
                </a:solidFill>
                <a:latin typeface="Courier" pitchFamily="2" charset="0"/>
              </a:rPr>
              <a:t>for count, </a:t>
            </a:r>
            <a:r>
              <a:rPr lang="en-GB" sz="2400" dirty="0" err="1">
                <a:solidFill>
                  <a:srgbClr val="002060"/>
                </a:solidFill>
                <a:latin typeface="Courier" pitchFamily="2" charset="0"/>
              </a:rPr>
              <a:t>ele</a:t>
            </a:r>
            <a:r>
              <a:rPr lang="en-GB" sz="2400" dirty="0">
                <a:solidFill>
                  <a:srgbClr val="002060"/>
                </a:solidFill>
                <a:latin typeface="Courier" pitchFamily="2" charset="0"/>
              </a:rPr>
              <a:t> in enumerate(l1):</a:t>
            </a:r>
          </a:p>
          <a:p>
            <a:pPr marL="0" indent="0">
              <a:buNone/>
            </a:pPr>
            <a:r>
              <a:rPr lang="en-GB" sz="2400" dirty="0">
                <a:solidFill>
                  <a:srgbClr val="002060"/>
                </a:solidFill>
                <a:latin typeface="Courier" pitchFamily="2" charset="0"/>
              </a:rPr>
              <a:t>    print (count, </a:t>
            </a:r>
            <a:r>
              <a:rPr lang="en-GB" sz="2400" dirty="0" err="1">
                <a:solidFill>
                  <a:srgbClr val="002060"/>
                </a:solidFill>
                <a:latin typeface="Courier" pitchFamily="2" charset="0"/>
              </a:rPr>
              <a:t>ele</a:t>
            </a:r>
            <a:r>
              <a:rPr lang="en-GB" sz="2400" dirty="0">
                <a:solidFill>
                  <a:srgbClr val="002060"/>
                </a:solidFill>
                <a:latin typeface="Courier" pitchFamily="2" charset="0"/>
              </a:rPr>
              <a:t>)</a:t>
            </a:r>
            <a:endParaRPr lang="en-BD" sz="2400" dirty="0">
              <a:solidFill>
                <a:srgbClr val="002060"/>
              </a:solidFill>
              <a:latin typeface="Courier" pitchFamily="2" charset="0"/>
            </a:endParaRPr>
          </a:p>
        </p:txBody>
      </p:sp>
      <p:sp>
        <p:nvSpPr>
          <p:cNvPr id="4" name="Footer Placeholder 3">
            <a:extLst>
              <a:ext uri="{FF2B5EF4-FFF2-40B4-BE49-F238E27FC236}">
                <a16:creationId xmlns:a16="http://schemas.microsoft.com/office/drawing/2014/main" id="{9C21A655-D813-D6B2-D3AF-4E6ACC065753}"/>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5858C26A-8C2D-56D6-CB90-362CFA5278D5}"/>
              </a:ext>
            </a:extLst>
          </p:cNvPr>
          <p:cNvSpPr>
            <a:spLocks noGrp="1"/>
          </p:cNvSpPr>
          <p:nvPr>
            <p:ph type="sldNum" sz="quarter" idx="12"/>
          </p:nvPr>
        </p:nvSpPr>
        <p:spPr/>
        <p:txBody>
          <a:bodyPr/>
          <a:lstStyle/>
          <a:p>
            <a:fld id="{80235DA5-1A7F-4DE4-AC05-DBD9155ADFF4}" type="slidenum">
              <a:rPr lang="en-US" smtClean="0"/>
              <a:t>26</a:t>
            </a:fld>
            <a:endParaRPr lang="en-US"/>
          </a:p>
        </p:txBody>
      </p:sp>
    </p:spTree>
    <p:extLst>
      <p:ext uri="{BB962C8B-B14F-4D97-AF65-F5344CB8AC3E}">
        <p14:creationId xmlns:p14="http://schemas.microsoft.com/office/powerpoint/2010/main" val="1192573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7B227-0D59-09B1-4DA5-61B5CAF95EAB}"/>
              </a:ext>
            </a:extLst>
          </p:cNvPr>
          <p:cNvSpPr>
            <a:spLocks noGrp="1"/>
          </p:cNvSpPr>
          <p:nvPr>
            <p:ph type="title"/>
          </p:nvPr>
        </p:nvSpPr>
        <p:spPr/>
        <p:txBody>
          <a:bodyPr/>
          <a:lstStyle/>
          <a:p>
            <a:r>
              <a:rPr lang="en-BD" dirty="0"/>
              <a:t>Nested For Loop</a:t>
            </a:r>
          </a:p>
        </p:txBody>
      </p:sp>
      <p:sp>
        <p:nvSpPr>
          <p:cNvPr id="3" name="Content Placeholder 2">
            <a:extLst>
              <a:ext uri="{FF2B5EF4-FFF2-40B4-BE49-F238E27FC236}">
                <a16:creationId xmlns:a16="http://schemas.microsoft.com/office/drawing/2014/main" id="{D1EBAEB9-2A78-DD51-4983-71CDE5AB9515}"/>
              </a:ext>
            </a:extLst>
          </p:cNvPr>
          <p:cNvSpPr>
            <a:spLocks noGrp="1"/>
          </p:cNvSpPr>
          <p:nvPr>
            <p:ph idx="1"/>
          </p:nvPr>
        </p:nvSpPr>
        <p:spPr/>
        <p:txBody>
          <a:bodyPr>
            <a:normAutofit/>
          </a:bodyPr>
          <a:lstStyle/>
          <a:p>
            <a:pPr marL="0" indent="0">
              <a:buNone/>
            </a:pPr>
            <a:r>
              <a:rPr lang="en-GB" sz="2800" b="1" dirty="0">
                <a:solidFill>
                  <a:srgbClr val="002060"/>
                </a:solidFill>
                <a:effectLst/>
                <a:latin typeface="Courier" pitchFamily="2" charset="0"/>
              </a:rPr>
              <a:t>for </a:t>
            </a:r>
            <a:r>
              <a:rPr lang="en-GB" sz="2800" b="1" dirty="0" err="1">
                <a:solidFill>
                  <a:srgbClr val="002060"/>
                </a:solidFill>
                <a:effectLst/>
                <a:latin typeface="Courier" pitchFamily="2" charset="0"/>
              </a:rPr>
              <a:t>i</a:t>
            </a:r>
            <a:r>
              <a:rPr lang="en-GB" sz="2800" b="1" dirty="0">
                <a:solidFill>
                  <a:srgbClr val="002060"/>
                </a:solidFill>
                <a:effectLst/>
                <a:latin typeface="Courier" pitchFamily="2" charset="0"/>
              </a:rPr>
              <a:t> in range(1, 4):</a:t>
            </a:r>
          </a:p>
          <a:p>
            <a:pPr marL="0" indent="0">
              <a:buNone/>
            </a:pPr>
            <a:r>
              <a:rPr lang="en-GB" sz="2800" b="1" dirty="0">
                <a:solidFill>
                  <a:srgbClr val="002060"/>
                </a:solidFill>
                <a:effectLst/>
                <a:latin typeface="Courier" pitchFamily="2" charset="0"/>
              </a:rPr>
              <a:t>    for j in range(1, 4):</a:t>
            </a:r>
          </a:p>
          <a:p>
            <a:pPr marL="0" indent="0">
              <a:buNone/>
            </a:pPr>
            <a:r>
              <a:rPr lang="en-GB" sz="2800" b="1" dirty="0">
                <a:solidFill>
                  <a:srgbClr val="002060"/>
                </a:solidFill>
                <a:effectLst/>
                <a:latin typeface="Courier" pitchFamily="2" charset="0"/>
              </a:rPr>
              <a:t>        print(</a:t>
            </a:r>
            <a:r>
              <a:rPr lang="en-GB" sz="2800" b="1" dirty="0" err="1">
                <a:solidFill>
                  <a:srgbClr val="002060"/>
                </a:solidFill>
                <a:effectLst/>
                <a:latin typeface="Courier" pitchFamily="2" charset="0"/>
              </a:rPr>
              <a:t>i</a:t>
            </a:r>
            <a:r>
              <a:rPr lang="en-GB" sz="2800" b="1" dirty="0">
                <a:solidFill>
                  <a:srgbClr val="002060"/>
                </a:solidFill>
                <a:effectLst/>
                <a:latin typeface="Courier" pitchFamily="2" charset="0"/>
              </a:rPr>
              <a:t>, j)</a:t>
            </a:r>
            <a:endParaRPr lang="en-BD" sz="2800" dirty="0">
              <a:solidFill>
                <a:srgbClr val="002060"/>
              </a:solidFill>
              <a:latin typeface="Courier" pitchFamily="2" charset="0"/>
            </a:endParaRPr>
          </a:p>
        </p:txBody>
      </p:sp>
      <p:sp>
        <p:nvSpPr>
          <p:cNvPr id="4" name="Footer Placeholder 3">
            <a:extLst>
              <a:ext uri="{FF2B5EF4-FFF2-40B4-BE49-F238E27FC236}">
                <a16:creationId xmlns:a16="http://schemas.microsoft.com/office/drawing/2014/main" id="{02AAAF80-7FA3-9192-43CD-FC5E2BEA737D}"/>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3D900DE3-087F-C040-1353-B28501180E8E}"/>
              </a:ext>
            </a:extLst>
          </p:cNvPr>
          <p:cNvSpPr>
            <a:spLocks noGrp="1"/>
          </p:cNvSpPr>
          <p:nvPr>
            <p:ph type="sldNum" sz="quarter" idx="12"/>
          </p:nvPr>
        </p:nvSpPr>
        <p:spPr/>
        <p:txBody>
          <a:bodyPr/>
          <a:lstStyle/>
          <a:p>
            <a:fld id="{80235DA5-1A7F-4DE4-AC05-DBD9155ADFF4}" type="slidenum">
              <a:rPr lang="en-US" smtClean="0"/>
              <a:t>27</a:t>
            </a:fld>
            <a:endParaRPr lang="en-US"/>
          </a:p>
        </p:txBody>
      </p:sp>
    </p:spTree>
    <p:extLst>
      <p:ext uri="{BB962C8B-B14F-4D97-AF65-F5344CB8AC3E}">
        <p14:creationId xmlns:p14="http://schemas.microsoft.com/office/powerpoint/2010/main" val="3085161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F8727-2EB9-41FD-A6BA-9D3427554741}"/>
              </a:ext>
            </a:extLst>
          </p:cNvPr>
          <p:cNvSpPr>
            <a:spLocks noGrp="1"/>
          </p:cNvSpPr>
          <p:nvPr>
            <p:ph type="title"/>
          </p:nvPr>
        </p:nvSpPr>
        <p:spPr/>
        <p:txBody>
          <a:bodyPr/>
          <a:lstStyle/>
          <a:p>
            <a:r>
              <a:rPr lang="en-BD" dirty="0">
                <a:solidFill>
                  <a:srgbClr val="C00000"/>
                </a:solidFill>
              </a:rPr>
              <a:t>Try-Out</a:t>
            </a:r>
          </a:p>
        </p:txBody>
      </p:sp>
      <p:sp>
        <p:nvSpPr>
          <p:cNvPr id="3" name="Content Placeholder 2">
            <a:extLst>
              <a:ext uri="{FF2B5EF4-FFF2-40B4-BE49-F238E27FC236}">
                <a16:creationId xmlns:a16="http://schemas.microsoft.com/office/drawing/2014/main" id="{C29F3AA7-992B-12D7-A406-A32543A14C9C}"/>
              </a:ext>
            </a:extLst>
          </p:cNvPr>
          <p:cNvSpPr>
            <a:spLocks noGrp="1"/>
          </p:cNvSpPr>
          <p:nvPr>
            <p:ph idx="1"/>
          </p:nvPr>
        </p:nvSpPr>
        <p:spPr/>
        <p:txBody>
          <a:bodyPr>
            <a:normAutofit/>
          </a:bodyPr>
          <a:lstStyle/>
          <a:p>
            <a:r>
              <a:rPr lang="en-BD" sz="3600" dirty="0">
                <a:solidFill>
                  <a:srgbClr val="FF0000"/>
                </a:solidFill>
              </a:rPr>
              <a:t> Imagine, there are two lists. Now, check if elements from list A are available in list B or not.</a:t>
            </a:r>
          </a:p>
          <a:p>
            <a:endParaRPr lang="en-BD" sz="3600" dirty="0">
              <a:solidFill>
                <a:srgbClr val="FF0000"/>
              </a:solidFill>
            </a:endParaRPr>
          </a:p>
          <a:p>
            <a:r>
              <a:rPr lang="en-BD" sz="3600" dirty="0">
                <a:solidFill>
                  <a:srgbClr val="FF0000"/>
                </a:solidFill>
              </a:rPr>
              <a:t>Imagine, there are two lists containing student ids and student names. Print them in the following pattern:</a:t>
            </a:r>
          </a:p>
          <a:p>
            <a:pPr marL="800100" lvl="2" indent="0">
              <a:buNone/>
            </a:pPr>
            <a:r>
              <a:rPr lang="en-BD" sz="3600" dirty="0">
                <a:solidFill>
                  <a:srgbClr val="FF0000"/>
                </a:solidFill>
              </a:rPr>
              <a:t>ID --- Name</a:t>
            </a:r>
          </a:p>
        </p:txBody>
      </p:sp>
      <p:sp>
        <p:nvSpPr>
          <p:cNvPr id="4" name="Footer Placeholder 3">
            <a:extLst>
              <a:ext uri="{FF2B5EF4-FFF2-40B4-BE49-F238E27FC236}">
                <a16:creationId xmlns:a16="http://schemas.microsoft.com/office/drawing/2014/main" id="{C631C031-4859-912E-08F2-1EFA3A5838BD}"/>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F8842DCC-E2B0-56AD-6635-D9BF381535B4}"/>
              </a:ext>
            </a:extLst>
          </p:cNvPr>
          <p:cNvSpPr>
            <a:spLocks noGrp="1"/>
          </p:cNvSpPr>
          <p:nvPr>
            <p:ph type="sldNum" sz="quarter" idx="12"/>
          </p:nvPr>
        </p:nvSpPr>
        <p:spPr/>
        <p:txBody>
          <a:bodyPr/>
          <a:lstStyle/>
          <a:p>
            <a:fld id="{80235DA5-1A7F-4DE4-AC05-DBD9155ADFF4}" type="slidenum">
              <a:rPr lang="en-US" smtClean="0"/>
              <a:t>28</a:t>
            </a:fld>
            <a:endParaRPr lang="en-US"/>
          </a:p>
        </p:txBody>
      </p:sp>
    </p:spTree>
    <p:extLst>
      <p:ext uri="{BB962C8B-B14F-4D97-AF65-F5344CB8AC3E}">
        <p14:creationId xmlns:p14="http://schemas.microsoft.com/office/powerpoint/2010/main" val="41381689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96518-DB4F-42B0-FBF5-82280523600B}"/>
              </a:ext>
            </a:extLst>
          </p:cNvPr>
          <p:cNvSpPr>
            <a:spLocks noGrp="1"/>
          </p:cNvSpPr>
          <p:nvPr>
            <p:ph type="title"/>
          </p:nvPr>
        </p:nvSpPr>
        <p:spPr/>
        <p:txBody>
          <a:bodyPr/>
          <a:lstStyle/>
          <a:p>
            <a:r>
              <a:rPr lang="en-BD" dirty="0"/>
              <a:t>Continue Statement</a:t>
            </a:r>
          </a:p>
        </p:txBody>
      </p:sp>
      <p:sp>
        <p:nvSpPr>
          <p:cNvPr id="3" name="Content Placeholder 2">
            <a:extLst>
              <a:ext uri="{FF2B5EF4-FFF2-40B4-BE49-F238E27FC236}">
                <a16:creationId xmlns:a16="http://schemas.microsoft.com/office/drawing/2014/main" id="{2D01CE56-7D4F-BB20-1648-AAA75BF1DBB0}"/>
              </a:ext>
            </a:extLst>
          </p:cNvPr>
          <p:cNvSpPr>
            <a:spLocks noGrp="1"/>
          </p:cNvSpPr>
          <p:nvPr>
            <p:ph idx="1"/>
          </p:nvPr>
        </p:nvSpPr>
        <p:spPr/>
        <p:txBody>
          <a:bodyPr>
            <a:normAutofit fontScale="92500" lnSpcReduction="20000"/>
          </a:bodyPr>
          <a:lstStyle/>
          <a:p>
            <a:pPr marL="0" indent="0">
              <a:buNone/>
            </a:pPr>
            <a:r>
              <a:rPr lang="en-GB" dirty="0">
                <a:solidFill>
                  <a:srgbClr val="002060"/>
                </a:solidFill>
                <a:latin typeface="Courier" pitchFamily="2" charset="0"/>
              </a:rPr>
              <a:t>for letter in 'HelloWorld!':</a:t>
            </a:r>
          </a:p>
          <a:p>
            <a:pPr marL="0" indent="0">
              <a:buNone/>
            </a:pPr>
            <a:endParaRPr lang="en-GB" dirty="0">
              <a:solidFill>
                <a:srgbClr val="002060"/>
              </a:solidFill>
              <a:latin typeface="Courier" pitchFamily="2" charset="0"/>
            </a:endParaRPr>
          </a:p>
          <a:p>
            <a:pPr marL="0" indent="0">
              <a:buNone/>
            </a:pPr>
            <a:r>
              <a:rPr lang="en-GB" dirty="0">
                <a:solidFill>
                  <a:srgbClr val="002060"/>
                </a:solidFill>
                <a:latin typeface="Courier" pitchFamily="2" charset="0"/>
              </a:rPr>
              <a:t>    if letter == 'o' or letter == 'w':</a:t>
            </a:r>
          </a:p>
          <a:p>
            <a:pPr marL="0" indent="0">
              <a:buNone/>
            </a:pPr>
            <a:r>
              <a:rPr lang="en-GB" dirty="0">
                <a:solidFill>
                  <a:srgbClr val="002060"/>
                </a:solidFill>
                <a:latin typeface="Courier" pitchFamily="2" charset="0"/>
              </a:rPr>
              <a:t>        continue</a:t>
            </a:r>
          </a:p>
          <a:p>
            <a:pPr marL="0" indent="0">
              <a:buNone/>
            </a:pPr>
            <a:r>
              <a:rPr lang="en-GB" dirty="0">
                <a:solidFill>
                  <a:srgbClr val="002060"/>
                </a:solidFill>
                <a:latin typeface="Courier" pitchFamily="2" charset="0"/>
              </a:rPr>
              <a:t>    print('Current Letter :', letter)</a:t>
            </a:r>
          </a:p>
          <a:p>
            <a:pPr marL="0" indent="0">
              <a:buNone/>
            </a:pPr>
            <a:endParaRPr lang="en-GB" dirty="0">
              <a:solidFill>
                <a:srgbClr val="002060"/>
              </a:solidFill>
              <a:latin typeface="Courier" pitchFamily="2" charset="0"/>
            </a:endParaRPr>
          </a:p>
          <a:p>
            <a:pPr marL="0" indent="0">
              <a:buNone/>
            </a:pPr>
            <a:endParaRPr lang="en-GB" dirty="0">
              <a:solidFill>
                <a:srgbClr val="002060"/>
              </a:solidFill>
              <a:latin typeface="Courier" pitchFamily="2" charset="0"/>
            </a:endParaRPr>
          </a:p>
          <a:p>
            <a:pPr marL="0" indent="0">
              <a:buNone/>
            </a:pPr>
            <a:r>
              <a:rPr lang="en-GB" dirty="0">
                <a:solidFill>
                  <a:srgbClr val="002060"/>
                </a:solidFill>
                <a:latin typeface="Courier" pitchFamily="2" charset="0"/>
              </a:rPr>
              <a:t>for </a:t>
            </a:r>
            <a:r>
              <a:rPr lang="en-GB" dirty="0" err="1">
                <a:solidFill>
                  <a:srgbClr val="002060"/>
                </a:solidFill>
                <a:latin typeface="Courier" pitchFamily="2" charset="0"/>
              </a:rPr>
              <a:t>i</a:t>
            </a:r>
            <a:r>
              <a:rPr lang="en-GB" dirty="0">
                <a:solidFill>
                  <a:srgbClr val="002060"/>
                </a:solidFill>
                <a:latin typeface="Courier" pitchFamily="2" charset="0"/>
              </a:rPr>
              <a:t> in range(0,10):</a:t>
            </a:r>
          </a:p>
          <a:p>
            <a:pPr marL="0" indent="0">
              <a:buNone/>
            </a:pPr>
            <a:endParaRPr lang="en-GB" dirty="0">
              <a:solidFill>
                <a:srgbClr val="002060"/>
              </a:solidFill>
              <a:latin typeface="Courier" pitchFamily="2" charset="0"/>
            </a:endParaRPr>
          </a:p>
          <a:p>
            <a:pPr marL="0" indent="0">
              <a:buNone/>
            </a:pPr>
            <a:r>
              <a:rPr lang="en-GB" dirty="0">
                <a:solidFill>
                  <a:srgbClr val="002060"/>
                </a:solidFill>
                <a:latin typeface="Courier" pitchFamily="2" charset="0"/>
              </a:rPr>
              <a:t>    if i%2==0:</a:t>
            </a:r>
          </a:p>
          <a:p>
            <a:pPr marL="0" indent="0">
              <a:buNone/>
            </a:pPr>
            <a:r>
              <a:rPr lang="en-GB" dirty="0">
                <a:solidFill>
                  <a:srgbClr val="002060"/>
                </a:solidFill>
                <a:latin typeface="Courier" pitchFamily="2" charset="0"/>
              </a:rPr>
              <a:t>        continue</a:t>
            </a:r>
          </a:p>
          <a:p>
            <a:pPr marL="0" indent="0">
              <a:buNone/>
            </a:pPr>
            <a:r>
              <a:rPr lang="en-GB" dirty="0">
                <a:solidFill>
                  <a:srgbClr val="002060"/>
                </a:solidFill>
                <a:latin typeface="Courier" pitchFamily="2" charset="0"/>
              </a:rPr>
              <a:t>    else:</a:t>
            </a:r>
          </a:p>
          <a:p>
            <a:pPr marL="0" indent="0">
              <a:buNone/>
            </a:pPr>
            <a:r>
              <a:rPr lang="en-GB" dirty="0">
                <a:solidFill>
                  <a:srgbClr val="002060"/>
                </a:solidFill>
                <a:latin typeface="Courier" pitchFamily="2" charset="0"/>
              </a:rPr>
              <a:t>        print("Odd",</a:t>
            </a:r>
            <a:r>
              <a:rPr lang="en-GB" dirty="0" err="1">
                <a:solidFill>
                  <a:srgbClr val="002060"/>
                </a:solidFill>
                <a:latin typeface="Courier" pitchFamily="2" charset="0"/>
              </a:rPr>
              <a:t>i</a:t>
            </a:r>
            <a:r>
              <a:rPr lang="en-GB" dirty="0">
                <a:solidFill>
                  <a:srgbClr val="002060"/>
                </a:solidFill>
                <a:latin typeface="Courier" pitchFamily="2" charset="0"/>
              </a:rPr>
              <a:t>)</a:t>
            </a:r>
            <a:endParaRPr lang="en-BD" dirty="0">
              <a:solidFill>
                <a:srgbClr val="002060"/>
              </a:solidFill>
              <a:latin typeface="Courier" pitchFamily="2" charset="0"/>
            </a:endParaRPr>
          </a:p>
        </p:txBody>
      </p:sp>
      <p:sp>
        <p:nvSpPr>
          <p:cNvPr id="4" name="Footer Placeholder 3">
            <a:extLst>
              <a:ext uri="{FF2B5EF4-FFF2-40B4-BE49-F238E27FC236}">
                <a16:creationId xmlns:a16="http://schemas.microsoft.com/office/drawing/2014/main" id="{35316DF6-3EFA-6420-77DC-6DB9A40EEC1F}"/>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CEAD02CB-4267-9248-DE53-ECEB6830E7EC}"/>
              </a:ext>
            </a:extLst>
          </p:cNvPr>
          <p:cNvSpPr>
            <a:spLocks noGrp="1"/>
          </p:cNvSpPr>
          <p:nvPr>
            <p:ph type="sldNum" sz="quarter" idx="12"/>
          </p:nvPr>
        </p:nvSpPr>
        <p:spPr/>
        <p:txBody>
          <a:bodyPr/>
          <a:lstStyle/>
          <a:p>
            <a:fld id="{80235DA5-1A7F-4DE4-AC05-DBD9155ADFF4}" type="slidenum">
              <a:rPr lang="en-US" smtClean="0"/>
              <a:t>29</a:t>
            </a:fld>
            <a:endParaRPr lang="en-US"/>
          </a:p>
        </p:txBody>
      </p:sp>
    </p:spTree>
    <p:extLst>
      <p:ext uri="{BB962C8B-B14F-4D97-AF65-F5344CB8AC3E}">
        <p14:creationId xmlns:p14="http://schemas.microsoft.com/office/powerpoint/2010/main" val="1309606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551D7-4D3C-37F2-F8CA-09EFC4301D22}"/>
              </a:ext>
            </a:extLst>
          </p:cNvPr>
          <p:cNvSpPr>
            <a:spLocks noGrp="1"/>
          </p:cNvSpPr>
          <p:nvPr>
            <p:ph type="title"/>
          </p:nvPr>
        </p:nvSpPr>
        <p:spPr/>
        <p:txBody>
          <a:bodyPr/>
          <a:lstStyle/>
          <a:p>
            <a:r>
              <a:rPr lang="en-BD" dirty="0"/>
              <a:t>Control Statements</a:t>
            </a:r>
          </a:p>
        </p:txBody>
      </p:sp>
      <p:sp>
        <p:nvSpPr>
          <p:cNvPr id="3" name="Content Placeholder 2">
            <a:extLst>
              <a:ext uri="{FF2B5EF4-FFF2-40B4-BE49-F238E27FC236}">
                <a16:creationId xmlns:a16="http://schemas.microsoft.com/office/drawing/2014/main" id="{B0D2FC5C-EA99-0E72-CE53-2C432F8FBFCB}"/>
              </a:ext>
            </a:extLst>
          </p:cNvPr>
          <p:cNvSpPr>
            <a:spLocks noGrp="1"/>
          </p:cNvSpPr>
          <p:nvPr>
            <p:ph idx="1"/>
          </p:nvPr>
        </p:nvSpPr>
        <p:spPr/>
        <p:txBody>
          <a:bodyPr>
            <a:normAutofit/>
          </a:bodyPr>
          <a:lstStyle/>
          <a:p>
            <a:r>
              <a:rPr lang="en-GB" sz="2400" dirty="0"/>
              <a:t>Control statements in Python are essential for directing the flow of a program's execution. They include if/else, for/while, break/continue, and pass statements. These statements enable logic, decision-making, and looping in Python programs. Conditional statements like if-else allow for executing code based on specific conditions, while loops like for and while enable repetitive execution of code. Functions in Python help encapsulate and reuse code blocks. Control statements are crucial for creating versatile and resilient Python programs that can make decisions, perform repetitive tasks, and execute in a nonlinear manner</a:t>
            </a:r>
            <a:endParaRPr lang="en-BD" sz="2400" dirty="0"/>
          </a:p>
        </p:txBody>
      </p:sp>
      <p:sp>
        <p:nvSpPr>
          <p:cNvPr id="4" name="Footer Placeholder 3">
            <a:extLst>
              <a:ext uri="{FF2B5EF4-FFF2-40B4-BE49-F238E27FC236}">
                <a16:creationId xmlns:a16="http://schemas.microsoft.com/office/drawing/2014/main" id="{09C0D226-5BEA-28F3-5354-896A213C9828}"/>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BC791E02-5EC4-4532-8695-2FA4E3B5D265}"/>
              </a:ext>
            </a:extLst>
          </p:cNvPr>
          <p:cNvSpPr>
            <a:spLocks noGrp="1"/>
          </p:cNvSpPr>
          <p:nvPr>
            <p:ph type="sldNum" sz="quarter" idx="12"/>
          </p:nvPr>
        </p:nvSpPr>
        <p:spPr/>
        <p:txBody>
          <a:bodyPr/>
          <a:lstStyle/>
          <a:p>
            <a:fld id="{80235DA5-1A7F-4DE4-AC05-DBD9155ADFF4}" type="slidenum">
              <a:rPr lang="en-US" smtClean="0"/>
              <a:t>3</a:t>
            </a:fld>
            <a:endParaRPr lang="en-US"/>
          </a:p>
        </p:txBody>
      </p:sp>
    </p:spTree>
    <p:extLst>
      <p:ext uri="{BB962C8B-B14F-4D97-AF65-F5344CB8AC3E}">
        <p14:creationId xmlns:p14="http://schemas.microsoft.com/office/powerpoint/2010/main" val="24015660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448B-E491-B9C1-7707-43440CF7A869}"/>
              </a:ext>
            </a:extLst>
          </p:cNvPr>
          <p:cNvSpPr>
            <a:spLocks noGrp="1"/>
          </p:cNvSpPr>
          <p:nvPr>
            <p:ph type="title"/>
          </p:nvPr>
        </p:nvSpPr>
        <p:spPr/>
        <p:txBody>
          <a:bodyPr/>
          <a:lstStyle/>
          <a:p>
            <a:r>
              <a:rPr lang="en-BD" dirty="0"/>
              <a:t>Break</a:t>
            </a:r>
          </a:p>
        </p:txBody>
      </p:sp>
      <p:sp>
        <p:nvSpPr>
          <p:cNvPr id="3" name="Content Placeholder 2">
            <a:extLst>
              <a:ext uri="{FF2B5EF4-FFF2-40B4-BE49-F238E27FC236}">
                <a16:creationId xmlns:a16="http://schemas.microsoft.com/office/drawing/2014/main" id="{0345B255-8620-EB12-3BA8-D08FFD0168ED}"/>
              </a:ext>
            </a:extLst>
          </p:cNvPr>
          <p:cNvSpPr>
            <a:spLocks noGrp="1"/>
          </p:cNvSpPr>
          <p:nvPr>
            <p:ph idx="1"/>
          </p:nvPr>
        </p:nvSpPr>
        <p:spPr/>
        <p:txBody>
          <a:bodyPr>
            <a:normAutofit/>
          </a:bodyPr>
          <a:lstStyle/>
          <a:p>
            <a:pPr marL="0" indent="0">
              <a:buNone/>
            </a:pPr>
            <a:r>
              <a:rPr lang="en-GB" sz="2800" dirty="0">
                <a:solidFill>
                  <a:srgbClr val="002060"/>
                </a:solidFill>
                <a:latin typeface="Courier" pitchFamily="2" charset="0"/>
              </a:rPr>
              <a:t>for </a:t>
            </a:r>
            <a:r>
              <a:rPr lang="en-GB" sz="2800" dirty="0" err="1">
                <a:solidFill>
                  <a:srgbClr val="002060"/>
                </a:solidFill>
                <a:latin typeface="Courier" pitchFamily="2" charset="0"/>
              </a:rPr>
              <a:t>i</a:t>
            </a:r>
            <a:r>
              <a:rPr lang="en-GB" sz="2800" dirty="0">
                <a:solidFill>
                  <a:srgbClr val="002060"/>
                </a:solidFill>
                <a:latin typeface="Courier" pitchFamily="2" charset="0"/>
              </a:rPr>
              <a:t> in range(0,10):</a:t>
            </a:r>
          </a:p>
          <a:p>
            <a:pPr marL="0" indent="0">
              <a:buNone/>
            </a:pPr>
            <a:endParaRPr lang="en-GB" sz="2800" dirty="0">
              <a:solidFill>
                <a:srgbClr val="002060"/>
              </a:solidFill>
              <a:latin typeface="Courier" pitchFamily="2" charset="0"/>
            </a:endParaRPr>
          </a:p>
          <a:p>
            <a:pPr marL="0" indent="0">
              <a:buNone/>
            </a:pPr>
            <a:r>
              <a:rPr lang="en-GB" sz="2800" dirty="0">
                <a:solidFill>
                  <a:srgbClr val="002060"/>
                </a:solidFill>
                <a:latin typeface="Courier" pitchFamily="2" charset="0"/>
              </a:rPr>
              <a:t>    if </a:t>
            </a:r>
            <a:r>
              <a:rPr lang="en-GB" sz="2800" dirty="0" err="1">
                <a:solidFill>
                  <a:srgbClr val="002060"/>
                </a:solidFill>
                <a:latin typeface="Courier" pitchFamily="2" charset="0"/>
              </a:rPr>
              <a:t>i</a:t>
            </a:r>
            <a:r>
              <a:rPr lang="en-GB" sz="2800" dirty="0">
                <a:solidFill>
                  <a:srgbClr val="002060"/>
                </a:solidFill>
                <a:latin typeface="Courier" pitchFamily="2" charset="0"/>
              </a:rPr>
              <a:t>==5:</a:t>
            </a:r>
          </a:p>
          <a:p>
            <a:pPr marL="0" indent="0">
              <a:buNone/>
            </a:pPr>
            <a:r>
              <a:rPr lang="en-GB" sz="2800" dirty="0">
                <a:solidFill>
                  <a:srgbClr val="002060"/>
                </a:solidFill>
                <a:latin typeface="Courier" pitchFamily="2" charset="0"/>
              </a:rPr>
              <a:t>        break</a:t>
            </a:r>
          </a:p>
          <a:p>
            <a:pPr marL="0" indent="0">
              <a:buNone/>
            </a:pPr>
            <a:r>
              <a:rPr lang="en-GB" sz="2800" dirty="0">
                <a:solidFill>
                  <a:srgbClr val="002060"/>
                </a:solidFill>
                <a:latin typeface="Courier" pitchFamily="2" charset="0"/>
              </a:rPr>
              <a:t>    else:</a:t>
            </a:r>
          </a:p>
          <a:p>
            <a:pPr marL="0" indent="0">
              <a:buNone/>
            </a:pPr>
            <a:r>
              <a:rPr lang="en-GB" sz="2800" dirty="0">
                <a:solidFill>
                  <a:srgbClr val="002060"/>
                </a:solidFill>
                <a:latin typeface="Courier" pitchFamily="2" charset="0"/>
              </a:rPr>
              <a:t>        print(</a:t>
            </a:r>
            <a:r>
              <a:rPr lang="en-GB" sz="2800" dirty="0" err="1">
                <a:solidFill>
                  <a:srgbClr val="002060"/>
                </a:solidFill>
                <a:latin typeface="Courier" pitchFamily="2" charset="0"/>
              </a:rPr>
              <a:t>i</a:t>
            </a:r>
            <a:r>
              <a:rPr lang="en-GB" sz="2800" dirty="0">
                <a:solidFill>
                  <a:srgbClr val="002060"/>
                </a:solidFill>
                <a:latin typeface="Courier" pitchFamily="2" charset="0"/>
              </a:rPr>
              <a:t>)</a:t>
            </a:r>
            <a:endParaRPr lang="en-BD" sz="2800" dirty="0">
              <a:solidFill>
                <a:srgbClr val="002060"/>
              </a:solidFill>
              <a:latin typeface="Courier" pitchFamily="2" charset="0"/>
            </a:endParaRPr>
          </a:p>
        </p:txBody>
      </p:sp>
      <p:sp>
        <p:nvSpPr>
          <p:cNvPr id="4" name="Footer Placeholder 3">
            <a:extLst>
              <a:ext uri="{FF2B5EF4-FFF2-40B4-BE49-F238E27FC236}">
                <a16:creationId xmlns:a16="http://schemas.microsoft.com/office/drawing/2014/main" id="{09FE1D1C-9635-B1EB-E30E-00F6AC1630D0}"/>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141870FB-671F-9018-F120-B3D56426C4F0}"/>
              </a:ext>
            </a:extLst>
          </p:cNvPr>
          <p:cNvSpPr>
            <a:spLocks noGrp="1"/>
          </p:cNvSpPr>
          <p:nvPr>
            <p:ph type="sldNum" sz="quarter" idx="12"/>
          </p:nvPr>
        </p:nvSpPr>
        <p:spPr/>
        <p:txBody>
          <a:bodyPr/>
          <a:lstStyle/>
          <a:p>
            <a:fld id="{80235DA5-1A7F-4DE4-AC05-DBD9155ADFF4}" type="slidenum">
              <a:rPr lang="en-US" smtClean="0"/>
              <a:t>30</a:t>
            </a:fld>
            <a:endParaRPr lang="en-US"/>
          </a:p>
        </p:txBody>
      </p:sp>
    </p:spTree>
    <p:extLst>
      <p:ext uri="{BB962C8B-B14F-4D97-AF65-F5344CB8AC3E}">
        <p14:creationId xmlns:p14="http://schemas.microsoft.com/office/powerpoint/2010/main" val="1895381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1205C-1479-5B1B-5D58-9AAF9DEB4300}"/>
              </a:ext>
            </a:extLst>
          </p:cNvPr>
          <p:cNvSpPr>
            <a:spLocks noGrp="1"/>
          </p:cNvSpPr>
          <p:nvPr>
            <p:ph type="title"/>
          </p:nvPr>
        </p:nvSpPr>
        <p:spPr/>
        <p:txBody>
          <a:bodyPr/>
          <a:lstStyle/>
          <a:p>
            <a:r>
              <a:rPr lang="en-BD" dirty="0"/>
              <a:t>While Loop</a:t>
            </a:r>
          </a:p>
        </p:txBody>
      </p:sp>
      <p:sp>
        <p:nvSpPr>
          <p:cNvPr id="3" name="Content Placeholder 2">
            <a:extLst>
              <a:ext uri="{FF2B5EF4-FFF2-40B4-BE49-F238E27FC236}">
                <a16:creationId xmlns:a16="http://schemas.microsoft.com/office/drawing/2014/main" id="{12516724-EC50-B9DC-A572-A4F876157AB5}"/>
              </a:ext>
            </a:extLst>
          </p:cNvPr>
          <p:cNvSpPr>
            <a:spLocks noGrp="1"/>
          </p:cNvSpPr>
          <p:nvPr>
            <p:ph idx="1"/>
          </p:nvPr>
        </p:nvSpPr>
        <p:spPr/>
        <p:txBody>
          <a:bodyPr>
            <a:normAutofit/>
          </a:bodyPr>
          <a:lstStyle/>
          <a:p>
            <a:pPr marL="0" indent="0">
              <a:buNone/>
            </a:pPr>
            <a:r>
              <a:rPr lang="en-GB" sz="2400" dirty="0">
                <a:solidFill>
                  <a:srgbClr val="002060"/>
                </a:solidFill>
                <a:latin typeface="Courier" pitchFamily="2" charset="0"/>
              </a:rPr>
              <a:t># Python program to illustrate </a:t>
            </a:r>
          </a:p>
          <a:p>
            <a:pPr marL="0" indent="0">
              <a:buNone/>
            </a:pPr>
            <a:r>
              <a:rPr lang="en-GB" sz="2400" dirty="0">
                <a:solidFill>
                  <a:srgbClr val="002060"/>
                </a:solidFill>
                <a:latin typeface="Courier" pitchFamily="2" charset="0"/>
              </a:rPr>
              <a:t># while loop </a:t>
            </a:r>
          </a:p>
          <a:p>
            <a:pPr marL="0" indent="0">
              <a:buNone/>
            </a:pPr>
            <a:r>
              <a:rPr lang="en-GB" sz="2400" dirty="0">
                <a:solidFill>
                  <a:srgbClr val="002060"/>
                </a:solidFill>
                <a:latin typeface="Courier" pitchFamily="2" charset="0"/>
              </a:rPr>
              <a:t>count = 0</a:t>
            </a:r>
          </a:p>
          <a:p>
            <a:pPr marL="0" indent="0">
              <a:buNone/>
            </a:pPr>
            <a:r>
              <a:rPr lang="en-GB" sz="2400" dirty="0">
                <a:solidFill>
                  <a:srgbClr val="002060"/>
                </a:solidFill>
                <a:latin typeface="Courier" pitchFamily="2" charset="0"/>
              </a:rPr>
              <a:t>while (count &lt; 3): </a:t>
            </a:r>
          </a:p>
          <a:p>
            <a:pPr marL="0" indent="0">
              <a:buNone/>
            </a:pPr>
            <a:r>
              <a:rPr lang="en-GB" sz="2400" dirty="0">
                <a:solidFill>
                  <a:srgbClr val="002060"/>
                </a:solidFill>
                <a:latin typeface="Courier" pitchFamily="2" charset="0"/>
              </a:rPr>
              <a:t>	count = count + 1</a:t>
            </a:r>
          </a:p>
          <a:p>
            <a:pPr marL="0" indent="0">
              <a:buNone/>
            </a:pPr>
            <a:r>
              <a:rPr lang="en-GB" sz="2400" dirty="0">
                <a:solidFill>
                  <a:srgbClr val="002060"/>
                </a:solidFill>
                <a:latin typeface="Courier" pitchFamily="2" charset="0"/>
              </a:rPr>
              <a:t>	print("Hello Geek")</a:t>
            </a:r>
          </a:p>
          <a:p>
            <a:pPr marL="0" indent="0">
              <a:buNone/>
            </a:pPr>
            <a:endParaRPr lang="en-GB" sz="2400" dirty="0">
              <a:solidFill>
                <a:srgbClr val="002060"/>
              </a:solidFill>
              <a:latin typeface="Courier" pitchFamily="2" charset="0"/>
            </a:endParaRPr>
          </a:p>
          <a:p>
            <a:pPr marL="0" indent="0">
              <a:buNone/>
            </a:pPr>
            <a:endParaRPr lang="en-BD" sz="2400" dirty="0">
              <a:solidFill>
                <a:srgbClr val="002060"/>
              </a:solidFill>
              <a:latin typeface="Courier" pitchFamily="2" charset="0"/>
            </a:endParaRPr>
          </a:p>
        </p:txBody>
      </p:sp>
      <p:sp>
        <p:nvSpPr>
          <p:cNvPr id="4" name="Footer Placeholder 3">
            <a:extLst>
              <a:ext uri="{FF2B5EF4-FFF2-40B4-BE49-F238E27FC236}">
                <a16:creationId xmlns:a16="http://schemas.microsoft.com/office/drawing/2014/main" id="{9498870C-EBE1-779F-2627-EA6BE60A2B40}"/>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9CB42310-A3F1-B212-B501-E323CF42F88A}"/>
              </a:ext>
            </a:extLst>
          </p:cNvPr>
          <p:cNvSpPr>
            <a:spLocks noGrp="1"/>
          </p:cNvSpPr>
          <p:nvPr>
            <p:ph type="sldNum" sz="quarter" idx="12"/>
          </p:nvPr>
        </p:nvSpPr>
        <p:spPr/>
        <p:txBody>
          <a:bodyPr/>
          <a:lstStyle/>
          <a:p>
            <a:fld id="{80235DA5-1A7F-4DE4-AC05-DBD9155ADFF4}" type="slidenum">
              <a:rPr lang="en-US" smtClean="0"/>
              <a:t>31</a:t>
            </a:fld>
            <a:endParaRPr lang="en-US"/>
          </a:p>
        </p:txBody>
      </p:sp>
    </p:spTree>
    <p:extLst>
      <p:ext uri="{BB962C8B-B14F-4D97-AF65-F5344CB8AC3E}">
        <p14:creationId xmlns:p14="http://schemas.microsoft.com/office/powerpoint/2010/main" val="1358700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480F9-ABD4-20D6-4997-A7075ADDBC79}"/>
              </a:ext>
            </a:extLst>
          </p:cNvPr>
          <p:cNvSpPr>
            <a:spLocks noGrp="1"/>
          </p:cNvSpPr>
          <p:nvPr>
            <p:ph type="title"/>
          </p:nvPr>
        </p:nvSpPr>
        <p:spPr>
          <a:xfrm rot="19849444">
            <a:off x="1700436" y="2679853"/>
            <a:ext cx="9657032" cy="864605"/>
          </a:xfrm>
        </p:spPr>
        <p:txBody>
          <a:bodyPr>
            <a:normAutofit fontScale="90000"/>
          </a:bodyPr>
          <a:lstStyle/>
          <a:p>
            <a:pPr algn="ctr"/>
            <a:r>
              <a:rPr lang="en-BD"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Practice! Practice! Practice! </a:t>
            </a:r>
          </a:p>
        </p:txBody>
      </p:sp>
      <p:sp>
        <p:nvSpPr>
          <p:cNvPr id="4" name="Footer Placeholder 3">
            <a:extLst>
              <a:ext uri="{FF2B5EF4-FFF2-40B4-BE49-F238E27FC236}">
                <a16:creationId xmlns:a16="http://schemas.microsoft.com/office/drawing/2014/main" id="{C30F20AC-F438-A04E-112E-42296174C455}"/>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10827A3C-72DF-3884-079A-36120BB7893E}"/>
              </a:ext>
            </a:extLst>
          </p:cNvPr>
          <p:cNvSpPr>
            <a:spLocks noGrp="1"/>
          </p:cNvSpPr>
          <p:nvPr>
            <p:ph type="sldNum" sz="quarter" idx="12"/>
          </p:nvPr>
        </p:nvSpPr>
        <p:spPr/>
        <p:txBody>
          <a:bodyPr/>
          <a:lstStyle/>
          <a:p>
            <a:fld id="{80235DA5-1A7F-4DE4-AC05-DBD9155ADFF4}" type="slidenum">
              <a:rPr lang="en-US" smtClean="0"/>
              <a:t>32</a:t>
            </a:fld>
            <a:endParaRPr lang="en-US"/>
          </a:p>
        </p:txBody>
      </p:sp>
    </p:spTree>
    <p:extLst>
      <p:ext uri="{BB962C8B-B14F-4D97-AF65-F5344CB8AC3E}">
        <p14:creationId xmlns:p14="http://schemas.microsoft.com/office/powerpoint/2010/main" val="39288205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581B0-57AA-704F-9217-BFF62218726A}"/>
              </a:ext>
            </a:extLst>
          </p:cNvPr>
          <p:cNvSpPr>
            <a:spLocks noGrp="1"/>
          </p:cNvSpPr>
          <p:nvPr>
            <p:ph type="title"/>
          </p:nvPr>
        </p:nvSpPr>
        <p:spPr>
          <a:xfrm>
            <a:off x="1847580" y="159009"/>
            <a:ext cx="9657032" cy="864605"/>
          </a:xfrm>
        </p:spPr>
        <p:txBody>
          <a:bodyPr/>
          <a:lstStyle/>
          <a:p>
            <a:r>
              <a:rPr lang="en-BD" dirty="0"/>
              <a:t>Python Function</a:t>
            </a:r>
          </a:p>
        </p:txBody>
      </p:sp>
      <p:sp>
        <p:nvSpPr>
          <p:cNvPr id="3" name="Content Placeholder 2">
            <a:extLst>
              <a:ext uri="{FF2B5EF4-FFF2-40B4-BE49-F238E27FC236}">
                <a16:creationId xmlns:a16="http://schemas.microsoft.com/office/drawing/2014/main" id="{61643BD9-46DF-F343-061A-4AC945661265}"/>
              </a:ext>
            </a:extLst>
          </p:cNvPr>
          <p:cNvSpPr>
            <a:spLocks noGrp="1"/>
          </p:cNvSpPr>
          <p:nvPr>
            <p:ph idx="1"/>
          </p:nvPr>
        </p:nvSpPr>
        <p:spPr>
          <a:xfrm>
            <a:off x="1847580" y="945931"/>
            <a:ext cx="9657032" cy="5320757"/>
          </a:xfrm>
        </p:spPr>
        <p:txBody>
          <a:bodyPr>
            <a:normAutofit/>
          </a:bodyPr>
          <a:lstStyle/>
          <a:p>
            <a:pPr marL="0" indent="0">
              <a:buNone/>
            </a:pPr>
            <a:r>
              <a:rPr lang="en-GB" sz="1800" dirty="0">
                <a:solidFill>
                  <a:srgbClr val="002060"/>
                </a:solidFill>
                <a:latin typeface="Courier" pitchFamily="2" charset="0"/>
              </a:rPr>
              <a:t>def greet(name):</a:t>
            </a:r>
          </a:p>
          <a:p>
            <a:pPr marL="0" indent="0">
              <a:buNone/>
            </a:pPr>
            <a:r>
              <a:rPr lang="en-GB" sz="1800" dirty="0">
                <a:solidFill>
                  <a:srgbClr val="002060"/>
                </a:solidFill>
                <a:latin typeface="Courier" pitchFamily="2" charset="0"/>
              </a:rPr>
              <a:t>    """Greets the user by name.</a:t>
            </a:r>
          </a:p>
          <a:p>
            <a:pPr marL="0" indent="0">
              <a:buNone/>
            </a:pPr>
            <a:endParaRPr lang="en-GB" sz="1800" dirty="0">
              <a:solidFill>
                <a:srgbClr val="002060"/>
              </a:solidFill>
              <a:latin typeface="Courier" pitchFamily="2" charset="0"/>
            </a:endParaRPr>
          </a:p>
          <a:p>
            <a:pPr marL="0" indent="0">
              <a:buNone/>
            </a:pPr>
            <a:r>
              <a:rPr lang="en-GB" sz="1800" dirty="0">
                <a:solidFill>
                  <a:srgbClr val="002060"/>
                </a:solidFill>
                <a:latin typeface="Courier" pitchFamily="2" charset="0"/>
              </a:rPr>
              <a:t>    </a:t>
            </a:r>
            <a:r>
              <a:rPr lang="en-GB" sz="1800" dirty="0" err="1">
                <a:solidFill>
                  <a:srgbClr val="002060"/>
                </a:solidFill>
                <a:latin typeface="Courier" pitchFamily="2" charset="0"/>
              </a:rPr>
              <a:t>Args</a:t>
            </a:r>
            <a:r>
              <a:rPr lang="en-GB" sz="1800" dirty="0">
                <a:solidFill>
                  <a:srgbClr val="002060"/>
                </a:solidFill>
                <a:latin typeface="Courier" pitchFamily="2" charset="0"/>
              </a:rPr>
              <a:t>:</a:t>
            </a:r>
          </a:p>
          <a:p>
            <a:pPr marL="0" indent="0">
              <a:buNone/>
            </a:pPr>
            <a:r>
              <a:rPr lang="en-GB" sz="1800" dirty="0">
                <a:solidFill>
                  <a:srgbClr val="002060"/>
                </a:solidFill>
                <a:latin typeface="Courier" pitchFamily="2" charset="0"/>
              </a:rPr>
              <a:t>        name: The name of the person to greet (str).</a:t>
            </a:r>
          </a:p>
          <a:p>
            <a:pPr marL="0" indent="0">
              <a:buNone/>
            </a:pPr>
            <a:r>
              <a:rPr lang="en-GB" sz="1800" dirty="0">
                <a:solidFill>
                  <a:srgbClr val="002060"/>
                </a:solidFill>
                <a:latin typeface="Courier" pitchFamily="2" charset="0"/>
              </a:rPr>
              <a:t>    Returns:</a:t>
            </a:r>
          </a:p>
          <a:p>
            <a:pPr marL="0" indent="0">
              <a:buNone/>
            </a:pPr>
            <a:r>
              <a:rPr lang="en-GB" sz="1800" dirty="0">
                <a:solidFill>
                  <a:srgbClr val="002060"/>
                </a:solidFill>
                <a:latin typeface="Courier" pitchFamily="2" charset="0"/>
              </a:rPr>
              <a:t>        A string containing the greeting message.</a:t>
            </a:r>
          </a:p>
          <a:p>
            <a:pPr marL="0" indent="0">
              <a:buNone/>
            </a:pPr>
            <a:r>
              <a:rPr lang="en-GB" sz="1800" dirty="0">
                <a:solidFill>
                  <a:srgbClr val="002060"/>
                </a:solidFill>
                <a:latin typeface="Courier" pitchFamily="2" charset="0"/>
              </a:rPr>
              <a:t>    """</a:t>
            </a:r>
          </a:p>
          <a:p>
            <a:pPr marL="0" indent="0">
              <a:buNone/>
            </a:pPr>
            <a:r>
              <a:rPr lang="en-GB" sz="1800" dirty="0">
                <a:solidFill>
                  <a:srgbClr val="002060"/>
                </a:solidFill>
                <a:latin typeface="Courier" pitchFamily="2" charset="0"/>
              </a:rPr>
              <a:t>    message = </a:t>
            </a:r>
            <a:r>
              <a:rPr lang="en-GB" sz="1800" dirty="0" err="1">
                <a:solidFill>
                  <a:srgbClr val="002060"/>
                </a:solidFill>
                <a:latin typeface="Courier" pitchFamily="2" charset="0"/>
              </a:rPr>
              <a:t>f"Hello</a:t>
            </a:r>
            <a:r>
              <a:rPr lang="en-GB" sz="1800" dirty="0">
                <a:solidFill>
                  <a:srgbClr val="002060"/>
                </a:solidFill>
                <a:latin typeface="Courier" pitchFamily="2" charset="0"/>
              </a:rPr>
              <a:t>, {name}!"</a:t>
            </a:r>
          </a:p>
          <a:p>
            <a:pPr marL="0" indent="0">
              <a:buNone/>
            </a:pPr>
            <a:r>
              <a:rPr lang="en-GB" sz="1800" dirty="0">
                <a:solidFill>
                  <a:srgbClr val="002060"/>
                </a:solidFill>
                <a:latin typeface="Courier" pitchFamily="2" charset="0"/>
              </a:rPr>
              <a:t>    return message</a:t>
            </a:r>
          </a:p>
          <a:p>
            <a:pPr marL="0" indent="0">
              <a:buNone/>
            </a:pPr>
            <a:endParaRPr lang="en-GB" sz="1800" dirty="0">
              <a:solidFill>
                <a:srgbClr val="002060"/>
              </a:solidFill>
              <a:latin typeface="Courier" pitchFamily="2" charset="0"/>
            </a:endParaRPr>
          </a:p>
          <a:p>
            <a:pPr marL="0" indent="0">
              <a:buNone/>
            </a:pPr>
            <a:r>
              <a:rPr lang="en-GB" sz="1800" dirty="0">
                <a:solidFill>
                  <a:srgbClr val="002060"/>
                </a:solidFill>
                <a:latin typeface="Courier" pitchFamily="2" charset="0"/>
              </a:rPr>
              <a:t>name = greet("Atanu")</a:t>
            </a:r>
          </a:p>
          <a:p>
            <a:pPr marL="0" indent="0">
              <a:buNone/>
            </a:pPr>
            <a:r>
              <a:rPr lang="en-GB" sz="1800" dirty="0">
                <a:solidFill>
                  <a:srgbClr val="002060"/>
                </a:solidFill>
                <a:latin typeface="Courier" pitchFamily="2" charset="0"/>
              </a:rPr>
              <a:t>print(name)</a:t>
            </a:r>
          </a:p>
          <a:p>
            <a:pPr marL="0" indent="0">
              <a:buNone/>
            </a:pPr>
            <a:endParaRPr lang="en-BD" sz="1800" dirty="0">
              <a:solidFill>
                <a:srgbClr val="002060"/>
              </a:solidFill>
              <a:latin typeface="Courier" pitchFamily="2" charset="0"/>
            </a:endParaRPr>
          </a:p>
        </p:txBody>
      </p:sp>
      <p:sp>
        <p:nvSpPr>
          <p:cNvPr id="4" name="Footer Placeholder 3">
            <a:extLst>
              <a:ext uri="{FF2B5EF4-FFF2-40B4-BE49-F238E27FC236}">
                <a16:creationId xmlns:a16="http://schemas.microsoft.com/office/drawing/2014/main" id="{4DC059DF-7878-0076-6FDA-D6EE3317F0AA}"/>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488988FF-69AC-59C1-E590-3421DDF48D85}"/>
              </a:ext>
            </a:extLst>
          </p:cNvPr>
          <p:cNvSpPr>
            <a:spLocks noGrp="1"/>
          </p:cNvSpPr>
          <p:nvPr>
            <p:ph type="sldNum" sz="quarter" idx="12"/>
          </p:nvPr>
        </p:nvSpPr>
        <p:spPr/>
        <p:txBody>
          <a:bodyPr/>
          <a:lstStyle/>
          <a:p>
            <a:fld id="{80235DA5-1A7F-4DE4-AC05-DBD9155ADFF4}" type="slidenum">
              <a:rPr lang="en-US" smtClean="0"/>
              <a:t>33</a:t>
            </a:fld>
            <a:endParaRPr lang="en-US"/>
          </a:p>
        </p:txBody>
      </p:sp>
    </p:spTree>
    <p:extLst>
      <p:ext uri="{BB962C8B-B14F-4D97-AF65-F5344CB8AC3E}">
        <p14:creationId xmlns:p14="http://schemas.microsoft.com/office/powerpoint/2010/main" val="35047733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0C809-5D90-94C4-D242-A07762EFD2F2}"/>
              </a:ext>
            </a:extLst>
          </p:cNvPr>
          <p:cNvSpPr>
            <a:spLocks noGrp="1"/>
          </p:cNvSpPr>
          <p:nvPr>
            <p:ph type="title"/>
          </p:nvPr>
        </p:nvSpPr>
        <p:spPr/>
        <p:txBody>
          <a:bodyPr/>
          <a:lstStyle/>
          <a:p>
            <a:r>
              <a:rPr lang="en-BD" dirty="0"/>
              <a:t>Pass by Reference</a:t>
            </a:r>
          </a:p>
        </p:txBody>
      </p:sp>
      <p:sp>
        <p:nvSpPr>
          <p:cNvPr id="3" name="Content Placeholder 2">
            <a:extLst>
              <a:ext uri="{FF2B5EF4-FFF2-40B4-BE49-F238E27FC236}">
                <a16:creationId xmlns:a16="http://schemas.microsoft.com/office/drawing/2014/main" id="{10A644BC-03AF-B716-A2D6-3667B607DC9E}"/>
              </a:ext>
            </a:extLst>
          </p:cNvPr>
          <p:cNvSpPr>
            <a:spLocks noGrp="1"/>
          </p:cNvSpPr>
          <p:nvPr>
            <p:ph idx="1"/>
          </p:nvPr>
        </p:nvSpPr>
        <p:spPr/>
        <p:txBody>
          <a:bodyPr>
            <a:normAutofit/>
          </a:bodyPr>
          <a:lstStyle/>
          <a:p>
            <a:pPr marL="0" indent="0">
              <a:buNone/>
            </a:pPr>
            <a:r>
              <a:rPr lang="en-GB" sz="2400" dirty="0">
                <a:solidFill>
                  <a:srgbClr val="002060"/>
                </a:solidFill>
                <a:latin typeface="Courier" pitchFamily="2" charset="0"/>
              </a:rPr>
              <a:t>def </a:t>
            </a:r>
            <a:r>
              <a:rPr lang="en-GB" sz="2400" dirty="0" err="1">
                <a:solidFill>
                  <a:srgbClr val="002060"/>
                </a:solidFill>
                <a:latin typeface="Courier" pitchFamily="2" charset="0"/>
              </a:rPr>
              <a:t>testfunction</a:t>
            </a:r>
            <a:r>
              <a:rPr lang="en-GB" sz="2400" dirty="0">
                <a:solidFill>
                  <a:srgbClr val="002060"/>
                </a:solidFill>
                <a:latin typeface="Courier" pitchFamily="2" charset="0"/>
              </a:rPr>
              <a:t>(</a:t>
            </a:r>
            <a:r>
              <a:rPr lang="en-GB" sz="2400" dirty="0" err="1">
                <a:solidFill>
                  <a:srgbClr val="002060"/>
                </a:solidFill>
                <a:latin typeface="Courier" pitchFamily="2" charset="0"/>
              </a:rPr>
              <a:t>arg</a:t>
            </a:r>
            <a:r>
              <a:rPr lang="en-GB" sz="2400" dirty="0">
                <a:solidFill>
                  <a:srgbClr val="002060"/>
                </a:solidFill>
                <a:latin typeface="Courier" pitchFamily="2" charset="0"/>
              </a:rPr>
              <a:t>):</a:t>
            </a:r>
          </a:p>
          <a:p>
            <a:pPr marL="0" indent="0">
              <a:buNone/>
            </a:pPr>
            <a:r>
              <a:rPr lang="en-GB" sz="2400" dirty="0">
                <a:solidFill>
                  <a:srgbClr val="002060"/>
                </a:solidFill>
                <a:latin typeface="Courier" pitchFamily="2" charset="0"/>
              </a:rPr>
              <a:t>   print ("ID inside the function:", id(</a:t>
            </a:r>
            <a:r>
              <a:rPr lang="en-GB" sz="2400" dirty="0" err="1">
                <a:solidFill>
                  <a:srgbClr val="002060"/>
                </a:solidFill>
                <a:latin typeface="Courier" pitchFamily="2" charset="0"/>
              </a:rPr>
              <a:t>arg</a:t>
            </a:r>
            <a:r>
              <a:rPr lang="en-GB" sz="2400" dirty="0">
                <a:solidFill>
                  <a:srgbClr val="002060"/>
                </a:solidFill>
                <a:latin typeface="Courier" pitchFamily="2" charset="0"/>
              </a:rPr>
              <a:t>))</a:t>
            </a:r>
          </a:p>
          <a:p>
            <a:pPr marL="0" indent="0">
              <a:buNone/>
            </a:pPr>
            <a:r>
              <a:rPr lang="en-GB" sz="2400" dirty="0">
                <a:solidFill>
                  <a:srgbClr val="002060"/>
                </a:solidFill>
                <a:latin typeface="Courier" pitchFamily="2" charset="0"/>
              </a:rPr>
              <a:t>   </a:t>
            </a:r>
            <a:r>
              <a:rPr lang="en-GB" sz="2400" dirty="0" err="1">
                <a:solidFill>
                  <a:srgbClr val="002060"/>
                </a:solidFill>
                <a:latin typeface="Courier" pitchFamily="2" charset="0"/>
              </a:rPr>
              <a:t>arg</a:t>
            </a:r>
            <a:r>
              <a:rPr lang="en-GB" sz="2400" dirty="0">
                <a:solidFill>
                  <a:srgbClr val="002060"/>
                </a:solidFill>
                <a:latin typeface="Courier" pitchFamily="2" charset="0"/>
              </a:rPr>
              <a:t>=arg+1</a:t>
            </a:r>
          </a:p>
          <a:p>
            <a:pPr marL="0" indent="0">
              <a:buNone/>
            </a:pPr>
            <a:r>
              <a:rPr lang="en-GB" sz="2400" dirty="0">
                <a:solidFill>
                  <a:srgbClr val="002060"/>
                </a:solidFill>
                <a:latin typeface="Courier" pitchFamily="2" charset="0"/>
              </a:rPr>
              <a:t>   print ("new object after increment", </a:t>
            </a:r>
            <a:r>
              <a:rPr lang="en-GB" sz="2400" dirty="0" err="1">
                <a:solidFill>
                  <a:srgbClr val="002060"/>
                </a:solidFill>
                <a:latin typeface="Courier" pitchFamily="2" charset="0"/>
              </a:rPr>
              <a:t>arg</a:t>
            </a:r>
            <a:r>
              <a:rPr lang="en-GB" sz="2400" dirty="0">
                <a:solidFill>
                  <a:srgbClr val="002060"/>
                </a:solidFill>
                <a:latin typeface="Courier" pitchFamily="2" charset="0"/>
              </a:rPr>
              <a:t>, id(</a:t>
            </a:r>
            <a:r>
              <a:rPr lang="en-GB" sz="2400" dirty="0" err="1">
                <a:solidFill>
                  <a:srgbClr val="002060"/>
                </a:solidFill>
                <a:latin typeface="Courier" pitchFamily="2" charset="0"/>
              </a:rPr>
              <a:t>arg</a:t>
            </a:r>
            <a:r>
              <a:rPr lang="en-GB" sz="2400" dirty="0">
                <a:solidFill>
                  <a:srgbClr val="002060"/>
                </a:solidFill>
                <a:latin typeface="Courier" pitchFamily="2" charset="0"/>
              </a:rPr>
              <a:t>))</a:t>
            </a:r>
          </a:p>
          <a:p>
            <a:pPr marL="0" indent="0">
              <a:buNone/>
            </a:pPr>
            <a:endParaRPr lang="en-GB" sz="2400" dirty="0">
              <a:solidFill>
                <a:srgbClr val="002060"/>
              </a:solidFill>
              <a:latin typeface="Courier" pitchFamily="2" charset="0"/>
            </a:endParaRPr>
          </a:p>
          <a:p>
            <a:pPr marL="0" indent="0">
              <a:buNone/>
            </a:pPr>
            <a:r>
              <a:rPr lang="en-GB" sz="2400" dirty="0">
                <a:solidFill>
                  <a:srgbClr val="002060"/>
                </a:solidFill>
                <a:latin typeface="Courier" pitchFamily="2" charset="0"/>
              </a:rPr>
              <a:t>var=10</a:t>
            </a:r>
          </a:p>
          <a:p>
            <a:pPr marL="0" indent="0">
              <a:buNone/>
            </a:pPr>
            <a:r>
              <a:rPr lang="en-GB" sz="2400" dirty="0">
                <a:solidFill>
                  <a:srgbClr val="002060"/>
                </a:solidFill>
                <a:latin typeface="Courier" pitchFamily="2" charset="0"/>
              </a:rPr>
              <a:t>print ("ID before passing:", id(var))</a:t>
            </a:r>
          </a:p>
          <a:p>
            <a:pPr marL="0" indent="0">
              <a:buNone/>
            </a:pPr>
            <a:r>
              <a:rPr lang="en-GB" sz="2400" dirty="0" err="1">
                <a:solidFill>
                  <a:srgbClr val="002060"/>
                </a:solidFill>
                <a:latin typeface="Courier" pitchFamily="2" charset="0"/>
              </a:rPr>
              <a:t>testfunction</a:t>
            </a:r>
            <a:r>
              <a:rPr lang="en-GB" sz="2400" dirty="0">
                <a:solidFill>
                  <a:srgbClr val="002060"/>
                </a:solidFill>
                <a:latin typeface="Courier" pitchFamily="2" charset="0"/>
              </a:rPr>
              <a:t>(var)</a:t>
            </a:r>
          </a:p>
          <a:p>
            <a:pPr marL="0" indent="0">
              <a:buNone/>
            </a:pPr>
            <a:r>
              <a:rPr lang="en-GB" sz="2400" dirty="0">
                <a:solidFill>
                  <a:srgbClr val="002060"/>
                </a:solidFill>
                <a:latin typeface="Courier" pitchFamily="2" charset="0"/>
              </a:rPr>
              <a:t>print ("value after function call", var)</a:t>
            </a:r>
            <a:endParaRPr lang="en-BD" sz="2400" dirty="0">
              <a:solidFill>
                <a:srgbClr val="002060"/>
              </a:solidFill>
              <a:latin typeface="Courier" pitchFamily="2" charset="0"/>
            </a:endParaRPr>
          </a:p>
        </p:txBody>
      </p:sp>
      <p:sp>
        <p:nvSpPr>
          <p:cNvPr id="4" name="Footer Placeholder 3">
            <a:extLst>
              <a:ext uri="{FF2B5EF4-FFF2-40B4-BE49-F238E27FC236}">
                <a16:creationId xmlns:a16="http://schemas.microsoft.com/office/drawing/2014/main" id="{9D9D5570-53F5-F564-8F54-10F1DB82DFA7}"/>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0E94124B-3395-D6F9-4488-3D726D088AE1}"/>
              </a:ext>
            </a:extLst>
          </p:cNvPr>
          <p:cNvSpPr>
            <a:spLocks noGrp="1"/>
          </p:cNvSpPr>
          <p:nvPr>
            <p:ph type="sldNum" sz="quarter" idx="12"/>
          </p:nvPr>
        </p:nvSpPr>
        <p:spPr/>
        <p:txBody>
          <a:bodyPr/>
          <a:lstStyle/>
          <a:p>
            <a:fld id="{80235DA5-1A7F-4DE4-AC05-DBD9155ADFF4}" type="slidenum">
              <a:rPr lang="en-US" smtClean="0"/>
              <a:t>34</a:t>
            </a:fld>
            <a:endParaRPr lang="en-US"/>
          </a:p>
        </p:txBody>
      </p:sp>
    </p:spTree>
    <p:extLst>
      <p:ext uri="{BB962C8B-B14F-4D97-AF65-F5344CB8AC3E}">
        <p14:creationId xmlns:p14="http://schemas.microsoft.com/office/powerpoint/2010/main" val="20574381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74A12-7884-51D1-1196-06F0E5A700C1}"/>
              </a:ext>
            </a:extLst>
          </p:cNvPr>
          <p:cNvSpPr>
            <a:spLocks noGrp="1"/>
          </p:cNvSpPr>
          <p:nvPr>
            <p:ph type="title"/>
          </p:nvPr>
        </p:nvSpPr>
        <p:spPr/>
        <p:txBody>
          <a:bodyPr/>
          <a:lstStyle/>
          <a:p>
            <a:r>
              <a:rPr lang="en-BD" dirty="0"/>
              <a:t>Keyword Argument</a:t>
            </a:r>
          </a:p>
        </p:txBody>
      </p:sp>
      <p:sp>
        <p:nvSpPr>
          <p:cNvPr id="3" name="Content Placeholder 2">
            <a:extLst>
              <a:ext uri="{FF2B5EF4-FFF2-40B4-BE49-F238E27FC236}">
                <a16:creationId xmlns:a16="http://schemas.microsoft.com/office/drawing/2014/main" id="{769FDE82-8388-BE37-62E4-D11698EC2F13}"/>
              </a:ext>
            </a:extLst>
          </p:cNvPr>
          <p:cNvSpPr>
            <a:spLocks noGrp="1"/>
          </p:cNvSpPr>
          <p:nvPr>
            <p:ph idx="1"/>
          </p:nvPr>
        </p:nvSpPr>
        <p:spPr/>
        <p:txBody>
          <a:bodyPr>
            <a:normAutofit/>
          </a:bodyPr>
          <a:lstStyle/>
          <a:p>
            <a:pPr marL="0" indent="0">
              <a:buNone/>
            </a:pPr>
            <a:r>
              <a:rPr lang="en-GB" sz="2400" dirty="0">
                <a:solidFill>
                  <a:srgbClr val="002060"/>
                </a:solidFill>
                <a:latin typeface="Courier" pitchFamily="2" charset="0"/>
              </a:rPr>
              <a:t># Function definition is here</a:t>
            </a:r>
          </a:p>
          <a:p>
            <a:pPr marL="0" indent="0">
              <a:buNone/>
            </a:pPr>
            <a:r>
              <a:rPr lang="en-GB" sz="2400" dirty="0">
                <a:solidFill>
                  <a:srgbClr val="002060"/>
                </a:solidFill>
                <a:latin typeface="Courier" pitchFamily="2" charset="0"/>
              </a:rPr>
              <a:t>def </a:t>
            </a:r>
            <a:r>
              <a:rPr lang="en-GB" sz="2400" dirty="0" err="1">
                <a:solidFill>
                  <a:srgbClr val="002060"/>
                </a:solidFill>
                <a:latin typeface="Courier" pitchFamily="2" charset="0"/>
              </a:rPr>
              <a:t>printinfo</a:t>
            </a:r>
            <a:r>
              <a:rPr lang="en-GB" sz="2400" dirty="0">
                <a:solidFill>
                  <a:srgbClr val="002060"/>
                </a:solidFill>
                <a:latin typeface="Courier" pitchFamily="2" charset="0"/>
              </a:rPr>
              <a:t>( name, age ):</a:t>
            </a:r>
          </a:p>
          <a:p>
            <a:pPr marL="0" indent="0">
              <a:buNone/>
            </a:pPr>
            <a:r>
              <a:rPr lang="en-GB" sz="2400" dirty="0">
                <a:solidFill>
                  <a:srgbClr val="002060"/>
                </a:solidFill>
                <a:latin typeface="Courier" pitchFamily="2" charset="0"/>
              </a:rPr>
              <a:t>	print ("Name: ", name)</a:t>
            </a:r>
          </a:p>
          <a:p>
            <a:pPr marL="0" indent="0">
              <a:buNone/>
            </a:pPr>
            <a:r>
              <a:rPr lang="en-GB" sz="2400" dirty="0">
                <a:solidFill>
                  <a:srgbClr val="002060"/>
                </a:solidFill>
                <a:latin typeface="Courier" pitchFamily="2" charset="0"/>
              </a:rPr>
              <a:t>   print ("Age ", age)</a:t>
            </a:r>
          </a:p>
          <a:p>
            <a:pPr marL="0" indent="0">
              <a:buNone/>
            </a:pPr>
            <a:r>
              <a:rPr lang="en-GB" sz="2400" dirty="0">
                <a:solidFill>
                  <a:srgbClr val="002060"/>
                </a:solidFill>
                <a:latin typeface="Courier" pitchFamily="2" charset="0"/>
              </a:rPr>
              <a:t>   return</a:t>
            </a:r>
          </a:p>
          <a:p>
            <a:pPr marL="0" indent="0">
              <a:buNone/>
            </a:pPr>
            <a:r>
              <a:rPr lang="en-GB" sz="2400" dirty="0" err="1">
                <a:solidFill>
                  <a:srgbClr val="002060"/>
                </a:solidFill>
                <a:latin typeface="Courier" pitchFamily="2" charset="0"/>
              </a:rPr>
              <a:t>printinfo</a:t>
            </a:r>
            <a:r>
              <a:rPr lang="en-GB" sz="2400" dirty="0">
                <a:solidFill>
                  <a:srgbClr val="002060"/>
                </a:solidFill>
                <a:latin typeface="Courier" pitchFamily="2" charset="0"/>
              </a:rPr>
              <a:t> ("Naveen", 29)</a:t>
            </a:r>
          </a:p>
          <a:p>
            <a:pPr marL="0" indent="0">
              <a:buNone/>
            </a:pPr>
            <a:endParaRPr lang="en-GB" sz="2400" dirty="0">
              <a:solidFill>
                <a:srgbClr val="002060"/>
              </a:solidFill>
              <a:latin typeface="Courier" pitchFamily="2" charset="0"/>
            </a:endParaRPr>
          </a:p>
          <a:p>
            <a:pPr marL="0" indent="0">
              <a:buNone/>
            </a:pPr>
            <a:r>
              <a:rPr lang="en-GB" sz="2400" dirty="0">
                <a:solidFill>
                  <a:srgbClr val="002060"/>
                </a:solidFill>
                <a:latin typeface="Courier" pitchFamily="2" charset="0"/>
              </a:rPr>
              <a:t># by keyword arguments</a:t>
            </a:r>
          </a:p>
          <a:p>
            <a:pPr marL="0" indent="0">
              <a:buNone/>
            </a:pPr>
            <a:r>
              <a:rPr lang="en-GB" sz="2400" dirty="0" err="1">
                <a:solidFill>
                  <a:srgbClr val="002060"/>
                </a:solidFill>
                <a:latin typeface="Courier" pitchFamily="2" charset="0"/>
              </a:rPr>
              <a:t>printinfo</a:t>
            </a:r>
            <a:r>
              <a:rPr lang="en-GB" sz="2400" dirty="0">
                <a:solidFill>
                  <a:srgbClr val="002060"/>
                </a:solidFill>
                <a:latin typeface="Courier" pitchFamily="2" charset="0"/>
              </a:rPr>
              <a:t>(name="</a:t>
            </a:r>
            <a:r>
              <a:rPr lang="en-GB" sz="2400" dirty="0" err="1">
                <a:solidFill>
                  <a:srgbClr val="002060"/>
                </a:solidFill>
                <a:latin typeface="Courier" pitchFamily="2" charset="0"/>
              </a:rPr>
              <a:t>miki</a:t>
            </a:r>
            <a:r>
              <a:rPr lang="en-GB" sz="2400" dirty="0">
                <a:solidFill>
                  <a:srgbClr val="002060"/>
                </a:solidFill>
                <a:latin typeface="Courier" pitchFamily="2" charset="0"/>
              </a:rPr>
              <a:t>", age = 30)</a:t>
            </a:r>
            <a:endParaRPr lang="en-BD" sz="2400" dirty="0">
              <a:solidFill>
                <a:srgbClr val="002060"/>
              </a:solidFill>
              <a:latin typeface="Courier" pitchFamily="2" charset="0"/>
            </a:endParaRPr>
          </a:p>
        </p:txBody>
      </p:sp>
      <p:sp>
        <p:nvSpPr>
          <p:cNvPr id="4" name="Footer Placeholder 3">
            <a:extLst>
              <a:ext uri="{FF2B5EF4-FFF2-40B4-BE49-F238E27FC236}">
                <a16:creationId xmlns:a16="http://schemas.microsoft.com/office/drawing/2014/main" id="{F1D45512-A230-963D-925B-1A6F6BCA14E5}"/>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9C563D73-B33D-D1AE-E1F7-E5E169144118}"/>
              </a:ext>
            </a:extLst>
          </p:cNvPr>
          <p:cNvSpPr>
            <a:spLocks noGrp="1"/>
          </p:cNvSpPr>
          <p:nvPr>
            <p:ph type="sldNum" sz="quarter" idx="12"/>
          </p:nvPr>
        </p:nvSpPr>
        <p:spPr/>
        <p:txBody>
          <a:bodyPr/>
          <a:lstStyle/>
          <a:p>
            <a:fld id="{80235DA5-1A7F-4DE4-AC05-DBD9155ADFF4}" type="slidenum">
              <a:rPr lang="en-US" smtClean="0"/>
              <a:t>35</a:t>
            </a:fld>
            <a:endParaRPr lang="en-US"/>
          </a:p>
        </p:txBody>
      </p:sp>
    </p:spTree>
    <p:extLst>
      <p:ext uri="{BB962C8B-B14F-4D97-AF65-F5344CB8AC3E}">
        <p14:creationId xmlns:p14="http://schemas.microsoft.com/office/powerpoint/2010/main" val="9117845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BEB77-F53C-073C-2ED2-FF22A0146722}"/>
              </a:ext>
            </a:extLst>
          </p:cNvPr>
          <p:cNvSpPr>
            <a:spLocks noGrp="1"/>
          </p:cNvSpPr>
          <p:nvPr>
            <p:ph type="title"/>
          </p:nvPr>
        </p:nvSpPr>
        <p:spPr/>
        <p:txBody>
          <a:bodyPr/>
          <a:lstStyle/>
          <a:p>
            <a:r>
              <a:rPr lang="en-BD" dirty="0"/>
              <a:t>Passing List in Function</a:t>
            </a:r>
          </a:p>
        </p:txBody>
      </p:sp>
      <p:sp>
        <p:nvSpPr>
          <p:cNvPr id="3" name="Content Placeholder 2">
            <a:extLst>
              <a:ext uri="{FF2B5EF4-FFF2-40B4-BE49-F238E27FC236}">
                <a16:creationId xmlns:a16="http://schemas.microsoft.com/office/drawing/2014/main" id="{042794C6-DF81-7A6D-BFA1-DBBB005BCA5A}"/>
              </a:ext>
            </a:extLst>
          </p:cNvPr>
          <p:cNvSpPr>
            <a:spLocks noGrp="1"/>
          </p:cNvSpPr>
          <p:nvPr>
            <p:ph idx="1"/>
          </p:nvPr>
        </p:nvSpPr>
        <p:spPr>
          <a:xfrm>
            <a:off x="1847580" y="1438656"/>
            <a:ext cx="7170296" cy="4828032"/>
          </a:xfrm>
        </p:spPr>
        <p:txBody>
          <a:bodyPr>
            <a:normAutofit/>
          </a:bodyPr>
          <a:lstStyle/>
          <a:p>
            <a:pPr marL="0" indent="0">
              <a:buNone/>
            </a:pPr>
            <a:r>
              <a:rPr lang="en-GB" sz="2400" dirty="0">
                <a:solidFill>
                  <a:srgbClr val="002060"/>
                </a:solidFill>
                <a:latin typeface="Courier" pitchFamily="2" charset="0"/>
              </a:rPr>
              <a:t>def </a:t>
            </a:r>
            <a:r>
              <a:rPr lang="en-GB" sz="2400" dirty="0" err="1">
                <a:solidFill>
                  <a:srgbClr val="002060"/>
                </a:solidFill>
                <a:latin typeface="Courier" pitchFamily="2" charset="0"/>
              </a:rPr>
              <a:t>list_mod</a:t>
            </a:r>
            <a:r>
              <a:rPr lang="en-GB" sz="2400" dirty="0">
                <a:solidFill>
                  <a:srgbClr val="002060"/>
                </a:solidFill>
                <a:latin typeface="Courier" pitchFamily="2" charset="0"/>
              </a:rPr>
              <a:t>(</a:t>
            </a:r>
            <a:r>
              <a:rPr lang="en-GB" sz="2400" dirty="0" err="1">
                <a:solidFill>
                  <a:srgbClr val="002060"/>
                </a:solidFill>
                <a:latin typeface="Courier" pitchFamily="2" charset="0"/>
              </a:rPr>
              <a:t>my_list</a:t>
            </a:r>
            <a:r>
              <a:rPr lang="en-GB" sz="2400" dirty="0">
                <a:solidFill>
                  <a:srgbClr val="002060"/>
                </a:solidFill>
                <a:latin typeface="Courier" pitchFamily="2" charset="0"/>
              </a:rPr>
              <a:t>):</a:t>
            </a:r>
          </a:p>
          <a:p>
            <a:pPr marL="0" indent="0">
              <a:buNone/>
            </a:pPr>
            <a:endParaRPr lang="en-GB" sz="2400" dirty="0">
              <a:solidFill>
                <a:srgbClr val="002060"/>
              </a:solidFill>
              <a:latin typeface="Courier" pitchFamily="2" charset="0"/>
            </a:endParaRPr>
          </a:p>
          <a:p>
            <a:pPr marL="0" indent="0">
              <a:buNone/>
            </a:pPr>
            <a:r>
              <a:rPr lang="en-GB" sz="2400" dirty="0">
                <a:solidFill>
                  <a:srgbClr val="002060"/>
                </a:solidFill>
                <a:latin typeface="Courier" pitchFamily="2" charset="0"/>
              </a:rPr>
              <a:t>    </a:t>
            </a:r>
            <a:r>
              <a:rPr lang="en-GB" sz="2400" dirty="0" err="1">
                <a:solidFill>
                  <a:srgbClr val="002060"/>
                </a:solidFill>
                <a:latin typeface="Courier" pitchFamily="2" charset="0"/>
              </a:rPr>
              <a:t>current_item</a:t>
            </a:r>
            <a:r>
              <a:rPr lang="en-GB" sz="2400" dirty="0">
                <a:solidFill>
                  <a:srgbClr val="002060"/>
                </a:solidFill>
                <a:latin typeface="Courier" pitchFamily="2" charset="0"/>
              </a:rPr>
              <a:t> = </a:t>
            </a:r>
            <a:r>
              <a:rPr lang="en-GB" sz="2400" dirty="0" err="1">
                <a:solidFill>
                  <a:srgbClr val="002060"/>
                </a:solidFill>
                <a:latin typeface="Courier" pitchFamily="2" charset="0"/>
              </a:rPr>
              <a:t>my_list.pop</a:t>
            </a:r>
            <a:r>
              <a:rPr lang="en-GB" sz="2400" dirty="0">
                <a:solidFill>
                  <a:srgbClr val="002060"/>
                </a:solidFill>
                <a:latin typeface="Courier" pitchFamily="2" charset="0"/>
              </a:rPr>
              <a:t>()</a:t>
            </a:r>
          </a:p>
          <a:p>
            <a:pPr marL="0" indent="0">
              <a:buNone/>
            </a:pPr>
            <a:r>
              <a:rPr lang="en-GB" sz="2400" dirty="0">
                <a:solidFill>
                  <a:srgbClr val="002060"/>
                </a:solidFill>
                <a:latin typeface="Courier" pitchFamily="2" charset="0"/>
              </a:rPr>
              <a:t>    print(</a:t>
            </a:r>
            <a:r>
              <a:rPr lang="en-GB" sz="2400" dirty="0" err="1">
                <a:solidFill>
                  <a:srgbClr val="002060"/>
                </a:solidFill>
                <a:latin typeface="Courier" pitchFamily="2" charset="0"/>
              </a:rPr>
              <a:t>current_item.title</a:t>
            </a:r>
            <a:r>
              <a:rPr lang="en-GB" sz="2400" dirty="0">
                <a:solidFill>
                  <a:srgbClr val="002060"/>
                </a:solidFill>
                <a:latin typeface="Courier" pitchFamily="2" charset="0"/>
              </a:rPr>
              <a:t>())</a:t>
            </a:r>
          </a:p>
          <a:p>
            <a:pPr marL="0" indent="0">
              <a:buNone/>
            </a:pPr>
            <a:endParaRPr lang="en-GB" sz="2400" dirty="0">
              <a:solidFill>
                <a:srgbClr val="002060"/>
              </a:solidFill>
              <a:latin typeface="Courier" pitchFamily="2" charset="0"/>
            </a:endParaRPr>
          </a:p>
          <a:p>
            <a:pPr marL="0" indent="0">
              <a:buNone/>
            </a:pPr>
            <a:r>
              <a:rPr lang="en-GB" sz="2400" dirty="0" err="1">
                <a:solidFill>
                  <a:srgbClr val="002060"/>
                </a:solidFill>
                <a:latin typeface="Courier" pitchFamily="2" charset="0"/>
              </a:rPr>
              <a:t>one_list</a:t>
            </a:r>
            <a:r>
              <a:rPr lang="en-GB" sz="2400" dirty="0">
                <a:solidFill>
                  <a:srgbClr val="002060"/>
                </a:solidFill>
                <a:latin typeface="Courier" pitchFamily="2" charset="0"/>
              </a:rPr>
              <a:t> = ['john', 'marry', 'rock']</a:t>
            </a:r>
          </a:p>
          <a:p>
            <a:pPr marL="0" indent="0">
              <a:buNone/>
            </a:pPr>
            <a:r>
              <a:rPr lang="en-GB" sz="2400" dirty="0">
                <a:solidFill>
                  <a:srgbClr val="002060"/>
                </a:solidFill>
                <a:latin typeface="Courier" pitchFamily="2" charset="0"/>
              </a:rPr>
              <a:t>print("Before",</a:t>
            </a:r>
            <a:r>
              <a:rPr lang="en-GB" sz="2400" dirty="0" err="1">
                <a:solidFill>
                  <a:srgbClr val="002060"/>
                </a:solidFill>
                <a:latin typeface="Courier" pitchFamily="2" charset="0"/>
              </a:rPr>
              <a:t>one_list</a:t>
            </a:r>
            <a:r>
              <a:rPr lang="en-GB" sz="2400" dirty="0">
                <a:solidFill>
                  <a:srgbClr val="002060"/>
                </a:solidFill>
                <a:latin typeface="Courier" pitchFamily="2" charset="0"/>
              </a:rPr>
              <a:t>)</a:t>
            </a:r>
          </a:p>
          <a:p>
            <a:pPr marL="0" indent="0">
              <a:buNone/>
            </a:pPr>
            <a:r>
              <a:rPr lang="en-GB" sz="2400" dirty="0" err="1">
                <a:solidFill>
                  <a:srgbClr val="002060"/>
                </a:solidFill>
                <a:latin typeface="Courier" pitchFamily="2" charset="0"/>
              </a:rPr>
              <a:t>list_mod</a:t>
            </a:r>
            <a:r>
              <a:rPr lang="en-GB" sz="2400" dirty="0">
                <a:solidFill>
                  <a:srgbClr val="002060"/>
                </a:solidFill>
                <a:latin typeface="Courier" pitchFamily="2" charset="0"/>
              </a:rPr>
              <a:t>(</a:t>
            </a:r>
            <a:r>
              <a:rPr lang="en-GB" sz="2400" dirty="0" err="1">
                <a:solidFill>
                  <a:srgbClr val="002060"/>
                </a:solidFill>
                <a:latin typeface="Courier" pitchFamily="2" charset="0"/>
              </a:rPr>
              <a:t>one_list</a:t>
            </a:r>
            <a:r>
              <a:rPr lang="en-GB" sz="2400" dirty="0">
                <a:solidFill>
                  <a:srgbClr val="002060"/>
                </a:solidFill>
                <a:latin typeface="Courier" pitchFamily="2" charset="0"/>
              </a:rPr>
              <a:t>)</a:t>
            </a:r>
          </a:p>
          <a:p>
            <a:pPr marL="0" indent="0">
              <a:buNone/>
            </a:pPr>
            <a:r>
              <a:rPr lang="en-GB" sz="2400" dirty="0">
                <a:solidFill>
                  <a:srgbClr val="002060"/>
                </a:solidFill>
                <a:latin typeface="Courier" pitchFamily="2" charset="0"/>
              </a:rPr>
              <a:t>print("After",</a:t>
            </a:r>
            <a:r>
              <a:rPr lang="en-GB" sz="2400" dirty="0" err="1">
                <a:solidFill>
                  <a:srgbClr val="002060"/>
                </a:solidFill>
                <a:latin typeface="Courier" pitchFamily="2" charset="0"/>
              </a:rPr>
              <a:t>one_list</a:t>
            </a:r>
            <a:r>
              <a:rPr lang="en-GB" sz="2400" dirty="0">
                <a:solidFill>
                  <a:srgbClr val="002060"/>
                </a:solidFill>
                <a:latin typeface="Courier" pitchFamily="2" charset="0"/>
              </a:rPr>
              <a:t>)</a:t>
            </a:r>
            <a:endParaRPr lang="en-BD" sz="2400" dirty="0">
              <a:solidFill>
                <a:srgbClr val="002060"/>
              </a:solidFill>
              <a:latin typeface="Courier" pitchFamily="2" charset="0"/>
            </a:endParaRPr>
          </a:p>
        </p:txBody>
      </p:sp>
      <p:sp>
        <p:nvSpPr>
          <p:cNvPr id="4" name="Footer Placeholder 3">
            <a:extLst>
              <a:ext uri="{FF2B5EF4-FFF2-40B4-BE49-F238E27FC236}">
                <a16:creationId xmlns:a16="http://schemas.microsoft.com/office/drawing/2014/main" id="{AD2A4830-26A2-082B-8101-BD62DBFCF8D6}"/>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27B591F0-C469-A325-60CB-0633EB09C44A}"/>
              </a:ext>
            </a:extLst>
          </p:cNvPr>
          <p:cNvSpPr>
            <a:spLocks noGrp="1"/>
          </p:cNvSpPr>
          <p:nvPr>
            <p:ph type="sldNum" sz="quarter" idx="12"/>
          </p:nvPr>
        </p:nvSpPr>
        <p:spPr/>
        <p:txBody>
          <a:bodyPr/>
          <a:lstStyle/>
          <a:p>
            <a:fld id="{80235DA5-1A7F-4DE4-AC05-DBD9155ADFF4}" type="slidenum">
              <a:rPr lang="en-US" smtClean="0"/>
              <a:t>36</a:t>
            </a:fld>
            <a:endParaRPr lang="en-US"/>
          </a:p>
        </p:txBody>
      </p:sp>
      <p:sp>
        <p:nvSpPr>
          <p:cNvPr id="6" name="TextBox 5">
            <a:extLst>
              <a:ext uri="{FF2B5EF4-FFF2-40B4-BE49-F238E27FC236}">
                <a16:creationId xmlns:a16="http://schemas.microsoft.com/office/drawing/2014/main" id="{23FCAF04-5660-BF2D-3FDE-68367C4D9B26}"/>
              </a:ext>
            </a:extLst>
          </p:cNvPr>
          <p:cNvSpPr txBox="1"/>
          <p:nvPr/>
        </p:nvSpPr>
        <p:spPr>
          <a:xfrm rot="19733630">
            <a:off x="9048593" y="3198168"/>
            <a:ext cx="2848857" cy="461665"/>
          </a:xfrm>
          <a:prstGeom prst="rect">
            <a:avLst/>
          </a:prstGeom>
          <a:noFill/>
        </p:spPr>
        <p:txBody>
          <a:bodyPr wrap="none" rtlCol="0">
            <a:spAutoFit/>
          </a:bodyPr>
          <a:lstStyle/>
          <a:p>
            <a:r>
              <a:rPr lang="en-BD" sz="2400" dirty="0">
                <a:ln w="0"/>
                <a:solidFill>
                  <a:schemeClr val="accent1"/>
                </a:solidFill>
                <a:effectLst>
                  <a:outerShdw blurRad="38100" dist="25400" dir="5400000" algn="ctr" rotWithShape="0">
                    <a:srgbClr val="6E747A">
                      <a:alpha val="43000"/>
                    </a:srgbClr>
                  </a:outerShdw>
                </a:effectLst>
              </a:rPr>
              <a:t>Main List Modified</a:t>
            </a:r>
          </a:p>
        </p:txBody>
      </p:sp>
    </p:spTree>
    <p:extLst>
      <p:ext uri="{BB962C8B-B14F-4D97-AF65-F5344CB8AC3E}">
        <p14:creationId xmlns:p14="http://schemas.microsoft.com/office/powerpoint/2010/main" val="37442744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14908-87A8-D65F-1CBA-E6FAF5AAFB17}"/>
              </a:ext>
            </a:extLst>
          </p:cNvPr>
          <p:cNvSpPr>
            <a:spLocks noGrp="1"/>
          </p:cNvSpPr>
          <p:nvPr>
            <p:ph type="title"/>
          </p:nvPr>
        </p:nvSpPr>
        <p:spPr/>
        <p:txBody>
          <a:bodyPr/>
          <a:lstStyle/>
          <a:p>
            <a:r>
              <a:rPr lang="en-BD" dirty="0"/>
              <a:t>Passing List in Function</a:t>
            </a:r>
          </a:p>
        </p:txBody>
      </p:sp>
      <p:sp>
        <p:nvSpPr>
          <p:cNvPr id="3" name="Content Placeholder 2">
            <a:extLst>
              <a:ext uri="{FF2B5EF4-FFF2-40B4-BE49-F238E27FC236}">
                <a16:creationId xmlns:a16="http://schemas.microsoft.com/office/drawing/2014/main" id="{B07B7FB0-513C-94D8-FB52-4F5FB0D7CCF7}"/>
              </a:ext>
            </a:extLst>
          </p:cNvPr>
          <p:cNvSpPr>
            <a:spLocks noGrp="1"/>
          </p:cNvSpPr>
          <p:nvPr>
            <p:ph idx="1"/>
          </p:nvPr>
        </p:nvSpPr>
        <p:spPr/>
        <p:txBody>
          <a:bodyPr>
            <a:normAutofit/>
          </a:bodyPr>
          <a:lstStyle/>
          <a:p>
            <a:pPr marL="0" indent="0">
              <a:buNone/>
            </a:pPr>
            <a:r>
              <a:rPr lang="en-GB" sz="2400" dirty="0">
                <a:solidFill>
                  <a:srgbClr val="002060"/>
                </a:solidFill>
                <a:latin typeface="Courier" pitchFamily="2" charset="0"/>
              </a:rPr>
              <a:t>def </a:t>
            </a:r>
            <a:r>
              <a:rPr lang="en-GB" sz="2400" dirty="0" err="1">
                <a:solidFill>
                  <a:srgbClr val="002060"/>
                </a:solidFill>
                <a:latin typeface="Courier" pitchFamily="2" charset="0"/>
              </a:rPr>
              <a:t>list_mod</a:t>
            </a:r>
            <a:r>
              <a:rPr lang="en-GB" sz="2400" dirty="0">
                <a:solidFill>
                  <a:srgbClr val="002060"/>
                </a:solidFill>
                <a:latin typeface="Courier" pitchFamily="2" charset="0"/>
              </a:rPr>
              <a:t>(</a:t>
            </a:r>
            <a:r>
              <a:rPr lang="en-GB" sz="2400" dirty="0" err="1">
                <a:solidFill>
                  <a:srgbClr val="002060"/>
                </a:solidFill>
                <a:latin typeface="Courier" pitchFamily="2" charset="0"/>
              </a:rPr>
              <a:t>my_list</a:t>
            </a:r>
            <a:r>
              <a:rPr lang="en-GB" sz="2400" dirty="0">
                <a:solidFill>
                  <a:srgbClr val="002060"/>
                </a:solidFill>
                <a:latin typeface="Courier" pitchFamily="2" charset="0"/>
              </a:rPr>
              <a:t>):</a:t>
            </a:r>
          </a:p>
          <a:p>
            <a:pPr marL="0" indent="0">
              <a:buNone/>
            </a:pPr>
            <a:endParaRPr lang="en-GB" sz="2400" dirty="0">
              <a:solidFill>
                <a:srgbClr val="002060"/>
              </a:solidFill>
              <a:latin typeface="Courier" pitchFamily="2" charset="0"/>
            </a:endParaRPr>
          </a:p>
          <a:p>
            <a:pPr marL="0" indent="0">
              <a:buNone/>
            </a:pPr>
            <a:r>
              <a:rPr lang="en-GB" sz="2400" dirty="0">
                <a:solidFill>
                  <a:srgbClr val="002060"/>
                </a:solidFill>
                <a:latin typeface="Courier" pitchFamily="2" charset="0"/>
              </a:rPr>
              <a:t>    </a:t>
            </a:r>
            <a:r>
              <a:rPr lang="en-GB" sz="2400" dirty="0" err="1">
                <a:solidFill>
                  <a:srgbClr val="002060"/>
                </a:solidFill>
                <a:latin typeface="Courier" pitchFamily="2" charset="0"/>
              </a:rPr>
              <a:t>current_item</a:t>
            </a:r>
            <a:r>
              <a:rPr lang="en-GB" sz="2400" dirty="0">
                <a:solidFill>
                  <a:srgbClr val="002060"/>
                </a:solidFill>
                <a:latin typeface="Courier" pitchFamily="2" charset="0"/>
              </a:rPr>
              <a:t> = </a:t>
            </a:r>
            <a:r>
              <a:rPr lang="en-GB" sz="2400" dirty="0" err="1">
                <a:solidFill>
                  <a:srgbClr val="002060"/>
                </a:solidFill>
                <a:latin typeface="Courier" pitchFamily="2" charset="0"/>
              </a:rPr>
              <a:t>my_list.pop</a:t>
            </a:r>
            <a:r>
              <a:rPr lang="en-GB" sz="2400" dirty="0">
                <a:solidFill>
                  <a:srgbClr val="002060"/>
                </a:solidFill>
                <a:latin typeface="Courier" pitchFamily="2" charset="0"/>
              </a:rPr>
              <a:t>()</a:t>
            </a:r>
          </a:p>
          <a:p>
            <a:pPr marL="0" indent="0">
              <a:buNone/>
            </a:pPr>
            <a:r>
              <a:rPr lang="en-GB" sz="2400" dirty="0">
                <a:solidFill>
                  <a:srgbClr val="002060"/>
                </a:solidFill>
                <a:latin typeface="Courier" pitchFamily="2" charset="0"/>
              </a:rPr>
              <a:t>    print(</a:t>
            </a:r>
            <a:r>
              <a:rPr lang="en-GB" sz="2400" dirty="0" err="1">
                <a:solidFill>
                  <a:srgbClr val="002060"/>
                </a:solidFill>
                <a:latin typeface="Courier" pitchFamily="2" charset="0"/>
              </a:rPr>
              <a:t>current_item.title</a:t>
            </a:r>
            <a:r>
              <a:rPr lang="en-GB" sz="2400" dirty="0">
                <a:solidFill>
                  <a:srgbClr val="002060"/>
                </a:solidFill>
                <a:latin typeface="Courier" pitchFamily="2" charset="0"/>
              </a:rPr>
              <a:t>())</a:t>
            </a:r>
          </a:p>
          <a:p>
            <a:pPr marL="0" indent="0">
              <a:buNone/>
            </a:pPr>
            <a:endParaRPr lang="en-GB" sz="2400" dirty="0">
              <a:solidFill>
                <a:srgbClr val="002060"/>
              </a:solidFill>
              <a:latin typeface="Courier" pitchFamily="2" charset="0"/>
            </a:endParaRPr>
          </a:p>
          <a:p>
            <a:pPr marL="0" indent="0">
              <a:buNone/>
            </a:pPr>
            <a:r>
              <a:rPr lang="en-GB" sz="2400" dirty="0" err="1">
                <a:solidFill>
                  <a:srgbClr val="002060"/>
                </a:solidFill>
                <a:latin typeface="Courier" pitchFamily="2" charset="0"/>
              </a:rPr>
              <a:t>one_list</a:t>
            </a:r>
            <a:r>
              <a:rPr lang="en-GB" sz="2400" dirty="0">
                <a:solidFill>
                  <a:srgbClr val="002060"/>
                </a:solidFill>
                <a:latin typeface="Courier" pitchFamily="2" charset="0"/>
              </a:rPr>
              <a:t> = ['john', 'marry', 'rock']</a:t>
            </a:r>
          </a:p>
          <a:p>
            <a:pPr marL="0" indent="0">
              <a:buNone/>
            </a:pPr>
            <a:r>
              <a:rPr lang="en-GB" sz="2400" dirty="0">
                <a:solidFill>
                  <a:srgbClr val="002060"/>
                </a:solidFill>
                <a:latin typeface="Courier" pitchFamily="2" charset="0"/>
              </a:rPr>
              <a:t>print("Before",</a:t>
            </a:r>
            <a:r>
              <a:rPr lang="en-GB" sz="2400" dirty="0" err="1">
                <a:solidFill>
                  <a:srgbClr val="002060"/>
                </a:solidFill>
                <a:latin typeface="Courier" pitchFamily="2" charset="0"/>
              </a:rPr>
              <a:t>one_list</a:t>
            </a:r>
            <a:r>
              <a:rPr lang="en-GB" sz="2400" dirty="0">
                <a:solidFill>
                  <a:srgbClr val="002060"/>
                </a:solidFill>
                <a:latin typeface="Courier" pitchFamily="2" charset="0"/>
              </a:rPr>
              <a:t>)</a:t>
            </a:r>
          </a:p>
          <a:p>
            <a:pPr marL="0" indent="0">
              <a:buNone/>
            </a:pPr>
            <a:r>
              <a:rPr lang="en-GB" sz="2400" dirty="0" err="1">
                <a:solidFill>
                  <a:srgbClr val="002060"/>
                </a:solidFill>
                <a:latin typeface="Courier" pitchFamily="2" charset="0"/>
              </a:rPr>
              <a:t>list_mod</a:t>
            </a:r>
            <a:r>
              <a:rPr lang="en-GB" sz="2400" dirty="0">
                <a:solidFill>
                  <a:srgbClr val="002060"/>
                </a:solidFill>
                <a:latin typeface="Courier" pitchFamily="2" charset="0"/>
              </a:rPr>
              <a:t>(</a:t>
            </a:r>
            <a:r>
              <a:rPr lang="en-GB" sz="2400" dirty="0" err="1">
                <a:solidFill>
                  <a:srgbClr val="002060"/>
                </a:solidFill>
                <a:latin typeface="Courier" pitchFamily="2" charset="0"/>
              </a:rPr>
              <a:t>one_list</a:t>
            </a:r>
            <a:r>
              <a:rPr lang="en-GB" sz="2400" dirty="0">
                <a:solidFill>
                  <a:srgbClr val="002060"/>
                </a:solidFill>
                <a:latin typeface="Courier" pitchFamily="2" charset="0"/>
              </a:rPr>
              <a:t>[:])</a:t>
            </a:r>
          </a:p>
          <a:p>
            <a:pPr marL="0" indent="0">
              <a:buNone/>
            </a:pPr>
            <a:r>
              <a:rPr lang="en-GB" sz="2400" dirty="0">
                <a:solidFill>
                  <a:srgbClr val="002060"/>
                </a:solidFill>
                <a:latin typeface="Courier" pitchFamily="2" charset="0"/>
              </a:rPr>
              <a:t>print("After",</a:t>
            </a:r>
            <a:r>
              <a:rPr lang="en-GB" sz="2400" dirty="0" err="1">
                <a:solidFill>
                  <a:srgbClr val="002060"/>
                </a:solidFill>
                <a:latin typeface="Courier" pitchFamily="2" charset="0"/>
              </a:rPr>
              <a:t>one_list</a:t>
            </a:r>
            <a:r>
              <a:rPr lang="en-GB" sz="2400" dirty="0">
                <a:solidFill>
                  <a:srgbClr val="002060"/>
                </a:solidFill>
                <a:latin typeface="Courier" pitchFamily="2" charset="0"/>
              </a:rPr>
              <a:t>)</a:t>
            </a:r>
            <a:endParaRPr lang="en-BD" sz="2400" dirty="0">
              <a:solidFill>
                <a:srgbClr val="002060"/>
              </a:solidFill>
              <a:latin typeface="Courier" pitchFamily="2" charset="0"/>
            </a:endParaRPr>
          </a:p>
        </p:txBody>
      </p:sp>
      <p:sp>
        <p:nvSpPr>
          <p:cNvPr id="4" name="Footer Placeholder 3">
            <a:extLst>
              <a:ext uri="{FF2B5EF4-FFF2-40B4-BE49-F238E27FC236}">
                <a16:creationId xmlns:a16="http://schemas.microsoft.com/office/drawing/2014/main" id="{A85E9F0A-6BC2-FC35-0F8C-53ABA4DEB5E7}"/>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D3C42D7F-04E7-A8C7-1F32-6F8C405DA473}"/>
              </a:ext>
            </a:extLst>
          </p:cNvPr>
          <p:cNvSpPr>
            <a:spLocks noGrp="1"/>
          </p:cNvSpPr>
          <p:nvPr>
            <p:ph type="sldNum" sz="quarter" idx="12"/>
          </p:nvPr>
        </p:nvSpPr>
        <p:spPr/>
        <p:txBody>
          <a:bodyPr/>
          <a:lstStyle/>
          <a:p>
            <a:fld id="{80235DA5-1A7F-4DE4-AC05-DBD9155ADFF4}" type="slidenum">
              <a:rPr lang="en-US" smtClean="0"/>
              <a:t>37</a:t>
            </a:fld>
            <a:endParaRPr lang="en-US"/>
          </a:p>
        </p:txBody>
      </p:sp>
    </p:spTree>
    <p:extLst>
      <p:ext uri="{BB962C8B-B14F-4D97-AF65-F5344CB8AC3E}">
        <p14:creationId xmlns:p14="http://schemas.microsoft.com/office/powerpoint/2010/main" val="16627359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F3DFE1-38F6-9217-0BA4-7675A7921E6B}"/>
              </a:ext>
            </a:extLst>
          </p:cNvPr>
          <p:cNvSpPr>
            <a:spLocks noGrp="1"/>
          </p:cNvSpPr>
          <p:nvPr>
            <p:ph idx="1"/>
          </p:nvPr>
        </p:nvSpPr>
        <p:spPr/>
        <p:txBody>
          <a:bodyPr>
            <a:normAutofit/>
          </a:bodyPr>
          <a:lstStyle/>
          <a:p>
            <a:pPr marL="0" indent="0">
              <a:buNone/>
            </a:pPr>
            <a:r>
              <a:rPr lang="en-GB" sz="2800" dirty="0">
                <a:solidFill>
                  <a:srgbClr val="002060"/>
                </a:solidFill>
                <a:latin typeface="Courier" pitchFamily="2" charset="0"/>
              </a:rPr>
              <a:t>def </a:t>
            </a:r>
            <a:r>
              <a:rPr lang="en-GB" sz="2800" dirty="0" err="1">
                <a:solidFill>
                  <a:srgbClr val="002060"/>
                </a:solidFill>
                <a:latin typeface="Courier" pitchFamily="2" charset="0"/>
              </a:rPr>
              <a:t>func</a:t>
            </a:r>
            <a:r>
              <a:rPr lang="en-GB" sz="2800" dirty="0">
                <a:solidFill>
                  <a:srgbClr val="002060"/>
                </a:solidFill>
                <a:latin typeface="Courier" pitchFamily="2" charset="0"/>
              </a:rPr>
              <a:t>(</a:t>
            </a:r>
          </a:p>
          <a:p>
            <a:pPr marL="0" indent="0">
              <a:buNone/>
            </a:pPr>
            <a:r>
              <a:rPr lang="en-GB" sz="2800" dirty="0">
                <a:solidFill>
                  <a:srgbClr val="002060"/>
                </a:solidFill>
                <a:latin typeface="Courier" pitchFamily="2" charset="0"/>
              </a:rPr>
              <a:t>    param1, param2="okay",</a:t>
            </a:r>
          </a:p>
          <a:p>
            <a:pPr marL="0" indent="0">
              <a:buNone/>
            </a:pPr>
            <a:r>
              <a:rPr lang="en-GB" sz="2800" dirty="0">
                <a:solidFill>
                  <a:srgbClr val="002060"/>
                </a:solidFill>
                <a:latin typeface="Courier" pitchFamily="2" charset="0"/>
              </a:rPr>
              <a:t>    param3="Default", param4=""):</a:t>
            </a:r>
          </a:p>
          <a:p>
            <a:pPr marL="0" indent="0">
              <a:buNone/>
            </a:pPr>
            <a:endParaRPr lang="en-GB" sz="2800" dirty="0">
              <a:solidFill>
                <a:srgbClr val="002060"/>
              </a:solidFill>
              <a:latin typeface="Courier" pitchFamily="2" charset="0"/>
            </a:endParaRPr>
          </a:p>
          <a:p>
            <a:pPr marL="0" indent="0">
              <a:buNone/>
            </a:pPr>
            <a:r>
              <a:rPr lang="en-GB" sz="2800" dirty="0">
                <a:solidFill>
                  <a:srgbClr val="002060"/>
                </a:solidFill>
                <a:latin typeface="Courier" pitchFamily="2" charset="0"/>
              </a:rPr>
              <a:t>    print("This one works too")</a:t>
            </a:r>
          </a:p>
          <a:p>
            <a:pPr marL="0" indent="0">
              <a:buNone/>
            </a:pPr>
            <a:endParaRPr lang="en-GB" sz="2800" dirty="0">
              <a:solidFill>
                <a:srgbClr val="002060"/>
              </a:solidFill>
              <a:latin typeface="Courier" pitchFamily="2" charset="0"/>
            </a:endParaRPr>
          </a:p>
          <a:p>
            <a:pPr marL="0" indent="0">
              <a:buNone/>
            </a:pPr>
            <a:r>
              <a:rPr lang="en-GB" sz="2800" dirty="0" err="1">
                <a:solidFill>
                  <a:srgbClr val="002060"/>
                </a:solidFill>
                <a:latin typeface="Courier" pitchFamily="2" charset="0"/>
              </a:rPr>
              <a:t>func</a:t>
            </a:r>
            <a:r>
              <a:rPr lang="en-GB" sz="2800" dirty="0">
                <a:solidFill>
                  <a:srgbClr val="002060"/>
                </a:solidFill>
                <a:latin typeface="Courier" pitchFamily="2" charset="0"/>
              </a:rPr>
              <a:t>("Atanu")</a:t>
            </a:r>
            <a:endParaRPr lang="en-BD" sz="2800" dirty="0">
              <a:solidFill>
                <a:srgbClr val="002060"/>
              </a:solidFill>
              <a:latin typeface="Courier" pitchFamily="2" charset="0"/>
            </a:endParaRPr>
          </a:p>
        </p:txBody>
      </p:sp>
      <p:sp>
        <p:nvSpPr>
          <p:cNvPr id="2" name="Title 1">
            <a:extLst>
              <a:ext uri="{FF2B5EF4-FFF2-40B4-BE49-F238E27FC236}">
                <a16:creationId xmlns:a16="http://schemas.microsoft.com/office/drawing/2014/main" id="{C960DDBE-2A74-F246-4C38-8899B30C3C47}"/>
              </a:ext>
            </a:extLst>
          </p:cNvPr>
          <p:cNvSpPr>
            <a:spLocks noGrp="1"/>
          </p:cNvSpPr>
          <p:nvPr>
            <p:ph type="title"/>
          </p:nvPr>
        </p:nvSpPr>
        <p:spPr/>
        <p:txBody>
          <a:bodyPr/>
          <a:lstStyle/>
          <a:p>
            <a:r>
              <a:rPr lang="en-BD" dirty="0"/>
              <a:t>Default Parameter and Styling Function</a:t>
            </a:r>
          </a:p>
        </p:txBody>
      </p:sp>
      <p:sp>
        <p:nvSpPr>
          <p:cNvPr id="4" name="Footer Placeholder 3">
            <a:extLst>
              <a:ext uri="{FF2B5EF4-FFF2-40B4-BE49-F238E27FC236}">
                <a16:creationId xmlns:a16="http://schemas.microsoft.com/office/drawing/2014/main" id="{4ACABF71-CC2D-57F0-1280-DCE7A035F345}"/>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B06353D6-EA97-A580-99F9-63F2DAB2DBC7}"/>
              </a:ext>
            </a:extLst>
          </p:cNvPr>
          <p:cNvSpPr>
            <a:spLocks noGrp="1"/>
          </p:cNvSpPr>
          <p:nvPr>
            <p:ph type="sldNum" sz="quarter" idx="12"/>
          </p:nvPr>
        </p:nvSpPr>
        <p:spPr/>
        <p:txBody>
          <a:bodyPr/>
          <a:lstStyle/>
          <a:p>
            <a:fld id="{80235DA5-1A7F-4DE4-AC05-DBD9155ADFF4}" type="slidenum">
              <a:rPr lang="en-US" smtClean="0"/>
              <a:t>38</a:t>
            </a:fld>
            <a:endParaRPr lang="en-US"/>
          </a:p>
        </p:txBody>
      </p:sp>
    </p:spTree>
    <p:extLst>
      <p:ext uri="{BB962C8B-B14F-4D97-AF65-F5344CB8AC3E}">
        <p14:creationId xmlns:p14="http://schemas.microsoft.com/office/powerpoint/2010/main" val="40823039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21FD9-F4F3-ACE0-6D66-4306250FF8B2}"/>
              </a:ext>
            </a:extLst>
          </p:cNvPr>
          <p:cNvSpPr>
            <a:spLocks noGrp="1"/>
          </p:cNvSpPr>
          <p:nvPr>
            <p:ph type="title"/>
          </p:nvPr>
        </p:nvSpPr>
        <p:spPr/>
        <p:txBody>
          <a:bodyPr/>
          <a:lstStyle/>
          <a:p>
            <a:r>
              <a:rPr lang="en-BD" dirty="0"/>
              <a:t>Global Variable</a:t>
            </a:r>
          </a:p>
        </p:txBody>
      </p:sp>
      <p:sp>
        <p:nvSpPr>
          <p:cNvPr id="3" name="Content Placeholder 2">
            <a:extLst>
              <a:ext uri="{FF2B5EF4-FFF2-40B4-BE49-F238E27FC236}">
                <a16:creationId xmlns:a16="http://schemas.microsoft.com/office/drawing/2014/main" id="{178CF35B-7BA0-AA65-CED4-0C8A5762097A}"/>
              </a:ext>
            </a:extLst>
          </p:cNvPr>
          <p:cNvSpPr>
            <a:spLocks noGrp="1"/>
          </p:cNvSpPr>
          <p:nvPr>
            <p:ph idx="1"/>
          </p:nvPr>
        </p:nvSpPr>
        <p:spPr/>
        <p:txBody>
          <a:bodyPr>
            <a:normAutofit/>
          </a:bodyPr>
          <a:lstStyle/>
          <a:p>
            <a:pPr marL="0" indent="0">
              <a:buNone/>
            </a:pPr>
            <a:r>
              <a:rPr lang="en-GB" sz="2400" dirty="0">
                <a:latin typeface="Courier" pitchFamily="2" charset="0"/>
              </a:rPr>
              <a:t>def </a:t>
            </a:r>
            <a:r>
              <a:rPr lang="en-GB" sz="2400" dirty="0" err="1">
                <a:latin typeface="Courier" pitchFamily="2" charset="0"/>
              </a:rPr>
              <a:t>testfunction</a:t>
            </a:r>
            <a:r>
              <a:rPr lang="en-GB" sz="2400" dirty="0">
                <a:latin typeface="Courier" pitchFamily="2" charset="0"/>
              </a:rPr>
              <a:t>(</a:t>
            </a:r>
            <a:r>
              <a:rPr lang="en-GB" sz="2400" dirty="0" err="1">
                <a:latin typeface="Courier" pitchFamily="2" charset="0"/>
              </a:rPr>
              <a:t>arg</a:t>
            </a:r>
            <a:r>
              <a:rPr lang="en-GB" sz="2400" dirty="0">
                <a:latin typeface="Courier" pitchFamily="2" charset="0"/>
              </a:rPr>
              <a:t>):</a:t>
            </a:r>
          </a:p>
          <a:p>
            <a:pPr marL="0" indent="0">
              <a:buNone/>
            </a:pPr>
            <a:r>
              <a:rPr lang="en-GB" sz="2400" dirty="0">
                <a:latin typeface="Courier" pitchFamily="2" charset="0"/>
              </a:rPr>
              <a:t>   </a:t>
            </a:r>
          </a:p>
          <a:p>
            <a:pPr marL="0" indent="0">
              <a:buNone/>
            </a:pPr>
            <a:r>
              <a:rPr lang="en-GB" sz="2400" dirty="0">
                <a:latin typeface="Courier" pitchFamily="2" charset="0"/>
              </a:rPr>
              <a:t>   global var</a:t>
            </a:r>
          </a:p>
          <a:p>
            <a:pPr marL="0" indent="0">
              <a:buNone/>
            </a:pPr>
            <a:r>
              <a:rPr lang="en-GB" sz="2400" dirty="0">
                <a:latin typeface="Courier" pitchFamily="2" charset="0"/>
              </a:rPr>
              <a:t>   var +=1</a:t>
            </a:r>
          </a:p>
          <a:p>
            <a:pPr marL="0" indent="0">
              <a:buNone/>
            </a:pPr>
            <a:endParaRPr lang="en-GB" sz="2400" dirty="0">
              <a:latin typeface="Courier" pitchFamily="2" charset="0"/>
            </a:endParaRPr>
          </a:p>
          <a:p>
            <a:pPr marL="0" indent="0">
              <a:buNone/>
            </a:pPr>
            <a:r>
              <a:rPr lang="en-GB" sz="2400" dirty="0">
                <a:latin typeface="Courier" pitchFamily="2" charset="0"/>
              </a:rPr>
              <a:t>var=10</a:t>
            </a:r>
          </a:p>
          <a:p>
            <a:pPr marL="0" indent="0">
              <a:buNone/>
            </a:pPr>
            <a:r>
              <a:rPr lang="en-GB" sz="2400" dirty="0">
                <a:latin typeface="Courier" pitchFamily="2" charset="0"/>
              </a:rPr>
              <a:t>print ("Variable before passing:", var)</a:t>
            </a:r>
          </a:p>
          <a:p>
            <a:pPr marL="0" indent="0">
              <a:buNone/>
            </a:pPr>
            <a:r>
              <a:rPr lang="en-GB" sz="2400" dirty="0" err="1">
                <a:latin typeface="Courier" pitchFamily="2" charset="0"/>
              </a:rPr>
              <a:t>testfunction</a:t>
            </a:r>
            <a:r>
              <a:rPr lang="en-GB" sz="2400" dirty="0">
                <a:latin typeface="Courier" pitchFamily="2" charset="0"/>
              </a:rPr>
              <a:t>(var)</a:t>
            </a:r>
          </a:p>
          <a:p>
            <a:pPr marL="0" indent="0">
              <a:buNone/>
            </a:pPr>
            <a:r>
              <a:rPr lang="en-GB" sz="2400" dirty="0">
                <a:latin typeface="Courier" pitchFamily="2" charset="0"/>
              </a:rPr>
              <a:t>print ("value after function call", var)</a:t>
            </a:r>
            <a:endParaRPr lang="en-BD" sz="2400" dirty="0">
              <a:latin typeface="Courier" pitchFamily="2" charset="0"/>
            </a:endParaRPr>
          </a:p>
        </p:txBody>
      </p:sp>
      <p:sp>
        <p:nvSpPr>
          <p:cNvPr id="4" name="Footer Placeholder 3">
            <a:extLst>
              <a:ext uri="{FF2B5EF4-FFF2-40B4-BE49-F238E27FC236}">
                <a16:creationId xmlns:a16="http://schemas.microsoft.com/office/drawing/2014/main" id="{2C0552B4-0170-F2EE-D84D-5676CE2700BC}"/>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BF1AA87D-6B8E-2A4F-D6B0-4D8FDDE68406}"/>
              </a:ext>
            </a:extLst>
          </p:cNvPr>
          <p:cNvSpPr>
            <a:spLocks noGrp="1"/>
          </p:cNvSpPr>
          <p:nvPr>
            <p:ph type="sldNum" sz="quarter" idx="12"/>
          </p:nvPr>
        </p:nvSpPr>
        <p:spPr/>
        <p:txBody>
          <a:bodyPr/>
          <a:lstStyle/>
          <a:p>
            <a:fld id="{80235DA5-1A7F-4DE4-AC05-DBD9155ADFF4}" type="slidenum">
              <a:rPr lang="en-US" smtClean="0"/>
              <a:t>39</a:t>
            </a:fld>
            <a:endParaRPr lang="en-US"/>
          </a:p>
        </p:txBody>
      </p:sp>
    </p:spTree>
    <p:extLst>
      <p:ext uri="{BB962C8B-B14F-4D97-AF65-F5344CB8AC3E}">
        <p14:creationId xmlns:p14="http://schemas.microsoft.com/office/powerpoint/2010/main" val="2754777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E63F1-8B3B-B44A-8371-900FD6FF54AD}"/>
              </a:ext>
            </a:extLst>
          </p:cNvPr>
          <p:cNvSpPr>
            <a:spLocks noGrp="1"/>
          </p:cNvSpPr>
          <p:nvPr>
            <p:ph type="title"/>
          </p:nvPr>
        </p:nvSpPr>
        <p:spPr/>
        <p:txBody>
          <a:bodyPr/>
          <a:lstStyle/>
          <a:p>
            <a:r>
              <a:rPr lang="en-BD" dirty="0"/>
              <a:t>Control Statements</a:t>
            </a:r>
          </a:p>
        </p:txBody>
      </p:sp>
      <p:sp>
        <p:nvSpPr>
          <p:cNvPr id="4" name="Footer Placeholder 3">
            <a:extLst>
              <a:ext uri="{FF2B5EF4-FFF2-40B4-BE49-F238E27FC236}">
                <a16:creationId xmlns:a16="http://schemas.microsoft.com/office/drawing/2014/main" id="{57E6E2DF-C3E2-BD12-0A05-F0A9F04A3DEB}"/>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92B9BD47-8C22-065C-2FA4-7FBB3F831DA8}"/>
              </a:ext>
            </a:extLst>
          </p:cNvPr>
          <p:cNvSpPr>
            <a:spLocks noGrp="1"/>
          </p:cNvSpPr>
          <p:nvPr>
            <p:ph type="sldNum" sz="quarter" idx="12"/>
          </p:nvPr>
        </p:nvSpPr>
        <p:spPr/>
        <p:txBody>
          <a:bodyPr/>
          <a:lstStyle/>
          <a:p>
            <a:fld id="{80235DA5-1A7F-4DE4-AC05-DBD9155ADFF4}" type="slidenum">
              <a:rPr lang="en-US" smtClean="0"/>
              <a:t>4</a:t>
            </a:fld>
            <a:endParaRPr lang="en-US"/>
          </a:p>
        </p:txBody>
      </p:sp>
      <p:graphicFrame>
        <p:nvGraphicFramePr>
          <p:cNvPr id="7" name="Diagram 6">
            <a:extLst>
              <a:ext uri="{FF2B5EF4-FFF2-40B4-BE49-F238E27FC236}">
                <a16:creationId xmlns:a16="http://schemas.microsoft.com/office/drawing/2014/main" id="{01F945E1-ACAF-C05D-1880-C01C10F6576D}"/>
              </a:ext>
            </a:extLst>
          </p:cNvPr>
          <p:cNvGraphicFramePr/>
          <p:nvPr>
            <p:extLst>
              <p:ext uri="{D42A27DB-BD31-4B8C-83A1-F6EECF244321}">
                <p14:modId xmlns:p14="http://schemas.microsoft.com/office/powerpoint/2010/main" val="340527430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5623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FB9D9-AC44-B15F-BDF4-6E18DDCED14C}"/>
              </a:ext>
            </a:extLst>
          </p:cNvPr>
          <p:cNvSpPr>
            <a:spLocks noGrp="1"/>
          </p:cNvSpPr>
          <p:nvPr>
            <p:ph type="title"/>
          </p:nvPr>
        </p:nvSpPr>
        <p:spPr/>
        <p:txBody>
          <a:bodyPr/>
          <a:lstStyle/>
          <a:p>
            <a:r>
              <a:rPr lang="en-BD" dirty="0"/>
              <a:t>If-Else</a:t>
            </a:r>
          </a:p>
        </p:txBody>
      </p:sp>
      <p:sp>
        <p:nvSpPr>
          <p:cNvPr id="3" name="Content Placeholder 2">
            <a:extLst>
              <a:ext uri="{FF2B5EF4-FFF2-40B4-BE49-F238E27FC236}">
                <a16:creationId xmlns:a16="http://schemas.microsoft.com/office/drawing/2014/main" id="{D810A202-D8D7-F791-3E95-3CD765DC4509}"/>
              </a:ext>
            </a:extLst>
          </p:cNvPr>
          <p:cNvSpPr>
            <a:spLocks noGrp="1"/>
          </p:cNvSpPr>
          <p:nvPr>
            <p:ph idx="1"/>
          </p:nvPr>
        </p:nvSpPr>
        <p:spPr>
          <a:xfrm>
            <a:off x="2869324" y="1438656"/>
            <a:ext cx="8635288" cy="4828032"/>
          </a:xfrm>
        </p:spPr>
        <p:txBody>
          <a:bodyPr>
            <a:normAutofit lnSpcReduction="10000"/>
          </a:bodyPr>
          <a:lstStyle/>
          <a:p>
            <a:pPr marL="0" indent="0">
              <a:buNone/>
            </a:pPr>
            <a:r>
              <a:rPr lang="en-GB" sz="2400" dirty="0">
                <a:solidFill>
                  <a:srgbClr val="002060"/>
                </a:solidFill>
                <a:latin typeface="Courier New" panose="02070309020205020404" pitchFamily="49" charset="0"/>
                <a:cs typeface="Courier New" panose="02070309020205020404" pitchFamily="49" charset="0"/>
              </a:rPr>
              <a:t>marks = 80 </a:t>
            </a:r>
          </a:p>
          <a:p>
            <a:pPr marL="0" indent="0">
              <a:buNone/>
            </a:pPr>
            <a:r>
              <a:rPr lang="en-GB" sz="2400" dirty="0">
                <a:solidFill>
                  <a:srgbClr val="002060"/>
                </a:solidFill>
                <a:latin typeface="Courier New" panose="02070309020205020404" pitchFamily="49" charset="0"/>
                <a:cs typeface="Courier New" panose="02070309020205020404" pitchFamily="49" charset="0"/>
              </a:rPr>
              <a:t>result = ""</a:t>
            </a:r>
          </a:p>
          <a:p>
            <a:pPr marL="0" indent="0">
              <a:buNone/>
            </a:pPr>
            <a:r>
              <a:rPr lang="en-GB" sz="2400" dirty="0">
                <a:solidFill>
                  <a:srgbClr val="002060"/>
                </a:solidFill>
                <a:latin typeface="Courier New" panose="02070309020205020404" pitchFamily="49" charset="0"/>
                <a:cs typeface="Courier New" panose="02070309020205020404" pitchFamily="49" charset="0"/>
              </a:rPr>
              <a:t>if marks &lt; 30:</a:t>
            </a:r>
          </a:p>
          <a:p>
            <a:pPr marL="0" indent="0">
              <a:buNone/>
            </a:pPr>
            <a:r>
              <a:rPr lang="en-GB" sz="2400" dirty="0">
                <a:solidFill>
                  <a:srgbClr val="002060"/>
                </a:solidFill>
                <a:latin typeface="Courier New" panose="02070309020205020404" pitchFamily="49" charset="0"/>
                <a:cs typeface="Courier New" panose="02070309020205020404" pitchFamily="49" charset="0"/>
              </a:rPr>
              <a:t>   result = "Failed"</a:t>
            </a:r>
          </a:p>
          <a:p>
            <a:pPr marL="0" indent="0">
              <a:buNone/>
            </a:pPr>
            <a:r>
              <a:rPr lang="en-GB" sz="2400" dirty="0" err="1">
                <a:solidFill>
                  <a:srgbClr val="002060"/>
                </a:solidFill>
                <a:latin typeface="Courier New" panose="02070309020205020404" pitchFamily="49" charset="0"/>
                <a:cs typeface="Courier New" panose="02070309020205020404" pitchFamily="49" charset="0"/>
              </a:rPr>
              <a:t>elif</a:t>
            </a:r>
            <a:r>
              <a:rPr lang="en-GB" sz="2400" dirty="0">
                <a:solidFill>
                  <a:srgbClr val="002060"/>
                </a:solidFill>
                <a:latin typeface="Courier New" panose="02070309020205020404" pitchFamily="49" charset="0"/>
                <a:cs typeface="Courier New" panose="02070309020205020404" pitchFamily="49" charset="0"/>
              </a:rPr>
              <a:t> marks &gt; 75:</a:t>
            </a:r>
          </a:p>
          <a:p>
            <a:pPr marL="0" indent="0">
              <a:buNone/>
            </a:pPr>
            <a:r>
              <a:rPr lang="en-GB" sz="2400" dirty="0">
                <a:solidFill>
                  <a:srgbClr val="002060"/>
                </a:solidFill>
                <a:latin typeface="Courier New" panose="02070309020205020404" pitchFamily="49" charset="0"/>
                <a:cs typeface="Courier New" panose="02070309020205020404" pitchFamily="49" charset="0"/>
              </a:rPr>
              <a:t>   result = "Passed with distinction"</a:t>
            </a:r>
          </a:p>
          <a:p>
            <a:pPr marL="0" indent="0">
              <a:buNone/>
            </a:pPr>
            <a:r>
              <a:rPr lang="en-GB" sz="2400" dirty="0">
                <a:solidFill>
                  <a:srgbClr val="002060"/>
                </a:solidFill>
                <a:latin typeface="Courier New" panose="02070309020205020404" pitchFamily="49" charset="0"/>
                <a:cs typeface="Courier New" panose="02070309020205020404" pitchFamily="49" charset="0"/>
              </a:rPr>
              <a:t>else:</a:t>
            </a:r>
          </a:p>
          <a:p>
            <a:pPr marL="0" indent="0">
              <a:buNone/>
            </a:pPr>
            <a:r>
              <a:rPr lang="en-GB" sz="2400" dirty="0">
                <a:solidFill>
                  <a:srgbClr val="002060"/>
                </a:solidFill>
                <a:latin typeface="Courier New" panose="02070309020205020404" pitchFamily="49" charset="0"/>
                <a:cs typeface="Courier New" panose="02070309020205020404" pitchFamily="49" charset="0"/>
              </a:rPr>
              <a:t>   result = "Passed"</a:t>
            </a:r>
          </a:p>
          <a:p>
            <a:pPr marL="0" indent="0">
              <a:buNone/>
            </a:pPr>
            <a:endParaRPr lang="en-GB" sz="2400" dirty="0">
              <a:solidFill>
                <a:srgbClr val="002060"/>
              </a:solidFill>
              <a:latin typeface="Courier New" panose="02070309020205020404" pitchFamily="49" charset="0"/>
              <a:cs typeface="Courier New" panose="02070309020205020404" pitchFamily="49" charset="0"/>
            </a:endParaRPr>
          </a:p>
          <a:p>
            <a:pPr marL="0" indent="0">
              <a:buNone/>
            </a:pPr>
            <a:r>
              <a:rPr lang="en-GB" sz="2400" dirty="0">
                <a:solidFill>
                  <a:srgbClr val="002060"/>
                </a:solidFill>
                <a:latin typeface="Courier New" panose="02070309020205020404" pitchFamily="49" charset="0"/>
                <a:cs typeface="Courier New" panose="02070309020205020404" pitchFamily="49" charset="0"/>
              </a:rPr>
              <a:t>print(result)</a:t>
            </a:r>
            <a:endParaRPr lang="en-BD" sz="2400" dirty="0">
              <a:solidFill>
                <a:srgbClr val="002060"/>
              </a:solidFill>
              <a:latin typeface="Courier New" panose="02070309020205020404" pitchFamily="49" charset="0"/>
              <a:cs typeface="Courier New" panose="02070309020205020404" pitchFamily="49" charset="0"/>
            </a:endParaRPr>
          </a:p>
        </p:txBody>
      </p:sp>
      <p:sp>
        <p:nvSpPr>
          <p:cNvPr id="4" name="Footer Placeholder 3">
            <a:extLst>
              <a:ext uri="{FF2B5EF4-FFF2-40B4-BE49-F238E27FC236}">
                <a16:creationId xmlns:a16="http://schemas.microsoft.com/office/drawing/2014/main" id="{A5C9ECDD-0835-8E2D-4C8E-B06A21ED4589}"/>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137EEFA4-B97B-7804-28DA-5CB00A199F81}"/>
              </a:ext>
            </a:extLst>
          </p:cNvPr>
          <p:cNvSpPr>
            <a:spLocks noGrp="1"/>
          </p:cNvSpPr>
          <p:nvPr>
            <p:ph type="sldNum" sz="quarter" idx="12"/>
          </p:nvPr>
        </p:nvSpPr>
        <p:spPr/>
        <p:txBody>
          <a:bodyPr/>
          <a:lstStyle/>
          <a:p>
            <a:fld id="{80235DA5-1A7F-4DE4-AC05-DBD9155ADFF4}" type="slidenum">
              <a:rPr lang="en-US" smtClean="0"/>
              <a:t>5</a:t>
            </a:fld>
            <a:endParaRPr lang="en-US"/>
          </a:p>
        </p:txBody>
      </p:sp>
    </p:spTree>
    <p:extLst>
      <p:ext uri="{BB962C8B-B14F-4D97-AF65-F5344CB8AC3E}">
        <p14:creationId xmlns:p14="http://schemas.microsoft.com/office/powerpoint/2010/main" val="2693603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0F45-D32F-78BE-A9B4-3AF1E3BB8A6F}"/>
              </a:ext>
            </a:extLst>
          </p:cNvPr>
          <p:cNvSpPr>
            <a:spLocks noGrp="1"/>
          </p:cNvSpPr>
          <p:nvPr>
            <p:ph type="title"/>
          </p:nvPr>
        </p:nvSpPr>
        <p:spPr>
          <a:xfrm rot="20484942">
            <a:off x="2162892" y="3121288"/>
            <a:ext cx="9657032" cy="864605"/>
          </a:xfrm>
          <a:ln>
            <a:solidFill>
              <a:schemeClr val="accent1">
                <a:lumMod val="50000"/>
              </a:schemeClr>
            </a:solidFill>
          </a:ln>
        </p:spPr>
        <p:txBody>
          <a:bodyPr>
            <a:noAutofit/>
          </a:bodyPr>
          <a:lstStyle/>
          <a:p>
            <a:pPr algn="ctr"/>
            <a:r>
              <a:rPr lang="en-BD" sz="6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Remember Lecture 5??</a:t>
            </a:r>
          </a:p>
        </p:txBody>
      </p:sp>
      <p:sp>
        <p:nvSpPr>
          <p:cNvPr id="4" name="Footer Placeholder 3">
            <a:extLst>
              <a:ext uri="{FF2B5EF4-FFF2-40B4-BE49-F238E27FC236}">
                <a16:creationId xmlns:a16="http://schemas.microsoft.com/office/drawing/2014/main" id="{ABDBDB43-3BF0-6874-4DED-7EB9F8177639}"/>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8D5A80D5-804A-F12A-72DD-FAB6DA703826}"/>
              </a:ext>
            </a:extLst>
          </p:cNvPr>
          <p:cNvSpPr>
            <a:spLocks noGrp="1"/>
          </p:cNvSpPr>
          <p:nvPr>
            <p:ph type="sldNum" sz="quarter" idx="12"/>
          </p:nvPr>
        </p:nvSpPr>
        <p:spPr/>
        <p:txBody>
          <a:bodyPr/>
          <a:lstStyle/>
          <a:p>
            <a:fld id="{80235DA5-1A7F-4DE4-AC05-DBD9155ADFF4}" type="slidenum">
              <a:rPr lang="en-US" smtClean="0"/>
              <a:t>6</a:t>
            </a:fld>
            <a:endParaRPr lang="en-US"/>
          </a:p>
        </p:txBody>
      </p:sp>
    </p:spTree>
    <p:extLst>
      <p:ext uri="{BB962C8B-B14F-4D97-AF65-F5344CB8AC3E}">
        <p14:creationId xmlns:p14="http://schemas.microsoft.com/office/powerpoint/2010/main" val="285267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8E44F-6F70-E25D-B69A-A156BF446E15}"/>
              </a:ext>
            </a:extLst>
          </p:cNvPr>
          <p:cNvSpPr>
            <a:spLocks noGrp="1"/>
          </p:cNvSpPr>
          <p:nvPr>
            <p:ph type="title"/>
          </p:nvPr>
        </p:nvSpPr>
        <p:spPr/>
        <p:txBody>
          <a:bodyPr/>
          <a:lstStyle/>
          <a:p>
            <a:r>
              <a:rPr lang="en-US" dirty="0"/>
              <a:t>Python Operators (</a:t>
            </a:r>
            <a:r>
              <a:rPr lang="en-US" dirty="0" err="1"/>
              <a:t>Arithmatic</a:t>
            </a:r>
            <a:r>
              <a:rPr lang="en-US" dirty="0"/>
              <a:t>)</a:t>
            </a:r>
          </a:p>
        </p:txBody>
      </p:sp>
      <p:pic>
        <p:nvPicPr>
          <p:cNvPr id="7" name="Content Placeholder 6">
            <a:extLst>
              <a:ext uri="{FF2B5EF4-FFF2-40B4-BE49-F238E27FC236}">
                <a16:creationId xmlns:a16="http://schemas.microsoft.com/office/drawing/2014/main" id="{090532B9-02F5-078F-0C8F-D3FAF1A4D381}"/>
              </a:ext>
            </a:extLst>
          </p:cNvPr>
          <p:cNvPicPr>
            <a:picLocks noGrp="1" noChangeAspect="1"/>
          </p:cNvPicPr>
          <p:nvPr>
            <p:ph idx="1"/>
          </p:nvPr>
        </p:nvPicPr>
        <p:blipFill>
          <a:blip r:embed="rId2"/>
          <a:stretch>
            <a:fillRect/>
          </a:stretch>
        </p:blipFill>
        <p:spPr>
          <a:xfrm>
            <a:off x="3052774" y="1633905"/>
            <a:ext cx="6619722" cy="3929768"/>
          </a:xfrm>
          <a:ln>
            <a:solidFill>
              <a:schemeClr val="bg2">
                <a:lumMod val="10000"/>
              </a:schemeClr>
            </a:solidFill>
          </a:ln>
        </p:spPr>
      </p:pic>
      <p:sp>
        <p:nvSpPr>
          <p:cNvPr id="4" name="Footer Placeholder 3">
            <a:extLst>
              <a:ext uri="{FF2B5EF4-FFF2-40B4-BE49-F238E27FC236}">
                <a16:creationId xmlns:a16="http://schemas.microsoft.com/office/drawing/2014/main" id="{FC67E5FC-7BAB-23F3-0F0D-8D9090B043D5}"/>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1502EAA9-28C6-AD6B-54D0-B17EDF5D3A03}"/>
              </a:ext>
            </a:extLst>
          </p:cNvPr>
          <p:cNvSpPr>
            <a:spLocks noGrp="1"/>
          </p:cNvSpPr>
          <p:nvPr>
            <p:ph type="sldNum" sz="quarter" idx="12"/>
          </p:nvPr>
        </p:nvSpPr>
        <p:spPr/>
        <p:txBody>
          <a:bodyPr/>
          <a:lstStyle/>
          <a:p>
            <a:fld id="{80235DA5-1A7F-4DE4-AC05-DBD9155ADFF4}" type="slidenum">
              <a:rPr lang="en-US" smtClean="0"/>
              <a:t>7</a:t>
            </a:fld>
            <a:endParaRPr lang="en-US"/>
          </a:p>
        </p:txBody>
      </p:sp>
    </p:spTree>
    <p:extLst>
      <p:ext uri="{BB962C8B-B14F-4D97-AF65-F5344CB8AC3E}">
        <p14:creationId xmlns:p14="http://schemas.microsoft.com/office/powerpoint/2010/main" val="3750850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7FEED-E244-4D7F-F3E5-FE8E7C7EF3F3}"/>
              </a:ext>
            </a:extLst>
          </p:cNvPr>
          <p:cNvSpPr>
            <a:spLocks noGrp="1"/>
          </p:cNvSpPr>
          <p:nvPr>
            <p:ph type="title"/>
          </p:nvPr>
        </p:nvSpPr>
        <p:spPr/>
        <p:txBody>
          <a:bodyPr/>
          <a:lstStyle/>
          <a:p>
            <a:r>
              <a:rPr lang="en-US" dirty="0"/>
              <a:t>Python Operators (Comparison)</a:t>
            </a:r>
          </a:p>
        </p:txBody>
      </p:sp>
      <p:pic>
        <p:nvPicPr>
          <p:cNvPr id="7" name="Content Placeholder 6">
            <a:extLst>
              <a:ext uri="{FF2B5EF4-FFF2-40B4-BE49-F238E27FC236}">
                <a16:creationId xmlns:a16="http://schemas.microsoft.com/office/drawing/2014/main" id="{BD1FB1F9-C5C5-9361-41F3-06FAB4ECA466}"/>
              </a:ext>
            </a:extLst>
          </p:cNvPr>
          <p:cNvPicPr>
            <a:picLocks noGrp="1" noChangeAspect="1"/>
          </p:cNvPicPr>
          <p:nvPr>
            <p:ph idx="1"/>
          </p:nvPr>
        </p:nvPicPr>
        <p:blipFill rotWithShape="1">
          <a:blip r:embed="rId2"/>
          <a:srcRect r="38993"/>
          <a:stretch/>
        </p:blipFill>
        <p:spPr>
          <a:xfrm>
            <a:off x="4328484" y="1648120"/>
            <a:ext cx="4068302" cy="3561759"/>
          </a:xfrm>
          <a:ln>
            <a:solidFill>
              <a:schemeClr val="bg2">
                <a:lumMod val="10000"/>
              </a:schemeClr>
            </a:solidFill>
          </a:ln>
        </p:spPr>
      </p:pic>
      <p:sp>
        <p:nvSpPr>
          <p:cNvPr id="4" name="Footer Placeholder 3">
            <a:extLst>
              <a:ext uri="{FF2B5EF4-FFF2-40B4-BE49-F238E27FC236}">
                <a16:creationId xmlns:a16="http://schemas.microsoft.com/office/drawing/2014/main" id="{A2475C04-B2D3-8940-B194-5F39C766D040}"/>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02500923-8353-DE77-0111-B8DB4F8600A6}"/>
              </a:ext>
            </a:extLst>
          </p:cNvPr>
          <p:cNvSpPr>
            <a:spLocks noGrp="1"/>
          </p:cNvSpPr>
          <p:nvPr>
            <p:ph type="sldNum" sz="quarter" idx="12"/>
          </p:nvPr>
        </p:nvSpPr>
        <p:spPr/>
        <p:txBody>
          <a:bodyPr/>
          <a:lstStyle/>
          <a:p>
            <a:fld id="{80235DA5-1A7F-4DE4-AC05-DBD9155ADFF4}" type="slidenum">
              <a:rPr lang="en-US" smtClean="0"/>
              <a:t>8</a:t>
            </a:fld>
            <a:endParaRPr lang="en-US"/>
          </a:p>
        </p:txBody>
      </p:sp>
    </p:spTree>
    <p:extLst>
      <p:ext uri="{BB962C8B-B14F-4D97-AF65-F5344CB8AC3E}">
        <p14:creationId xmlns:p14="http://schemas.microsoft.com/office/powerpoint/2010/main" val="3908635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26C3-C51D-F279-7683-BA63A37F5742}"/>
              </a:ext>
            </a:extLst>
          </p:cNvPr>
          <p:cNvSpPr>
            <a:spLocks noGrp="1"/>
          </p:cNvSpPr>
          <p:nvPr>
            <p:ph type="title"/>
          </p:nvPr>
        </p:nvSpPr>
        <p:spPr/>
        <p:txBody>
          <a:bodyPr/>
          <a:lstStyle/>
          <a:p>
            <a:r>
              <a:rPr lang="en-US" dirty="0"/>
              <a:t>Python Operators (Assignment)</a:t>
            </a:r>
          </a:p>
        </p:txBody>
      </p:sp>
      <p:pic>
        <p:nvPicPr>
          <p:cNvPr id="7" name="Content Placeholder 6">
            <a:extLst>
              <a:ext uri="{FF2B5EF4-FFF2-40B4-BE49-F238E27FC236}">
                <a16:creationId xmlns:a16="http://schemas.microsoft.com/office/drawing/2014/main" id="{C58EC25F-A2DE-DFD4-46D6-8A7C18E8FAD7}"/>
              </a:ext>
            </a:extLst>
          </p:cNvPr>
          <p:cNvPicPr>
            <a:picLocks noGrp="1" noChangeAspect="1"/>
          </p:cNvPicPr>
          <p:nvPr>
            <p:ph idx="1"/>
          </p:nvPr>
        </p:nvPicPr>
        <p:blipFill>
          <a:blip r:embed="rId2"/>
          <a:stretch>
            <a:fillRect/>
          </a:stretch>
        </p:blipFill>
        <p:spPr>
          <a:xfrm>
            <a:off x="3423666" y="1356815"/>
            <a:ext cx="5687663" cy="4912073"/>
          </a:xfrm>
          <a:ln>
            <a:solidFill>
              <a:schemeClr val="bg2">
                <a:lumMod val="10000"/>
              </a:schemeClr>
            </a:solidFill>
          </a:ln>
        </p:spPr>
      </p:pic>
      <p:sp>
        <p:nvSpPr>
          <p:cNvPr id="4" name="Footer Placeholder 3">
            <a:extLst>
              <a:ext uri="{FF2B5EF4-FFF2-40B4-BE49-F238E27FC236}">
                <a16:creationId xmlns:a16="http://schemas.microsoft.com/office/drawing/2014/main" id="{F30CA050-3E6E-1224-57C3-AA6E5048D9C3}"/>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4DD27686-E27F-E18F-7399-84DDE6A29196}"/>
              </a:ext>
            </a:extLst>
          </p:cNvPr>
          <p:cNvSpPr>
            <a:spLocks noGrp="1"/>
          </p:cNvSpPr>
          <p:nvPr>
            <p:ph type="sldNum" sz="quarter" idx="12"/>
          </p:nvPr>
        </p:nvSpPr>
        <p:spPr/>
        <p:txBody>
          <a:bodyPr/>
          <a:lstStyle/>
          <a:p>
            <a:fld id="{80235DA5-1A7F-4DE4-AC05-DBD9155ADFF4}" type="slidenum">
              <a:rPr lang="en-US" smtClean="0"/>
              <a:t>9</a:t>
            </a:fld>
            <a:endParaRPr lang="en-US"/>
          </a:p>
        </p:txBody>
      </p:sp>
    </p:spTree>
    <p:extLst>
      <p:ext uri="{BB962C8B-B14F-4D97-AF65-F5344CB8AC3E}">
        <p14:creationId xmlns:p14="http://schemas.microsoft.com/office/powerpoint/2010/main" val="367662315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564</TotalTime>
  <Words>1745</Words>
  <Application>Microsoft Macintosh PowerPoint</Application>
  <PresentationFormat>Widescreen</PresentationFormat>
  <Paragraphs>314</Paragraphs>
  <Slides>39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-webkit-standard</vt:lpstr>
      <vt:lpstr>Arial</vt:lpstr>
      <vt:lpstr>Calibri</vt:lpstr>
      <vt:lpstr>Century Gothic</vt:lpstr>
      <vt:lpstr>Courier</vt:lpstr>
      <vt:lpstr>Courier New</vt:lpstr>
      <vt:lpstr>Georgia</vt:lpstr>
      <vt:lpstr>Times New Roman</vt:lpstr>
      <vt:lpstr>Wingdings 3</vt:lpstr>
      <vt:lpstr>Wisp</vt:lpstr>
      <vt:lpstr>Lecture 6</vt:lpstr>
      <vt:lpstr>Learning Objectives Today</vt:lpstr>
      <vt:lpstr>Control Statements</vt:lpstr>
      <vt:lpstr>Control Statements</vt:lpstr>
      <vt:lpstr>If-Else</vt:lpstr>
      <vt:lpstr>Remember Lecture 5??</vt:lpstr>
      <vt:lpstr>Python Operators (Arithmatic)</vt:lpstr>
      <vt:lpstr>Python Operators (Comparison)</vt:lpstr>
      <vt:lpstr>Python Operators (Assignment)</vt:lpstr>
      <vt:lpstr>Python Operators (Bitwise)</vt:lpstr>
      <vt:lpstr>Python Operators (Logical)</vt:lpstr>
      <vt:lpstr>Python Operators (In and Not-in)</vt:lpstr>
      <vt:lpstr>Coming Back to If-Else</vt:lpstr>
      <vt:lpstr>If-else</vt:lpstr>
      <vt:lpstr>If-Else</vt:lpstr>
      <vt:lpstr>Multiple If-Else</vt:lpstr>
      <vt:lpstr>Try-Out</vt:lpstr>
      <vt:lpstr>Try-Out</vt:lpstr>
      <vt:lpstr>Try-Outs</vt:lpstr>
      <vt:lpstr>Nested If-Else</vt:lpstr>
      <vt:lpstr>Check a list?</vt:lpstr>
      <vt:lpstr>Match Statement</vt:lpstr>
      <vt:lpstr>Loop</vt:lpstr>
      <vt:lpstr>For Loop</vt:lpstr>
      <vt:lpstr>For Loop</vt:lpstr>
      <vt:lpstr>For Loop</vt:lpstr>
      <vt:lpstr>Nested For Loop</vt:lpstr>
      <vt:lpstr>Try-Out</vt:lpstr>
      <vt:lpstr>Continue Statement</vt:lpstr>
      <vt:lpstr>Break</vt:lpstr>
      <vt:lpstr>While Loop</vt:lpstr>
      <vt:lpstr>Practice! Practice! Practice! </vt:lpstr>
      <vt:lpstr>Python Function</vt:lpstr>
      <vt:lpstr>Pass by Reference</vt:lpstr>
      <vt:lpstr>Keyword Argument</vt:lpstr>
      <vt:lpstr>Passing List in Function</vt:lpstr>
      <vt:lpstr>Passing List in Function</vt:lpstr>
      <vt:lpstr>Default Parameter and Styling Function</vt:lpstr>
      <vt:lpstr>Global Variable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Atanu Shome</dc:creator>
  <cp:lastModifiedBy>Atanu Shome</cp:lastModifiedBy>
  <cp:revision>156</cp:revision>
  <dcterms:created xsi:type="dcterms:W3CDTF">2024-04-30T08:36:00Z</dcterms:created>
  <dcterms:modified xsi:type="dcterms:W3CDTF">2024-05-13T21:29:00Z</dcterms:modified>
</cp:coreProperties>
</file>