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10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3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120340" y="268224"/>
            <a:ext cx="9384272" cy="88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120340" y="1499616"/>
            <a:ext cx="4530787" cy="441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6973824" y="1499616"/>
            <a:ext cx="4530787" cy="440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1847580" y="357067"/>
            <a:ext cx="9657031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GB"/>
              <a:t>Lecture 8</a:t>
            </a:r>
            <a:endParaRPr/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Vectorized Operations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arr1 = np.random.randint(1,10, size=10)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arr2 = np.random.randint(1,10, size=10)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arr1 = arr1 - arr2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print(arr1)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7" name="Google Shape;237;p2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Array Broadcasting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Import pandas as pd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 = pd.read_csv("SampleData.csv")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#print(data)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units = np.array(data['Units'])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unit_cost = np.array(data['Unit Cost'])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total = units * unit_cost #Broadcasting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print(total)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5" name="Google Shape;245;p28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Broadcasting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print(units)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units + 5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Broadcasting Rules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GB" sz="2800"/>
              <a:t>Rule 1: If the two arrays differ in their number of dimensions, the shape of the one with fewer dimensions is padded with ones on its leading (left) side.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GB" sz="2800"/>
              <a:t>Rule 2: If the shape of the two arrays does not match in any dimension, the array with shape equal to 1 in that dimension is stretched to match the other shape.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GB" sz="2800"/>
              <a:t>Rule 3: If in any dimension the sizes disagree and neither is equal to 1, an error is raised.</a:t>
            </a:r>
            <a:endParaRPr sz="2800"/>
          </a:p>
        </p:txBody>
      </p:sp>
      <p:sp>
        <p:nvSpPr>
          <p:cNvPr id="261" name="Google Shape;261;p3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Broadcasting Rules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847580" y="1438656"/>
            <a:ext cx="3922599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M = np.ones((2, 3))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 = np.arange(3)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M+a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3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034" y="496246"/>
            <a:ext cx="3035462" cy="16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7690971" y="2351086"/>
            <a:ext cx="3389587" cy="374491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1: Add 1 to left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A85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2: Stretch dimension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A85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3: Match and perform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Broadcasting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847580" y="1438656"/>
            <a:ext cx="273493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</a:rPr>
              <a:t>M = np.ones((3, 2))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</a:rPr>
              <a:t>a = np.arange(3)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</a:rPr>
              <a:t>print(M+a)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C00000"/>
                </a:solidFill>
              </a:rPr>
              <a:t>ERROR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79" name="Google Shape;279;p3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7041932" y="1093237"/>
            <a:ext cx="3389587" cy="42355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1: Add 1 to left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(3,2)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A85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2: Stretch dimension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(3,2)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(3,3)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A85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4A85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3: Didn’t Match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rgia"/>
              <a:buNone/>
            </a:pPr>
            <a:r>
              <a:rPr lang="en-GB">
                <a:solidFill>
                  <a:srgbClr val="C00000"/>
                </a:solidFill>
              </a:rPr>
              <a:t>Try Out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Problem: You have two NumPy arrays, one representing the temperature in Celsius and another representing the temperature in Fahrenheit. You want to convert the Celsius temperatures to Fahrenheit using element-wise operations and broadcasting.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Given: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celsius_temps array: ``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fahrenheit_temps array: ``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Write a NumPy code snippet to convert the Celsius temperatures to Fahrenheit using broadcasting.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After, conversion check if converted array is equal to fahrenheit_temps or not.</a:t>
            </a:r>
            <a:endParaRPr/>
          </a:p>
        </p:txBody>
      </p:sp>
      <p:sp>
        <p:nvSpPr>
          <p:cNvPr id="288" name="Google Shape;288;p3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Try Out Solution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# Given arrays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celsius_temps = np.array([20, 25, 30, 35])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fahrenheit_temps = np.array([68, 77, 86, 95])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Celsius to Fahrenheit using broadcasting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fahrenheit_temps_converted = (celsius_temps * 9/5) + 32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# Print the 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print("Celsius Temperatures:", celsius_temps)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print("Fahrenheit Temperatures (original):", fahrenheit_temps)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print("Fahrenheit Temperatures (converted):", fahrenheit_temps_converted)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print(np.array_equal(fahrenheit_temps,fahrenheit_temps_converted))</a:t>
            </a:r>
            <a:endParaRPr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rgia"/>
              <a:buNone/>
            </a:pPr>
            <a:r>
              <a:rPr lang="en-GB">
                <a:solidFill>
                  <a:srgbClr val="C00000"/>
                </a:solidFill>
              </a:rPr>
              <a:t>Try Out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You have a NumPy array representing student scores on three exams, and you want to calculate the average score for each student. However, one student has a bonus score added to their exam scores. Use NumPy's broadcasting to calculate the average scores for all students.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Given: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Exam scores array for each student: exam_scores = np.array([, , ])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Bonus score for one student: bonus_score = 5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Write a NumPy code snippet to calculate the average scores for all students, considering the bonus score for one student using broadcasting.</a:t>
            </a:r>
            <a:endParaRPr/>
          </a:p>
        </p:txBody>
      </p:sp>
      <p:sp>
        <p:nvSpPr>
          <p:cNvPr id="304" name="Google Shape;304;p3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Comparisons, Masking, Boolean Logic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np.array([1, 2, 3, 4, 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print(x&gt;=3)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print(x!=3)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839943"/>
                </a:solidFill>
                <a:latin typeface="Courier"/>
                <a:ea typeface="Courier"/>
                <a:cs typeface="Courier"/>
                <a:sym typeface="Courier"/>
              </a:rPr>
              <a:t>[False False  True  True  True]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839943"/>
                </a:solidFill>
                <a:latin typeface="Courier"/>
                <a:ea typeface="Courier"/>
                <a:cs typeface="Courier"/>
                <a:sym typeface="Courier"/>
              </a:rPr>
              <a:t>[ True  True False  True  True]</a:t>
            </a:r>
            <a:endParaRPr sz="2800">
              <a:solidFill>
                <a:srgbClr val="83994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2" name="Google Shape;312;p3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Learning Objectives Today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Computation on Arrays: Broadcasting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Comparisons, Masks, and Boolean Logic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Fancy Indexing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Sorting Arrays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Structured Data: NumPy’s Structured Arrays</a:t>
            </a:r>
            <a:endParaRPr/>
          </a:p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Comparisons, Masking, Boolean Logic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np.array([34, 22, 13, 45, 51, 33, 11])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np.where(x&lt;=25)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np.sum(x&lt;=25)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GB" sz="2400">
                <a:solidFill>
                  <a:srgbClr val="55643E"/>
                </a:solidFill>
                <a:latin typeface="Courier New"/>
                <a:ea typeface="Courier New"/>
                <a:cs typeface="Courier New"/>
                <a:sym typeface="Courier New"/>
              </a:rPr>
              <a:t>(array([1, 2, 6]),) #Index numbers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GB" sz="2400">
                <a:solidFill>
                  <a:srgbClr val="55643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800">
              <a:solidFill>
                <a:srgbClr val="55643E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3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Comparisons, Masking, Boolean Logic</a:t>
            </a:r>
            <a:endParaRPr/>
          </a:p>
        </p:txBody>
      </p:sp>
      <p:sp>
        <p:nvSpPr>
          <p:cNvPr id="327" name="Google Shape;327;p38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np.array([1, 2, 3, 4, 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y = np.array([1, 2, 3, 4, 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z = np.array([6, 7, 8, 9, 10])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np.any(x==z)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np.all(x==y)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38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Comparisons, Masking, Boolean Logic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print(units)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(units&gt;20)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((units&gt;20) &amp; (units&lt;80))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6" name="Google Shape;336;p3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Iterate NumPy Array</a:t>
            </a:r>
            <a:endParaRPr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arr1d = np.array([5, 10, 15, 20, 25, 30])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element in arr1d: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print(element)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arr2d = np.array([[5, 10], [15, 20], [25, 30]])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row in arr2d: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print(row)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4" name="Google Shape;344;p4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Iterate NumPy Array</a:t>
            </a:r>
            <a:endParaRPr/>
          </a:p>
        </p:txBody>
      </p:sp>
      <p:sp>
        <p:nvSpPr>
          <p:cNvPr id="351" name="Google Shape;351;p41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arr2d = np.array([[5, 10], [15, 20], [25, 30]])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col in range(arr2d.shape[1]):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print(arr2d[:, col])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np.array([[1, 2, 3], [4, 5, 6], [7, 8, 9]])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row in arr: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for elem in row: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    print(elem)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2" name="Google Shape;352;p4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Fancy Indexing</a:t>
            </a:r>
            <a:endParaRPr/>
          </a:p>
        </p:txBody>
      </p:sp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np.random.randint(100, size=10)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print(x[[0,2,4]])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ind = [0,2,4]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print(x[ind])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0" name="Google Shape;360;p4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Fancy Indexing</a:t>
            </a:r>
            <a:endParaRPr/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np.arange(12).reshape((3, 4))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row = np.array([0, 1, 2])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col = np.array([2, 1, 3])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print(X[row, col])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8" name="Google Shape;368;p4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Sorting NumPy Array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np.array([2, 1, 4, 3, 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np.sort(x)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x.sort()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4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Sorting</a:t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 Sorted Indices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np.array([2, 1, 4, 3, 5])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 = np.argsort(x)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print(i)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4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Row / Column wise 2D array sort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 Row and Column wise sort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rand = np.random.RandomState(42)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X = rand.randint(0, 10, (4, 6))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 sort each column of X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np.sort(X, axis=0)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 sort each row of X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temp = np.sort(X, axis=1)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print(temp)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2" name="Google Shape;392;p4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Python Array vs NumPy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Python's built-in array module and NumPy arrays are both used for storing collections of elements, but they differ in their purpose and capabilities.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The array module is suitable for storing arrays of basic values like characters, integers, and floating-point numbers. It provides a more memory-efficient alternative to lists when you need to store a large number of homogeneous data types. However, the array module lacks advanced mathematical functions and is not optimized for numerical computations.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On the other hand, NumPy arrays are designed for efficient numerical operations and scientific computing. They offer a wide range of functions and methods for performing mathematical operations on arrays, such as element-wise operations, linear algebra, and Fourier transforms. NumPy arrays are more memory-efficient than lists and can handle multi-dimensional arrays with ease.</a:t>
            </a:r>
            <a:endParaRPr/>
          </a:p>
        </p:txBody>
      </p:sp>
      <p:sp>
        <p:nvSpPr>
          <p:cNvPr id="181" name="Google Shape;181;p2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Structured Data / NumPy Structured Array</a:t>
            </a:r>
            <a:endParaRPr/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name = ['Alice', 'Bob', 'Cathy', 'Doug']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age = [25, 45, 37, 19]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weight = [55.0, 85.5, 68.0, 61.5]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 = np.dtype({'names':('name', 'age', 'weight'),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                      'formats':('U10', 'i4', 'f8')})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 = np.zeros(4, dtype=data)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data['name'] = 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data['age'] = age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data['weight'] = weight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print(data)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ele in data: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print(ele)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print(ele['name'],ele['age'],ele['weight'])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4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401" name="Google Shape;401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Structured Data</a:t>
            </a:r>
            <a:endParaRPr/>
          </a:p>
        </p:txBody>
      </p:sp>
      <p:sp>
        <p:nvSpPr>
          <p:cNvPr id="407" name="Google Shape;407;p48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coord_dtype = np.dtype([('latitude', np.float64), ('longitude', np.float64)])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coords = np.array([(37.7749, -122.4194), (40.7128, -74.0060), (51.5074, -0.1278)], dtype=coord_dtype)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print(coords)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8" name="Google Shape;408;p48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Python Array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import array as arr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 = arr.array('i', [1, 2, 3]) # array of integers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b = arr.array('d', [2.5, 3.2, 3.3]) # array of floats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print(b)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print(a[0])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Python Array Functions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847580" y="1152907"/>
            <a:ext cx="9657032" cy="5348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append(x): Adds an element at the end of the array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insert(i, x): Inserts an element at the specified position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remove(x): Removes the first occurrence of the specified element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pop(i): Removes and returns the element at the specified position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index(x): Returns the index of the first occurrence of the specified element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GB" sz="2400"/>
              <a:t>reverse(): Reverses the order of the elements in the array</a:t>
            </a:r>
            <a:endParaRPr/>
          </a:p>
          <a:p>
            <a:pPr indent="-201930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import array as art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n = art.array('i', [11, 6, 33, 55, 23, 99, 65])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n.reverse()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print(n)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2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NumPy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import numpy as np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myArr = np.array([2, 4, 6, 3, 55, 23, 33])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print(myArr)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TwoDArr = np.array([range(i, i + 3) for i in [2, 4, 6]])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print(TwoDArr)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5" name="Google Shape;205;p2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How about empty array?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np.zeros(10, dtype=int)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np.ones((5,3), dtype='float32')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-GB" sz="4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Try IT</a:t>
            </a:r>
            <a:endParaRPr sz="4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3" name="Google Shape;213;p2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Some More?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np.arange(0, 20, 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np.linspace(0, 1, 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arr = np.random.random((3,3))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print(arr)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1" name="Google Shape;221;p2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228" name="Google Shape;228;p2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6560" y="230734"/>
            <a:ext cx="6149438" cy="60702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