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8"/>
  </p:notesMasterIdLst>
  <p:sldIdLst>
    <p:sldId id="256" r:id="rId2"/>
    <p:sldId id="257" r:id="rId3"/>
    <p:sldId id="280" r:id="rId4"/>
    <p:sldId id="264" r:id="rId5"/>
    <p:sldId id="283" r:id="rId6"/>
    <p:sldId id="290" r:id="rId7"/>
    <p:sldId id="291" r:id="rId8"/>
    <p:sldId id="270" r:id="rId9"/>
    <p:sldId id="271" r:id="rId10"/>
    <p:sldId id="272" r:id="rId11"/>
    <p:sldId id="273" r:id="rId12"/>
    <p:sldId id="269" r:id="rId13"/>
    <p:sldId id="293" r:id="rId14"/>
    <p:sldId id="297" r:id="rId15"/>
    <p:sldId id="298" r:id="rId16"/>
    <p:sldId id="299" r:id="rId17"/>
    <p:sldId id="292" r:id="rId18"/>
    <p:sldId id="294" r:id="rId19"/>
    <p:sldId id="295" r:id="rId20"/>
    <p:sldId id="296" r:id="rId21"/>
    <p:sldId id="286" r:id="rId22"/>
    <p:sldId id="275" r:id="rId23"/>
    <p:sldId id="287" r:id="rId24"/>
    <p:sldId id="288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21-May-24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learn.com/info/courses/introduction-to-programming-with-python-fourth-rev-/0/steps/264867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yth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705142" cy="1603719"/>
          </a:xfrm>
        </p:spPr>
        <p:txBody>
          <a:bodyPr>
            <a:normAutofit/>
          </a:bodyPr>
          <a:lstStyle/>
          <a:p>
            <a:pPr marL="0" indent="0">
              <a:lnSpc>
                <a:spcPts val="7545"/>
              </a:lnSpc>
              <a:buNone/>
            </a:pPr>
            <a:r>
              <a:rPr lang="en-US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3: Variables, String and Operator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A35A-B585-3339-D6A8-17189C287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0"/>
            <a:ext cx="8915399" cy="2262781"/>
          </a:xfrm>
        </p:spPr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F076-7217-919B-9966-F3A1EF5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05529-82F8-E12A-7640-4B8361549004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8C638A1-39C4-8440-0A78-D0CC924A0D46}"/>
              </a:ext>
            </a:extLst>
          </p:cNvPr>
          <p:cNvSpPr txBox="1">
            <a:spLocks/>
          </p:cNvSpPr>
          <p:nvPr/>
        </p:nvSpPr>
        <p:spPr>
          <a:xfrm>
            <a:off x="2589212" y="2773463"/>
            <a:ext cx="8915399" cy="3512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Declared outside any function.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Accessible anywhere in the code.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x = 10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def </a:t>
            </a:r>
            <a:r>
              <a:rPr lang="en-US" dirty="0" err="1">
                <a:solidFill>
                  <a:schemeClr val="tx1"/>
                </a:solidFill>
              </a:rPr>
              <a:t>my_function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    print(x)</a:t>
            </a:r>
          </a:p>
        </p:txBody>
      </p:sp>
    </p:spTree>
    <p:extLst>
      <p:ext uri="{BB962C8B-B14F-4D97-AF65-F5344CB8AC3E}">
        <p14:creationId xmlns:p14="http://schemas.microsoft.com/office/powerpoint/2010/main" val="208896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242-9D13-29ED-A475-223F3E95B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011680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2A836-D200-68D8-D0A8-BDD1685BB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164041"/>
            <a:ext cx="8915399" cy="11277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Converting a variable from one type to another.</a:t>
            </a:r>
          </a:p>
          <a:p>
            <a:r>
              <a:rPr lang="en-US" dirty="0">
                <a:solidFill>
                  <a:schemeClr val="tx1"/>
                </a:solidFill>
              </a:rPr>
              <a:t>Example: str(3) converts integer 3 to string '3'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A78DB-F942-65D5-052B-E7A73F5E9EB9}"/>
              </a:ext>
            </a:extLst>
          </p:cNvPr>
          <p:cNvSpPr txBox="1">
            <a:spLocks/>
          </p:cNvSpPr>
          <p:nvPr/>
        </p:nvSpPr>
        <p:spPr>
          <a:xfrm>
            <a:off x="2589213" y="3291840"/>
            <a:ext cx="2475156" cy="2932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int(1)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y = int(2.8)</a:t>
            </a:r>
          </a:p>
          <a:p>
            <a:r>
              <a:rPr lang="en-US" dirty="0">
                <a:solidFill>
                  <a:schemeClr val="tx1"/>
                </a:solidFill>
              </a:rPr>
              <a:t>z = int("3")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  <a:p>
            <a:r>
              <a:rPr lang="en-US" dirty="0">
                <a:solidFill>
                  <a:schemeClr val="tx1"/>
                </a:solidFill>
              </a:rPr>
              <a:t>print(y)</a:t>
            </a:r>
          </a:p>
          <a:p>
            <a:r>
              <a:rPr lang="en-US" dirty="0">
                <a:solidFill>
                  <a:schemeClr val="tx1"/>
                </a:solidFill>
              </a:rPr>
              <a:t>print(z)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4AD7D-82C5-6E5D-9291-41E9A6035540}"/>
              </a:ext>
            </a:extLst>
          </p:cNvPr>
          <p:cNvSpPr txBox="1">
            <a:spLocks/>
          </p:cNvSpPr>
          <p:nvPr/>
        </p:nvSpPr>
        <p:spPr>
          <a:xfrm>
            <a:off x="4362398" y="2896752"/>
            <a:ext cx="3806245" cy="482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x = float(1)     # x will be 1.0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y = float(2.8)   # y will be 2.8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z = float("3")   # z will be 3.0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w = float("4.2") # w will be 4.2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print(x)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print(y)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print(z)</a:t>
            </a:r>
          </a:p>
          <a:p>
            <a:pPr marL="0" indent="0">
              <a:buFont typeface="Wingdings 3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print(w)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86A73-610D-94AB-5D0B-4797D3142846}"/>
              </a:ext>
            </a:extLst>
          </p:cNvPr>
          <p:cNvSpPr txBox="1"/>
          <p:nvPr/>
        </p:nvSpPr>
        <p:spPr>
          <a:xfrm>
            <a:off x="8168643" y="3206242"/>
            <a:ext cx="3429046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x = str("s1") # x will be 's1'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y = str(2)    # y will be '2'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z = str(3.0)  # z will be '3.0'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print(x)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print(y)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print(z)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A7067-223A-4662-C776-E53C4D6B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422CE-5448-CDB6-47BA-E09600D7683C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8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Advanced</a:t>
            </a:r>
            <a:r>
              <a:rPr lang="en-US" dirty="0"/>
              <a:t> User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867562" cy="33312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Use input() function to get input from the user.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Converting input to other data types.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name = input('What is your name? ')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print('Hello, ' + name)</a:t>
            </a:r>
          </a:p>
        </p:txBody>
      </p:sp>
    </p:spTree>
    <p:extLst>
      <p:ext uri="{BB962C8B-B14F-4D97-AF65-F5344CB8AC3E}">
        <p14:creationId xmlns:p14="http://schemas.microsoft.com/office/powerpoint/2010/main" val="220879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Constant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867562" cy="33312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Python doesn't have any formally defined constants, 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However you can indicate a variable to be treated as a constant by using all-caps names with underscores.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For example, the name PI_VALUE indicates that you don't want the variable redefined or changed in any way.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PI_VALUE  = 3.1416</a:t>
            </a:r>
          </a:p>
        </p:txBody>
      </p:sp>
    </p:spTree>
    <p:extLst>
      <p:ext uri="{BB962C8B-B14F-4D97-AF65-F5344CB8AC3E}">
        <p14:creationId xmlns:p14="http://schemas.microsoft.com/office/powerpoint/2010/main" val="332259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 string is a non-numeric data type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Slicing</a:t>
            </a:r>
            <a:r>
              <a:rPr lang="en-US" dirty="0">
                <a:solidFill>
                  <a:schemeClr val="tx1"/>
                </a:solidFill>
              </a:rPr>
              <a:t>: Subsets of strings can be taken using the slice operator ([ ] and [:] ) with indexes starting at 0 in the beginning of the string and working their way from -1 at the end.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Concatenation: </a:t>
            </a:r>
            <a:r>
              <a:rPr lang="en-US" dirty="0">
                <a:solidFill>
                  <a:schemeClr val="tx1"/>
                </a:solidFill>
              </a:rPr>
              <a:t>The plus (+) sign is the string concatenation operator and the asterisk (*) is the repetition operator in Python.</a:t>
            </a:r>
          </a:p>
        </p:txBody>
      </p:sp>
    </p:spTree>
    <p:extLst>
      <p:ext uri="{BB962C8B-B14F-4D97-AF65-F5344CB8AC3E}">
        <p14:creationId xmlns:p14="http://schemas.microsoft.com/office/powerpoint/2010/main" val="3576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str = 'Hello World!'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(str)          # Prints complete string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(str[0])       # Prints first character of the string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(str[2:5])     # Prints characters starting from 3rd to 5th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(str[2:])      # Prints string starting from 3rd character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(str * 2)      # Prints string two times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 (str + "TEST") # Prints concatenated string</a:t>
            </a:r>
          </a:p>
        </p:txBody>
      </p:sp>
    </p:spTree>
    <p:extLst>
      <p:ext uri="{BB962C8B-B14F-4D97-AF65-F5344CB8AC3E}">
        <p14:creationId xmlns:p14="http://schemas.microsoft.com/office/powerpoint/2010/main" val="191888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(str)          # Hello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(str[0])       # H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(str[2:5])     #llo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(str[2:])      # </a:t>
            </a:r>
            <a:r>
              <a:rPr lang="en-US" dirty="0" err="1">
                <a:solidFill>
                  <a:schemeClr val="tx1"/>
                </a:solidFill>
              </a:rPr>
              <a:t>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* 2)      # Hello </a:t>
            </a:r>
            <a:r>
              <a:rPr lang="en-US" dirty="0" err="1">
                <a:solidFill>
                  <a:schemeClr val="tx1"/>
                </a:solidFill>
              </a:rPr>
              <a:t>World!Hello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+ "TEST") # Hello </a:t>
            </a:r>
            <a:r>
              <a:rPr lang="en-US" dirty="0" err="1">
                <a:solidFill>
                  <a:schemeClr val="tx1"/>
                </a:solidFill>
              </a:rPr>
              <a:t>World!TEST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Python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410386" cy="36915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Operators are used to perform operations on variables and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Examples: +, -, *, /, ==, !=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Types of Operators: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Arithmetic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Comparison (Relational)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Assignment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Logical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Bitwise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Membership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301076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Python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262781"/>
            <a:ext cx="5305851" cy="18238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1. Arithmetic Operators: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69D0A-C048-5F41-689F-B2E294BE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5275" r="27308" b="17933"/>
          <a:stretch/>
        </p:blipFill>
        <p:spPr>
          <a:xfrm>
            <a:off x="4007364" y="3290947"/>
            <a:ext cx="5486400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Arithmetic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69D0A-C048-5F41-689F-B2E294BE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5275" r="27308" b="17933"/>
          <a:stretch/>
        </p:blipFill>
        <p:spPr>
          <a:xfrm>
            <a:off x="3107032" y="2559427"/>
            <a:ext cx="5486400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8840"/>
            <a:ext cx="3220744" cy="3685735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Expressions, 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Variable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Scope, 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Variables, 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Variables,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Casting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B5A9BB-EDEB-7E06-894B-F6340E16CC83}"/>
              </a:ext>
            </a:extLst>
          </p:cNvPr>
          <p:cNvSpPr txBox="1">
            <a:spLocks/>
          </p:cNvSpPr>
          <p:nvPr/>
        </p:nvSpPr>
        <p:spPr>
          <a:xfrm>
            <a:off x="6807159" y="2645977"/>
            <a:ext cx="3366868" cy="3821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user input,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Exercises, 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Tips,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Comparison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9904-1EB4-034F-C379-2626538F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t="32986" r="26098" b="25517"/>
          <a:stretch/>
        </p:blipFill>
        <p:spPr>
          <a:xfrm>
            <a:off x="3297044" y="2866438"/>
            <a:ext cx="5597912" cy="28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6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1. Square of a Number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a number: 5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25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2. Power of a number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Input: </a:t>
            </a:r>
            <a:r>
              <a:rPr lang="en-US" dirty="0">
                <a:solidFill>
                  <a:schemeClr val="tx1"/>
                </a:solidFill>
              </a:rPr>
              <a:t>Enter the number: 4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    Enter the power number:3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64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BC7EC-A309-7D1B-06DA-CDE17FD65B87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0788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3. Concatenate Two Strings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the first word: Hello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    Enter the second word: World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chemeClr val="tx1"/>
                </a:solidFill>
              </a:rPr>
              <a:t>HelloWorld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4. Print the First and Last Character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:  Enter a word: Python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 First character: P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	Last character: n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B61E4-20D3-83BF-34CD-E45AB0165CE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4148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5. Extract a Substring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the String:  " Believe in Yourself!“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chemeClr val="tx1"/>
                </a:solidFill>
              </a:rPr>
              <a:t>The area is: Believe  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6. Skip Characters in a String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Input: </a:t>
            </a:r>
            <a:r>
              <a:rPr lang="en-US" dirty="0">
                <a:solidFill>
                  <a:schemeClr val="tx1"/>
                </a:solidFill>
              </a:rPr>
              <a:t>Enter the String:  "hello, How are you??“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chemeClr val="tx1"/>
                </a:solidFill>
              </a:rPr>
              <a:t>The area is: How are you??“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48403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913206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562" y="2560038"/>
            <a:ext cx="1715500" cy="32812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7. Draw: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*****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8. Draw: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   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  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 *****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*******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*********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EC90CF4-6767-9AF2-25C2-E68619D750AE}"/>
              </a:ext>
            </a:extLst>
          </p:cNvPr>
          <p:cNvSpPr txBox="1">
            <a:spLocks/>
          </p:cNvSpPr>
          <p:nvPr/>
        </p:nvSpPr>
        <p:spPr>
          <a:xfrm>
            <a:off x="4345511" y="2637269"/>
            <a:ext cx="1715500" cy="32812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9. Draw: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***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*****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*******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*********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*******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*****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***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*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05FB1-2DD2-42FC-0B68-3327BCF0877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 txBox="1">
            <a:spLocks/>
          </p:cNvSpPr>
          <p:nvPr/>
        </p:nvSpPr>
        <p:spPr>
          <a:xfrm>
            <a:off x="6096000" y="2637270"/>
            <a:ext cx="1715500" cy="3281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10. Draw: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*****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    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    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    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*****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11. Draw: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*   *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* *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 * 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 * *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*   *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4B7F066-BEC6-48A3-7DBA-84CDF02FDDB3}"/>
              </a:ext>
            </a:extLst>
          </p:cNvPr>
          <p:cNvSpPr txBox="1">
            <a:spLocks/>
          </p:cNvSpPr>
          <p:nvPr/>
        </p:nvSpPr>
        <p:spPr>
          <a:xfrm>
            <a:off x="7576280" y="2648032"/>
            <a:ext cx="1715500" cy="32812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12. Draw: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*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*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*  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*    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*  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*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*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*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1C4D715-16C5-43E3-D797-431B58BE8628}"/>
              </a:ext>
            </a:extLst>
          </p:cNvPr>
          <p:cNvSpPr txBox="1">
            <a:spLocks/>
          </p:cNvSpPr>
          <p:nvPr/>
        </p:nvSpPr>
        <p:spPr>
          <a:xfrm>
            <a:off x="9291780" y="2658794"/>
            <a:ext cx="1715500" cy="32812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13. Draw:  (W)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*     *     *     *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*   * *   * *   *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* *   * *   * *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*     *     * </a:t>
            </a:r>
          </a:p>
        </p:txBody>
      </p:sp>
    </p:spTree>
    <p:extLst>
      <p:ext uri="{BB962C8B-B14F-4D97-AF65-F5344CB8AC3E}">
        <p14:creationId xmlns:p14="http://schemas.microsoft.com/office/powerpoint/2010/main" val="285286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915399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https://www.futurelearn.com/info/courses/introduction-to-programming-with-python-fourth-rev-/0/steps/264867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Keywords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5D597-6AB5-C071-CA24-1F7E9764F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782" y="1662485"/>
            <a:ext cx="8915399" cy="8204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has a set of keywords that are reserved words that cannot be used as variable names, function names, or any other identifiers: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82647-A781-6401-A81A-D53A8783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6" t="26449" r="27308" b="9724"/>
          <a:stretch/>
        </p:blipFill>
        <p:spPr>
          <a:xfrm>
            <a:off x="3988151" y="2482945"/>
            <a:ext cx="5556660" cy="4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8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855B-AF99-8B36-0DB9-0877AB2A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0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/>
              <a:t>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4AD16-B116-CA4F-CC68-D6836C344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478563"/>
            <a:ext cx="8915399" cy="43794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 combination of values, variables, operators, and function calls that can be evaluated to produce a result.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An expression always returns a value.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Examples: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2 + 3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x * y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("hello")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0E54B-0F8D-90E3-CD18-23A224FC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4CF13-FA77-9227-5D4A-856C4CFCB35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401836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855B-AF99-8B36-0DB9-0877AB2A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0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/>
              <a:t>Types of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4AD16-B116-CA4F-CC68-D6836C344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47375"/>
            <a:ext cx="8915399" cy="292343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Arithmetic Expressions: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Examples: 5 + 3, 10 - 2, 7 * 4, 8 / 2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String Expressions: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Examples: "Hello, " + "World!", "Python" * 3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Boolean Expressions: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Examples: 5 &gt; 3, 10 == 10, x != 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E3DE-9223-572E-D1EF-73C187B5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486FF-ABD0-2166-C0DC-7D15C275445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80909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333A-96E0-D580-F9CA-F439D8E9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400" y="0"/>
            <a:ext cx="8915399" cy="2262781"/>
          </a:xfrm>
        </p:spPr>
        <p:txBody>
          <a:bodyPr/>
          <a:lstStyle/>
          <a:p>
            <a:r>
              <a:rPr lang="en-US" dirty="0"/>
              <a:t>Variable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F3A84-4509-9728-4825-7320E1E75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525275"/>
            <a:ext cx="4190729" cy="352680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pt-BR" dirty="0">
                <a:solidFill>
                  <a:schemeClr val="tx1"/>
                </a:solidFill>
              </a:rPr>
              <a:t>Redeclaration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pt-BR" dirty="0">
                <a:solidFill>
                  <a:schemeClr val="tx1"/>
                </a:solidFill>
              </a:rPr>
              <a:t>Multiple Assignment</a:t>
            </a:r>
          </a:p>
          <a:p>
            <a:pPr>
              <a:lnSpc>
                <a:spcPct val="9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pt-BR" dirty="0">
                <a:solidFill>
                  <a:schemeClr val="tx1"/>
                </a:solidFill>
              </a:rPr>
              <a:t>  num1 = 5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</a:rPr>
              <a:t>	num1 = 3.45</a:t>
            </a:r>
          </a:p>
          <a:p>
            <a:pPr>
              <a:lnSpc>
                <a:spcPct val="9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</a:rPr>
              <a:t>	num1, num2, stri = 4, 5, "okay"</a:t>
            </a: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</a:rPr>
              <a:t>	num1 = num2 = num3 = 10</a:t>
            </a:r>
          </a:p>
          <a:p>
            <a:pPr>
              <a:lnSpc>
                <a:spcPct val="9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</a:rPr>
              <a:t>	print(num1, num2, num3)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EBB3-FD46-A850-F11F-F5188EF0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44C3-29BB-55D6-0CF8-742F595A1E20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179A3-BDB4-3C40-5B58-84F94D246CFB}"/>
              </a:ext>
            </a:extLst>
          </p:cNvPr>
          <p:cNvSpPr txBox="1"/>
          <p:nvPr/>
        </p:nvSpPr>
        <p:spPr>
          <a:xfrm>
            <a:off x="6779941" y="3481747"/>
            <a:ext cx="4966009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/>
              <a:t> x, y, z = "Orange", "Banana", "Cherry"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	print(x)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	print(y)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	print(z)</a:t>
            </a:r>
          </a:p>
        </p:txBody>
      </p:sp>
    </p:spTree>
    <p:extLst>
      <p:ext uri="{BB962C8B-B14F-4D97-AF65-F5344CB8AC3E}">
        <p14:creationId xmlns:p14="http://schemas.microsoft.com/office/powerpoint/2010/main" val="395736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333A-96E0-D580-F9CA-F439D8E9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400" y="0"/>
            <a:ext cx="8915399" cy="2262781"/>
          </a:xfrm>
        </p:spPr>
        <p:txBody>
          <a:bodyPr/>
          <a:lstStyle/>
          <a:p>
            <a:r>
              <a:rPr lang="en-US" dirty="0"/>
              <a:t>Delete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F3A84-4509-9728-4825-7320E1E75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525275"/>
            <a:ext cx="7692212" cy="43327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Num1 = 10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print(id(num1)) #Shows the RAM location where this is saved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del num1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print(num1)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sz="2400" dirty="0">
                <a:solidFill>
                  <a:srgbClr val="FF0000"/>
                </a:solidFill>
              </a:rPr>
              <a:t>TRY to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enturyGothic"/>
              </a:rPr>
              <a:t>Delete a variable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EBB3-FD46-A850-F11F-F5188EF0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44C3-29BB-55D6-0CF8-742F595A1E20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7154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333A-96E0-D580-F9CA-F439D8E9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400" y="0"/>
            <a:ext cx="8915399" cy="2262781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F3A84-4509-9728-4825-7320E1E75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00" y="3244000"/>
            <a:ext cx="8915399" cy="11262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Determines where a variable can be used.</a:t>
            </a:r>
          </a:p>
          <a:p>
            <a:r>
              <a:rPr lang="en-US" dirty="0">
                <a:solidFill>
                  <a:schemeClr val="tx1"/>
                </a:solidFill>
              </a:rPr>
              <a:t>Local vs Global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EBB3-FD46-A850-F11F-F5188EF0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44C3-29BB-55D6-0CF8-742F595A1E20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18603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D36C-7FFC-FBEE-2262-4F45F7BE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062" y="0"/>
            <a:ext cx="8915399" cy="2262781"/>
          </a:xfrm>
        </p:spPr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C3E1D-F431-87AB-5BE9-29D7B689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391509"/>
            <a:ext cx="8915399" cy="351215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Declared inside a function.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Only accessible within that function.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def </a:t>
            </a:r>
            <a:r>
              <a:rPr lang="en-US" dirty="0" err="1">
                <a:solidFill>
                  <a:schemeClr val="tx1"/>
                </a:solidFill>
              </a:rPr>
              <a:t>my_function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    x = 10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5083-4F0E-6940-8002-72297F8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58F0A-F39B-29E3-CAB7-F1295394C38B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701776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583</TotalTime>
  <Words>1394</Words>
  <Application>Microsoft Office PowerPoint</Application>
  <PresentationFormat>Widescreen</PresentationFormat>
  <Paragraphs>281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Bitter</vt:lpstr>
      <vt:lpstr>Calibri</vt:lpstr>
      <vt:lpstr>Century Gothic</vt:lpstr>
      <vt:lpstr>CenturyGothic</vt:lpstr>
      <vt:lpstr>Söhne</vt:lpstr>
      <vt:lpstr>Wingdings 3</vt:lpstr>
      <vt:lpstr>Wisp</vt:lpstr>
      <vt:lpstr>Python Programming Language</vt:lpstr>
      <vt:lpstr>Today’s Learning Objectives </vt:lpstr>
      <vt:lpstr>Keywords</vt:lpstr>
      <vt:lpstr>Expressions</vt:lpstr>
      <vt:lpstr>Types of Expressions</vt:lpstr>
      <vt:lpstr>Variable Features</vt:lpstr>
      <vt:lpstr>Delete Variable</vt:lpstr>
      <vt:lpstr>Variable Scope</vt:lpstr>
      <vt:lpstr>Local Variables</vt:lpstr>
      <vt:lpstr>Global Variables</vt:lpstr>
      <vt:lpstr>Casting</vt:lpstr>
      <vt:lpstr>Advanced User Input</vt:lpstr>
      <vt:lpstr>Constant</vt:lpstr>
      <vt:lpstr>String</vt:lpstr>
      <vt:lpstr>String</vt:lpstr>
      <vt:lpstr>String</vt:lpstr>
      <vt:lpstr>Python Operators</vt:lpstr>
      <vt:lpstr>Python Operators</vt:lpstr>
      <vt:lpstr>Arithmetic Operators:</vt:lpstr>
      <vt:lpstr>Comparison Operators:</vt:lpstr>
      <vt:lpstr>Practical Exercises</vt:lpstr>
      <vt:lpstr>Practical Exercises</vt:lpstr>
      <vt:lpstr>Practical Exercises</vt:lpstr>
      <vt:lpstr>Practical Exercises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27</cp:revision>
  <dcterms:created xsi:type="dcterms:W3CDTF">2024-05-18T05:17:24Z</dcterms:created>
  <dcterms:modified xsi:type="dcterms:W3CDTF">2024-05-21T05:54:31Z</dcterms:modified>
</cp:coreProperties>
</file>