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1"/>
  </p:notesMasterIdLst>
  <p:sldIdLst>
    <p:sldId id="256" r:id="rId2"/>
    <p:sldId id="257" r:id="rId3"/>
    <p:sldId id="292" r:id="rId4"/>
    <p:sldId id="294" r:id="rId5"/>
    <p:sldId id="296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7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2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30-May-24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6: If –Else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list contains an item.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my_list</a:t>
            </a:r>
            <a:r>
              <a:rPr lang="en-US" dirty="0">
                <a:solidFill>
                  <a:schemeClr val="tx1"/>
                </a:solidFill>
              </a:rPr>
              <a:t> = [1, 2, 3, 4, 5]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3 in </a:t>
            </a:r>
            <a:r>
              <a:rPr lang="en-US" dirty="0" err="1">
                <a:solidFill>
                  <a:schemeClr val="tx1"/>
                </a:solidFill>
              </a:rPr>
              <a:t>my_list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print("3 is in the list")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print("3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198957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Check if a user is old enough to vote.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age = 18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age &gt;= 18: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are old enough to vote")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are not old enough to vote")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Determine if the temperature is hot, cold, or just right.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temperature = 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temperature &gt; 30: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hot")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temperature &lt; 15: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cold")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temperature is just right")</a:t>
            </a: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Common Mistakes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Content: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Forgetting the colon: after the condition.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Incorrect indentation.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Using = instead of ==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030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Debugging Tips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Content: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Use print statements to check variable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Carefully read error messages.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Test each condition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174276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Practical Exercise: Guessing Game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asks the user to guess a number.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guess = int(input("Guess the number: "))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guess == 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guessed it!")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print("Try again!").</a:t>
            </a:r>
          </a:p>
        </p:txBody>
      </p:sp>
    </p:spTree>
    <p:extLst>
      <p:ext uri="{BB962C8B-B14F-4D97-AF65-F5344CB8AC3E}">
        <p14:creationId xmlns:p14="http://schemas.microsoft.com/office/powerpoint/2010/main" val="305536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Practical Exercise: Password Check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checks if a password is correct.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password = "python123"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user_input</a:t>
            </a:r>
            <a:r>
              <a:rPr lang="en-US" dirty="0">
                <a:solidFill>
                  <a:schemeClr val="tx1"/>
                </a:solidFill>
              </a:rPr>
              <a:t> = input("Enter the password: 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user_input</a:t>
            </a:r>
            <a:r>
              <a:rPr lang="en-US" dirty="0">
                <a:solidFill>
                  <a:schemeClr val="tx1"/>
                </a:solidFill>
              </a:rPr>
              <a:t> == password: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print("Access granted")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print("Access denied")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Recap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Quick summary of all topics covered: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Conditional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If-Else Constructs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and Nested If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147916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Conditional Statements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If-Else Constructs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5" y="0"/>
            <a:ext cx="1008184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What are Conditional Statements?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7211280" cy="369153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Introduction to Conditional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Content: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Definition: Instructions that only run when a certain condition is true.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Importance: Allows programs to make decisions and execute different code paths.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Simple If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586416" y="258844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Title: Simple If Statement</a:t>
            </a:r>
          </a:p>
          <a:p>
            <a:r>
              <a:rPr lang="en-US" dirty="0"/>
              <a:t>Content: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if condition:</a:t>
            </a:r>
          </a:p>
          <a:p>
            <a:r>
              <a:rPr lang="en-US" dirty="0"/>
              <a:t>    # code to execute if the condition is true</a:t>
            </a:r>
          </a:p>
          <a:p>
            <a:endParaRPr lang="en-US" dirty="0"/>
          </a:p>
          <a:p>
            <a:r>
              <a:rPr lang="en-US" dirty="0"/>
              <a:t>Example: Check if a number is positive</a:t>
            </a:r>
          </a:p>
          <a:p>
            <a:endParaRPr lang="en-US" dirty="0"/>
          </a:p>
          <a:p>
            <a:r>
              <a:rPr lang="en-US" dirty="0"/>
              <a:t>num = 5</a:t>
            </a:r>
          </a:p>
          <a:p>
            <a:r>
              <a:rPr lang="en-US" dirty="0"/>
              <a:t>if num &gt; 0:</a:t>
            </a:r>
          </a:p>
          <a:p>
            <a:r>
              <a:rPr lang="en-US" dirty="0"/>
              <a:t>    print("The number is positive")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7211280" cy="369153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Syntax: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condition: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   # code to execute if condition is true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   # code to execute if condition is false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number is even or odd.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num = 4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 num % 2 == 0: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   print("The number is even")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   print("The number is odd")</a:t>
            </a:r>
          </a:p>
        </p:txBody>
      </p:sp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27386"/>
            <a:ext cx="7211280" cy="4393282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Syntax: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condition1: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condition1 is true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condition2: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condition2 is true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both conditions are false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Determine the grade based on marks.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marks = 85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marks &gt;= 90: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A")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marks &gt;= 80: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B")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C")</a:t>
            </a:r>
          </a:p>
        </p:txBody>
      </p:sp>
    </p:spTree>
    <p:extLst>
      <p:ext uri="{BB962C8B-B14F-4D97-AF65-F5344CB8AC3E}">
        <p14:creationId xmlns:p14="http://schemas.microsoft.com/office/powerpoint/2010/main" val="362601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Nested If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27386"/>
            <a:ext cx="7211280" cy="43932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Definition: An if statement inside another if statement.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number is positive and even.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if num % 2 ==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print("The number is positive and even")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print("The number is positive but odd")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not positive")</a:t>
            </a:r>
          </a:p>
        </p:txBody>
      </p:sp>
    </p:spTree>
    <p:extLst>
      <p:ext uri="{BB962C8B-B14F-4D97-AF65-F5344CB8AC3E}">
        <p14:creationId xmlns:p14="http://schemas.microsoft.com/office/powerpoint/2010/main" val="292468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Using Boolean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Boolean operators: and, or, not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number is positive and less than 10.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 and num &lt; 10: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positive and less than 10")</a:t>
            </a:r>
          </a:p>
        </p:txBody>
      </p:sp>
    </p:spTree>
    <p:extLst>
      <p:ext uri="{BB962C8B-B14F-4D97-AF65-F5344CB8AC3E}">
        <p14:creationId xmlns:p14="http://schemas.microsoft.com/office/powerpoint/2010/main" val="245317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string is empty.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 ""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== "":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empty")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not empty")</a:t>
            </a:r>
          </a:p>
        </p:txBody>
      </p:sp>
    </p:spTree>
    <p:extLst>
      <p:ext uri="{BB962C8B-B14F-4D97-AF65-F5344CB8AC3E}">
        <p14:creationId xmlns:p14="http://schemas.microsoft.com/office/powerpoint/2010/main" val="28205961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2724</TotalTime>
  <Words>910</Words>
  <Application>Microsoft Office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Bitter</vt:lpstr>
      <vt:lpstr>Calibri</vt:lpstr>
      <vt:lpstr>Century Gothic</vt:lpstr>
      <vt:lpstr>Wingdings 3</vt:lpstr>
      <vt:lpstr>Wisp</vt:lpstr>
      <vt:lpstr>Python Programming Language</vt:lpstr>
      <vt:lpstr>Today’s Learning Objectives </vt:lpstr>
      <vt:lpstr>What are Conditional Statements?</vt:lpstr>
      <vt:lpstr>Simple If Statement</vt:lpstr>
      <vt:lpstr>If-Else Statement</vt:lpstr>
      <vt:lpstr>If-Else Statement</vt:lpstr>
      <vt:lpstr>Nested If Statements</vt:lpstr>
      <vt:lpstr>Using Boolean Operators</vt:lpstr>
      <vt:lpstr>If-Else with Strings</vt:lpstr>
      <vt:lpstr>If-Else with Lists</vt:lpstr>
      <vt:lpstr>Practical Example 1</vt:lpstr>
      <vt:lpstr>Practical Example 2</vt:lpstr>
      <vt:lpstr>Common Mistakes</vt:lpstr>
      <vt:lpstr>Debugging Tips</vt:lpstr>
      <vt:lpstr>Practical Exercise 3</vt:lpstr>
      <vt:lpstr>Practical Exercise 4</vt:lpstr>
      <vt:lpstr>Recap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49</cp:revision>
  <dcterms:created xsi:type="dcterms:W3CDTF">2024-05-18T05:17:24Z</dcterms:created>
  <dcterms:modified xsi:type="dcterms:W3CDTF">2024-05-30T18:47:31Z</dcterms:modified>
</cp:coreProperties>
</file>