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31"/>
  </p:notesMasterIdLst>
  <p:sldIdLst>
    <p:sldId id="256" r:id="rId2"/>
    <p:sldId id="257" r:id="rId3"/>
    <p:sldId id="294" r:id="rId4"/>
    <p:sldId id="345" r:id="rId5"/>
    <p:sldId id="359" r:id="rId6"/>
    <p:sldId id="344" r:id="rId7"/>
    <p:sldId id="349" r:id="rId8"/>
    <p:sldId id="351" r:id="rId9"/>
    <p:sldId id="352" r:id="rId10"/>
    <p:sldId id="353" r:id="rId11"/>
    <p:sldId id="350" r:id="rId12"/>
    <p:sldId id="354" r:id="rId13"/>
    <p:sldId id="355" r:id="rId14"/>
    <p:sldId id="356" r:id="rId15"/>
    <p:sldId id="357" r:id="rId16"/>
    <p:sldId id="317" r:id="rId17"/>
    <p:sldId id="318" r:id="rId18"/>
    <p:sldId id="322" r:id="rId19"/>
    <p:sldId id="338" r:id="rId20"/>
    <p:sldId id="358" r:id="rId21"/>
    <p:sldId id="278" r:id="rId22"/>
    <p:sldId id="281" r:id="rId23"/>
    <p:sldId id="329" r:id="rId24"/>
    <p:sldId id="340" r:id="rId25"/>
    <p:sldId id="346" r:id="rId26"/>
    <p:sldId id="341" r:id="rId27"/>
    <p:sldId id="347" r:id="rId28"/>
    <p:sldId id="342" r:id="rId29"/>
    <p:sldId id="34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23-Jun-24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9171378" cy="202574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10: For Loop, While Loop, List, Dictionary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List in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9070976" cy="39946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Index wise print</a:t>
            </a:r>
            <a:r>
              <a:rPr lang="en-US" sz="1800" dirty="0">
                <a:solidFill>
                  <a:schemeClr val="tx1"/>
                </a:solidFill>
              </a:rPr>
              <a:t> 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 = 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fruits: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newlist.append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4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Data Type: Dictionary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8960" y="2222696"/>
            <a:ext cx="8395652" cy="43979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Dictionaries are used to store data values in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key:value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pairs.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Dictionaries are changeable, meaning that we can change, add or remove items.</a:t>
            </a: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+mj-lt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1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Data Type: Dictionary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8960" y="2222696"/>
            <a:ext cx="8395652" cy="43979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Accessing Items: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Get():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thisdict.get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Kyes()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thisdict.keys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Values():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thisdict.values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2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Data Type: Dictionary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8960" y="2222696"/>
            <a:ext cx="8395652" cy="43979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Change Items: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 = {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car.values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#before the change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 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2020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#after the change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6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111347"/>
          </a:xfrm>
        </p:spPr>
        <p:txBody>
          <a:bodyPr/>
          <a:lstStyle/>
          <a:p>
            <a:r>
              <a:rPr lang="en-US" sz="4800" dirty="0"/>
              <a:t>Data Type: Dictionary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8960" y="1294228"/>
            <a:ext cx="8395652" cy="53264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Add Items: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update: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thisdict.update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thisdict.pop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5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Data Type: Dictionary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8960" y="2222696"/>
            <a:ext cx="8395652" cy="43979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br>
              <a:rPr lang="en-US" dirty="0"/>
            </a:br>
            <a:endParaRPr lang="en-US" dirty="0"/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thisdict.values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thisdict.keys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Items: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x, y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thisdict.items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29220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8031896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Sum of List: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Python program to find the sum of all the numbers in a list.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Solution: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 = [1, 2, 3, 4, 5]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 = 0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number in numbers: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total += number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print("Sum:", total)</a:t>
            </a:r>
          </a:p>
        </p:txBody>
      </p:sp>
    </p:spTree>
    <p:extLst>
      <p:ext uri="{BB962C8B-B14F-4D97-AF65-F5344CB8AC3E}">
        <p14:creationId xmlns:p14="http://schemas.microsoft.com/office/powerpoint/2010/main" val="3061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9298" y="2025748"/>
            <a:ext cx="8060788" cy="459491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/>
              <a:t>Maximum Value in List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Write a Python program to find the maximum value in a list.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Solution: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numbers = [1, 2, 3, 4, 5]</a:t>
            </a:r>
          </a:p>
          <a:p>
            <a:pPr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max_value</a:t>
            </a:r>
            <a:r>
              <a:rPr lang="en-US" dirty="0">
                <a:solidFill>
                  <a:schemeClr val="tx1"/>
                </a:solidFill>
              </a:rPr>
              <a:t> = numbers[0]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for number in numbers: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if number &gt; </a:t>
            </a:r>
            <a:r>
              <a:rPr lang="en-US" dirty="0" err="1">
                <a:solidFill>
                  <a:schemeClr val="tx1"/>
                </a:solidFill>
              </a:rPr>
              <a:t>max_value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max_value</a:t>
            </a:r>
            <a:r>
              <a:rPr lang="en-US" dirty="0">
                <a:solidFill>
                  <a:schemeClr val="tx1"/>
                </a:solidFill>
              </a:rPr>
              <a:t> = number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print("Maximum value:", </a:t>
            </a:r>
            <a:r>
              <a:rPr lang="en-US" dirty="0" err="1">
                <a:solidFill>
                  <a:schemeClr val="tx1"/>
                </a:solidFill>
              </a:rPr>
              <a:t>max_value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3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Print List in Reverse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Write a Python program to print a list in reverse order.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numbers = [1, 2, 3, 4, 5]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range(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(numbers) - 1, -1, -1):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    print(numbers[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], end=" ")</a:t>
            </a:r>
          </a:p>
        </p:txBody>
      </p:sp>
    </p:spTree>
    <p:extLst>
      <p:ext uri="{BB962C8B-B14F-4D97-AF65-F5344CB8AC3E}">
        <p14:creationId xmlns:p14="http://schemas.microsoft.com/office/powerpoint/2010/main" val="124811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97724"/>
            <a:ext cx="7211280" cy="432294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</a:t>
            </a:r>
            <a:r>
              <a:rPr lang="en-US" dirty="0"/>
              <a:t>Count Even Numbers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/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Input: numbers = [1, 2, 3, 4, 5]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Output: Number of even numbers: 2</a:t>
            </a:r>
          </a:p>
          <a:p>
            <a:pPr lvl="1"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5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335588"/>
            <a:ext cx="4163280" cy="221613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Loop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Loop 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</a:t>
            </a: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97724"/>
            <a:ext cx="7211280" cy="432294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</a:t>
            </a:r>
            <a:r>
              <a:rPr lang="en-US" dirty="0"/>
              <a:t>Sum of Values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data = {'a': 100, 'b': 200, 'c': 300}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Sum of values: 600</a:t>
            </a:r>
          </a:p>
          <a:p>
            <a:pPr lvl="1"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1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EXAM-2 (Solution)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24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7_Days_in_Week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Write a program that takes an integer input (1-7) and prints the corresponding day of the week. (Star from Sunday)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7_days( 1 )→ ‘Sunday’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7_days( 4 ) → ‘Wednesday’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7_days( 7 )→ ‘Saturday’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49854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"/>
            <a:ext cx="8761412" cy="984738"/>
          </a:xfrm>
        </p:spPr>
        <p:txBody>
          <a:bodyPr>
            <a:normAutofit/>
          </a:bodyPr>
          <a:lstStyle/>
          <a:p>
            <a:r>
              <a:rPr lang="en-US" sz="4800" dirty="0"/>
              <a:t>Solution: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25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6416" y="984740"/>
            <a:ext cx="7484859" cy="58732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7_Days_in_Week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day_num</a:t>
            </a:r>
            <a:r>
              <a:rPr lang="en-US" sz="2000" dirty="0">
                <a:solidFill>
                  <a:schemeClr val="tx1"/>
                </a:solidFill>
              </a:rPr>
              <a:t> = int(input("Enter a number (1-7):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if </a:t>
            </a:r>
            <a:r>
              <a:rPr lang="en-US" sz="2000" dirty="0" err="1">
                <a:solidFill>
                  <a:srgbClr val="0070C0"/>
                </a:solidFill>
              </a:rPr>
              <a:t>day_num</a:t>
            </a:r>
            <a:r>
              <a:rPr lang="en-US" sz="2000" dirty="0">
                <a:solidFill>
                  <a:srgbClr val="0070C0"/>
                </a:solidFill>
              </a:rPr>
              <a:t> == 1: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print("Monday")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day_num</a:t>
            </a:r>
            <a:r>
              <a:rPr lang="en-US" sz="2000" dirty="0">
                <a:solidFill>
                  <a:srgbClr val="0070C0"/>
                </a:solidFill>
              </a:rPr>
              <a:t> == 2: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print("Tuesday")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day_num</a:t>
            </a:r>
            <a:r>
              <a:rPr lang="en-US" sz="2000" dirty="0">
                <a:solidFill>
                  <a:srgbClr val="0070C0"/>
                </a:solidFill>
              </a:rPr>
              <a:t> == 3: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print("Wednesday")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day_num</a:t>
            </a:r>
            <a:r>
              <a:rPr lang="en-US" sz="2000" dirty="0">
                <a:solidFill>
                  <a:srgbClr val="0070C0"/>
                </a:solidFill>
              </a:rPr>
              <a:t> == 4: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print("Thursday")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day_num</a:t>
            </a:r>
            <a:r>
              <a:rPr lang="en-US" sz="2000" dirty="0">
                <a:solidFill>
                  <a:srgbClr val="0070C0"/>
                </a:solidFill>
              </a:rPr>
              <a:t> == 5: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print("Friday")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day_num</a:t>
            </a:r>
            <a:r>
              <a:rPr lang="en-US" sz="2000" dirty="0">
                <a:solidFill>
                  <a:srgbClr val="0070C0"/>
                </a:solidFill>
              </a:rPr>
              <a:t> == 6: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print("Saturday")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day_num</a:t>
            </a:r>
            <a:r>
              <a:rPr lang="en-US" sz="2000" dirty="0">
                <a:solidFill>
                  <a:srgbClr val="0070C0"/>
                </a:solidFill>
              </a:rPr>
              <a:t> == 7: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print("Sunday")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else: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print("Invalid number. Please enter a number between 1 and 7.")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420236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26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  <a:latin typeface="Bangla227"/>
              </a:rPr>
              <a:t>Great_number_6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number 6 is a truly great number. Given two int values, a and b, Print True if one of them is 6. Or if their sum or difference is 6. Note: the function abs(num) computes the absolute value of a number.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Great_number_6(6, 4) → True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Great_number_6(4, 5) → False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Great_number_6(1, 5) → True'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236765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  <a:latin typeface="Bangla227"/>
              </a:rPr>
              <a:t>Great_number_6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sum_ab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rgbClr val="0070C0"/>
                </a:solidFill>
              </a:rPr>
              <a:t>a+b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sub_ab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>
                <a:solidFill>
                  <a:srgbClr val="0070C0"/>
                </a:solidFill>
              </a:rPr>
              <a:t>abs(a-b)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 if </a:t>
            </a:r>
            <a:r>
              <a:rPr lang="en-US" sz="2000" dirty="0" err="1">
                <a:solidFill>
                  <a:srgbClr val="0070C0"/>
                </a:solidFill>
              </a:rPr>
              <a:t>sum_ab</a:t>
            </a:r>
            <a:r>
              <a:rPr lang="en-US" sz="2000" dirty="0">
                <a:solidFill>
                  <a:srgbClr val="0070C0"/>
                </a:solidFill>
              </a:rPr>
              <a:t>==6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 err="1">
                <a:solidFill>
                  <a:srgbClr val="0070C0"/>
                </a:solidFill>
              </a:rPr>
              <a:t>sub_ab</a:t>
            </a:r>
            <a:r>
              <a:rPr lang="en-US" sz="2000" dirty="0">
                <a:solidFill>
                  <a:srgbClr val="0070C0"/>
                </a:solidFill>
              </a:rPr>
              <a:t>==6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0070C0"/>
                </a:solidFill>
              </a:rPr>
              <a:t>a==6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0070C0"/>
                </a:solidFill>
              </a:rPr>
              <a:t>b==6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print( True)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7030A0"/>
                </a:solidFill>
              </a:rPr>
              <a:t>  else: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print( False)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59835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Bangla727"/>
              </a:rPr>
              <a:t>Diff_21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an int n, return the absolute difference between n and 21, except return double the absolute difference if n is over 21.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[Absolute difference  = big  value – small value, the difference is always positive.]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diff21(19) → 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diff21(10) → 11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diff21(21) →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16628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Bangla727"/>
              </a:rPr>
              <a:t>Diff_21</a:t>
            </a:r>
          </a:p>
          <a:p>
            <a:pPr>
              <a:lnSpc>
                <a:spcPct val="90000"/>
              </a:lnSpc>
            </a:pPr>
            <a:endParaRPr lang="en-US" sz="2400" b="1" i="0" dirty="0">
              <a:solidFill>
                <a:srgbClr val="000000"/>
              </a:solidFill>
              <a:effectLst/>
              <a:latin typeface="Bangla727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7030A0"/>
                </a:solidFill>
              </a:rPr>
              <a:t>if n&lt;=21: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difference = </a:t>
            </a:r>
            <a:r>
              <a:rPr lang="en-US" sz="2000" dirty="0">
                <a:solidFill>
                  <a:srgbClr val="0070C0"/>
                </a:solidFill>
              </a:rPr>
              <a:t>21-n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7030A0"/>
                </a:solidFill>
              </a:rPr>
              <a:t>  else: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difference =</a:t>
            </a:r>
            <a:r>
              <a:rPr lang="en-US" sz="2000" dirty="0">
                <a:solidFill>
                  <a:srgbClr val="0070C0"/>
                </a:solidFill>
              </a:rPr>
              <a:t>2*(n-21)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print( difference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43112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1840161"/>
          </a:xfrm>
        </p:spPr>
        <p:txBody>
          <a:bodyPr/>
          <a:lstStyle/>
          <a:p>
            <a:r>
              <a:rPr lang="en-US" sz="4800" dirty="0"/>
              <a:t>Basic Structure of a For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A51FC-CFAD-EC13-C530-A6DF14CAAC7F}"/>
              </a:ext>
            </a:extLst>
          </p:cNvPr>
          <p:cNvSpPr txBox="1"/>
          <p:nvPr/>
        </p:nvSpPr>
        <p:spPr>
          <a:xfrm>
            <a:off x="3024554" y="2146253"/>
            <a:ext cx="8635633" cy="424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Syntex: </a:t>
            </a:r>
            <a:r>
              <a:rPr lang="en-US" sz="2000" dirty="0"/>
              <a:t>for variable in sequence:</a:t>
            </a:r>
          </a:p>
          <a:p>
            <a:pPr marL="0" lvl="1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000" dirty="0"/>
              <a:t>			 # Code to execute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/>
              <a:t>Variable takes on each value in the sequence one at a time.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/>
              <a:t>The indented code block runs for each value.</a:t>
            </a:r>
          </a:p>
          <a:p>
            <a:endParaRPr lang="en-US" sz="2000" dirty="0"/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Example: </a:t>
            </a:r>
            <a:r>
              <a:rPr lang="en-US" sz="2000" dirty="0"/>
              <a:t>Print 1 to 5 numbers.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Normal Code : 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(1)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(2)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(3)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(4)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55121-CE82-076F-1766-6C1CB1C3E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55193"/>
            <a:ext cx="5265249" cy="2159381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b="1" dirty="0">
                <a:solidFill>
                  <a:schemeClr val="tx1"/>
                </a:solidFill>
              </a:rPr>
              <a:t>Using Loop: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num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range(1,6)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(num)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 condition in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64898"/>
            <a:ext cx="7905286" cy="435576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Write a program that prints multiples of 3 between 1 and 20.</a:t>
            </a:r>
          </a:p>
          <a:p>
            <a:pPr algn="just">
              <a:lnSpc>
                <a:spcPct val="90000"/>
              </a:lnSpc>
            </a:pPr>
            <a:endParaRPr lang="en-US" sz="18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en-US" sz="18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in range(1, 21):    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US" sz="18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 3 == 0:       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print(</a:t>
            </a:r>
            <a:r>
              <a:rPr lang="en-US" sz="18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4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280159"/>
          </a:xfrm>
        </p:spPr>
        <p:txBody>
          <a:bodyPr/>
          <a:lstStyle/>
          <a:p>
            <a:r>
              <a:rPr lang="en-US" sz="4800" dirty="0"/>
              <a:t> Exercise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892" y="1463041"/>
            <a:ext cx="8409718" cy="5157628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Find Maximum Element in a 2D List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fr-FR" dirty="0">
                <a:solidFill>
                  <a:schemeClr val="tx1"/>
                </a:solidFill>
              </a:rPr>
              <a:t>matrix = [ [1, 2, 3], [4, 5, 6], [7, 8, 9] ]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Output: Maximum element: 9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Solution: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matrix = [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[1, 2, 3],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[4, 5, 6],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[7, 8, 9]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max_element</a:t>
            </a:r>
            <a:r>
              <a:rPr lang="en-US" dirty="0">
                <a:solidFill>
                  <a:schemeClr val="tx1"/>
                </a:solidFill>
              </a:rPr>
              <a:t> = matrix[0][0]  </a:t>
            </a:r>
            <a:r>
              <a:rPr lang="en-US" dirty="0">
                <a:solidFill>
                  <a:srgbClr val="92D050"/>
                </a:solidFill>
              </a:rPr>
              <a:t># Initialize with the first element of the matrix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for row in matrix: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    for element in row: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rgbClr val="002060"/>
                </a:solidFill>
              </a:rPr>
              <a:t>        if element &gt; </a:t>
            </a:r>
            <a:r>
              <a:rPr lang="en-US" dirty="0" err="1">
                <a:solidFill>
                  <a:srgbClr val="002060"/>
                </a:solidFill>
              </a:rPr>
              <a:t>max_element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max_element</a:t>
            </a:r>
            <a:r>
              <a:rPr lang="en-US" dirty="0">
                <a:solidFill>
                  <a:schemeClr val="tx1"/>
                </a:solidFill>
              </a:rPr>
              <a:t> = element</a:t>
            </a:r>
          </a:p>
          <a:p>
            <a:pPr lvl="1"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print("Maximum element:", </a:t>
            </a:r>
            <a:r>
              <a:rPr lang="en-US" dirty="0" err="1">
                <a:solidFill>
                  <a:schemeClr val="tx1"/>
                </a:solidFill>
              </a:rPr>
              <a:t>max_element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6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80" y="0"/>
            <a:ext cx="9492933" cy="1840161"/>
          </a:xfrm>
        </p:spPr>
        <p:txBody>
          <a:bodyPr/>
          <a:lstStyle/>
          <a:p>
            <a:r>
              <a:rPr lang="en-US" sz="4800" dirty="0"/>
              <a:t>Basic Structure of a While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A51FC-CFAD-EC13-C530-A6DF14CAAC7F}"/>
              </a:ext>
            </a:extLst>
          </p:cNvPr>
          <p:cNvSpPr txBox="1"/>
          <p:nvPr/>
        </p:nvSpPr>
        <p:spPr>
          <a:xfrm>
            <a:off x="3024554" y="2146253"/>
            <a:ext cx="8635633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Syntex: </a:t>
            </a:r>
            <a:r>
              <a:rPr lang="en-US" sz="2000" dirty="0"/>
              <a:t>while expression: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000" dirty="0"/>
              <a:t>				 statement(s)</a:t>
            </a:r>
          </a:p>
          <a:p>
            <a:endParaRPr lang="en-US" sz="2000" dirty="0"/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Example: </a:t>
            </a:r>
            <a:r>
              <a:rPr lang="en-US" sz="2000" dirty="0"/>
              <a:t>Print 1 to 5 numbers.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Normal Code : 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(1)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(2)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(3)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(4)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55121-CE82-076F-1766-6C1CB1C3E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28999"/>
            <a:ext cx="5265249" cy="28855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b="1" dirty="0">
                <a:solidFill>
                  <a:schemeClr val="tx1"/>
                </a:solidFill>
              </a:rPr>
              <a:t>Using Loop: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count=1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count&lt;=5: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count+=1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print (count)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 ("End of while loop")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0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Data Type: List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8031896" cy="39946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list1 = 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list2 = [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list3 = [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list4 = 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34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1800" dirty="0">
                <a:solidFill>
                  <a:schemeClr val="tx1"/>
                </a:solidFill>
              </a:rPr>
              <a:t>List items are ordered, changeable, and allow duplicate values.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he first item has index [0], and the second item has index [1].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List Length : </a:t>
            </a:r>
          </a:p>
          <a:p>
            <a:pPr lvl="1" algn="l">
              <a:lnSpc>
                <a:spcPct val="90000"/>
              </a:lnSpc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5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Data Type: List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9070976" cy="39946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it-IT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it-IT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it-IT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it-IT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it-IT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"melon"</a:t>
            </a:r>
            <a:r>
              <a:rPr lang="it-IT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"mango"</a:t>
            </a:r>
            <a:r>
              <a:rPr lang="it-IT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[: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[-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:-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br>
              <a:rPr lang="en-US" dirty="0"/>
            </a:br>
            <a:endParaRPr lang="en-US" dirty="0"/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1800" dirty="0">
                <a:solidFill>
                  <a:schemeClr val="tx1"/>
                </a:solidFill>
              </a:rPr>
              <a:t>Check if Item Exists: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"Yes, 'apple' is in the fruits list"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List Append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4790" y="2278966"/>
            <a:ext cx="8915398" cy="434170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thislist.append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1800" dirty="0">
                <a:solidFill>
                  <a:schemeClr val="tx1"/>
                </a:solidFill>
              </a:rPr>
              <a:t>Insert a Item 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thislist.insert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thislist.remove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 list: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279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3754</TotalTime>
  <Words>2024</Words>
  <Application>Microsoft Office PowerPoint</Application>
  <PresentationFormat>Widescreen</PresentationFormat>
  <Paragraphs>288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Bangla227</vt:lpstr>
      <vt:lpstr>Bangla727</vt:lpstr>
      <vt:lpstr>Bitter</vt:lpstr>
      <vt:lpstr>Calibri</vt:lpstr>
      <vt:lpstr>Century Gothic</vt:lpstr>
      <vt:lpstr>Consolas</vt:lpstr>
      <vt:lpstr>Segoe UI</vt:lpstr>
      <vt:lpstr>Wingdings 3</vt:lpstr>
      <vt:lpstr>Wisp</vt:lpstr>
      <vt:lpstr>Python Programming Language</vt:lpstr>
      <vt:lpstr>Today’s Learning Objectives </vt:lpstr>
      <vt:lpstr>Basic Structure of a For Loop</vt:lpstr>
      <vt:lpstr>If condition in Loop</vt:lpstr>
      <vt:lpstr> Exercise </vt:lpstr>
      <vt:lpstr>Basic Structure of a While Loop</vt:lpstr>
      <vt:lpstr>Data Type: List</vt:lpstr>
      <vt:lpstr>Data Type: List</vt:lpstr>
      <vt:lpstr>List Append</vt:lpstr>
      <vt:lpstr>List in Loop</vt:lpstr>
      <vt:lpstr>Data Type: Dictionary</vt:lpstr>
      <vt:lpstr>Data Type: Dictionary</vt:lpstr>
      <vt:lpstr>Data Type: Dictionary</vt:lpstr>
      <vt:lpstr>Data Type: Dictionary</vt:lpstr>
      <vt:lpstr>Data Type: Dictionary Loop</vt:lpstr>
      <vt:lpstr>Practical Example 1</vt:lpstr>
      <vt:lpstr>Practical Example 2</vt:lpstr>
      <vt:lpstr>Practical Exercise 3</vt:lpstr>
      <vt:lpstr>Practical Exercise 4</vt:lpstr>
      <vt:lpstr>Practical Exercise 5</vt:lpstr>
      <vt:lpstr>Any Question?</vt:lpstr>
      <vt:lpstr>References</vt:lpstr>
      <vt:lpstr>EXAM-2 (Solution)</vt:lpstr>
      <vt:lpstr>Problem 1</vt:lpstr>
      <vt:lpstr>Solution: 1</vt:lpstr>
      <vt:lpstr>Problem 2</vt:lpstr>
      <vt:lpstr>Problem 2</vt:lpstr>
      <vt:lpstr>Problem 3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85</cp:revision>
  <dcterms:created xsi:type="dcterms:W3CDTF">2024-05-18T05:17:24Z</dcterms:created>
  <dcterms:modified xsi:type="dcterms:W3CDTF">2024-06-23T04:23:55Z</dcterms:modified>
</cp:coreProperties>
</file>