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5"/>
  </p:notesMasterIdLst>
  <p:sldIdLst>
    <p:sldId id="256" r:id="rId2"/>
    <p:sldId id="257" r:id="rId3"/>
    <p:sldId id="294" r:id="rId4"/>
    <p:sldId id="338" r:id="rId5"/>
    <p:sldId id="317" r:id="rId6"/>
    <p:sldId id="343" r:id="rId7"/>
    <p:sldId id="322" r:id="rId8"/>
    <p:sldId id="278" r:id="rId9"/>
    <p:sldId id="281" r:id="rId10"/>
    <p:sldId id="329" r:id="rId11"/>
    <p:sldId id="340" r:id="rId12"/>
    <p:sldId id="341" r:id="rId13"/>
    <p:sldId id="34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F50F7-979F-417A-9318-F7435AFE106D}" type="datetimeFigureOut">
              <a:rPr lang="en-US" smtClean="0"/>
              <a:t>26-Jun-24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774EF-FCC2-4FE8-A59A-6DF8DD729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2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774EF-FCC2-4FE8-A59A-6DF8DD7294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6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1F06-E794-4EFC-981D-77C364B52985}" type="datetime1">
              <a:rPr lang="en-US" smtClean="0"/>
              <a:t>26-Jun-24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A2F5C7-AA4C-441B-82CF-BB169A0AF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1352-D31E-478B-BBB3-EC404CB27062}" type="datetime1">
              <a:rPr lang="en-US" smtClean="0"/>
              <a:t>26-Jun-24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95FA-2F59-4FD8-AF9F-C07D99803CC4}" type="datetime1">
              <a:rPr lang="en-US" smtClean="0"/>
              <a:t>26-Jun-24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51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75F4-FB67-4627-9C8C-07FE36C94A78}" type="datetime1">
              <a:rPr lang="en-US" smtClean="0"/>
              <a:t>26-Jun-24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3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566D-C8DC-41F0-B4D1-87E599ACA3EA}" type="datetime1">
              <a:rPr lang="en-US" smtClean="0"/>
              <a:t>26-Jun-24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65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EEDA-58A2-49D8-80CE-676D5887B457}" type="datetime1">
              <a:rPr lang="en-US" smtClean="0"/>
              <a:t>26-Jun-24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6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E4F1-A413-4120-B1BE-CFCD0522E21F}" type="datetime1">
              <a:rPr lang="en-US" smtClean="0"/>
              <a:t>26-Jun-24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6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1D4D-915C-40C4-B564-6BB76950728A}" type="datetime1">
              <a:rPr lang="en-US" smtClean="0"/>
              <a:t>26-Jun-24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6224-B53B-4FE2-BA7A-AB5C0CD11AE8}" type="datetime1">
              <a:rPr lang="en-US" smtClean="0"/>
              <a:t>26-Jun-24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0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6B63-8C3E-45E9-839C-4A497BD5833F}" type="datetime1">
              <a:rPr lang="en-US" smtClean="0"/>
              <a:t>26-Jun-24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7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78A0-1F92-4525-A89A-BE254CA332B1}" type="datetime1">
              <a:rPr lang="en-US" smtClean="0"/>
              <a:t>26-Jun-24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2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1B7-5274-45A6-92AD-02F8843029E3}" type="datetime1">
              <a:rPr lang="en-US" smtClean="0"/>
              <a:t>26-Jun-24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BBCC-91F7-4ACB-A2E9-66DFDD6A36A5}" type="datetime1">
              <a:rPr lang="en-US" smtClean="0"/>
              <a:t>26-Jun-24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E816-900F-4075-995B-132733144297}" type="datetime1">
              <a:rPr lang="en-US" smtClean="0"/>
              <a:t>26-Jun-24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C048-7AC1-4542-9E95-384F191C2DC9}" type="datetime1">
              <a:rPr lang="en-US" smtClean="0"/>
              <a:t>26-Jun-24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0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C-96A7-4EB4-B1D8-3C308F46B902}" type="datetime1">
              <a:rPr lang="en-US" smtClean="0"/>
              <a:t>26-Jun-24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C177-9F26-4481-A976-C3DABC3516E1}" type="datetime1">
              <a:rPr lang="en-US" smtClean="0"/>
              <a:t>26-Jun-24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ransition>
    <p:fade thruBlk="1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CFB5-CE9A-FA48-D833-2F99C216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897" y="675248"/>
            <a:ext cx="8454685" cy="1603719"/>
          </a:xfrm>
        </p:spPr>
        <p:txBody>
          <a:bodyPr>
            <a:normAutofit/>
          </a:bodyPr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44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</a:rPr>
              <a:t>Python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B196A-62B2-AE64-6C8C-0F876AC15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640" y="4304714"/>
            <a:ext cx="8915399" cy="20257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ts val="7545"/>
              </a:lnSpc>
              <a:spcBef>
                <a:spcPct val="0"/>
              </a:spcBef>
            </a:pPr>
            <a:r>
              <a:rPr lang="en-US" sz="4200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+mj-cs"/>
              </a:rPr>
              <a:t>Lecture 12: Function and Problem Solving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Hafsa Sultana</a:t>
            </a:r>
          </a:p>
          <a:p>
            <a:r>
              <a:rPr lang="en-US" dirty="0">
                <a:solidFill>
                  <a:schemeClr val="tx1"/>
                </a:solidFill>
              </a:rPr>
              <a:t>Computer Science and Engineering</a:t>
            </a:r>
          </a:p>
          <a:p>
            <a:r>
              <a:rPr lang="en-US" dirty="0">
                <a:solidFill>
                  <a:schemeClr val="tx1"/>
                </a:solidFill>
              </a:rPr>
              <a:t>Khulna University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EED7C-66A3-04B6-80A2-47B7708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372-A469-A67B-7019-CFDF8AED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57" y="2418246"/>
            <a:ext cx="7525458" cy="167545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EXAM-3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88C4-2BBD-DFDE-C408-010FACA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11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chemeClr val="tx1"/>
                </a:solidFill>
              </a:rPr>
              <a:t>common_end</a:t>
            </a:r>
            <a:endParaRPr lang="en-US" sz="24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Given 2 arrays of </a:t>
            </a:r>
            <a:r>
              <a:rPr lang="en-US" sz="2000" dirty="0" err="1">
                <a:solidFill>
                  <a:schemeClr val="tx1"/>
                </a:solidFill>
              </a:rPr>
              <a:t>ints</a:t>
            </a:r>
            <a:r>
              <a:rPr lang="en-US" sz="2000" dirty="0">
                <a:solidFill>
                  <a:schemeClr val="tx1"/>
                </a:solidFill>
              </a:rPr>
              <a:t>, a and b, Print True if they have the same first element or they have the same last element. Both arrays will be length 1 or more.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common_end</a:t>
            </a:r>
            <a:r>
              <a:rPr lang="en-US" sz="2000" dirty="0">
                <a:solidFill>
                  <a:schemeClr val="tx1"/>
                </a:solidFill>
              </a:rPr>
              <a:t>([1, 2, 3], [7, 3]) → True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common_end</a:t>
            </a:r>
            <a:r>
              <a:rPr lang="en-US" sz="2000" dirty="0">
                <a:solidFill>
                  <a:schemeClr val="tx1"/>
                </a:solidFill>
              </a:rPr>
              <a:t>([1, 2, 3], [7, 3, 2]) → False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common_end</a:t>
            </a:r>
            <a:r>
              <a:rPr lang="en-US" sz="2000" dirty="0">
                <a:solidFill>
                  <a:schemeClr val="tx1"/>
                </a:solidFill>
              </a:rPr>
              <a:t>([1, 2, 3], [1, 3]) → True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49854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12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00"/>
                </a:solidFill>
                <a:latin typeface="Bangla227"/>
              </a:rPr>
              <a:t>array_count9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Given an array of </a:t>
            </a:r>
            <a:r>
              <a:rPr lang="en-US" sz="2000" dirty="0" err="1">
                <a:solidFill>
                  <a:schemeClr val="tx1"/>
                </a:solidFill>
              </a:rPr>
              <a:t>ints</a:t>
            </a:r>
            <a:r>
              <a:rPr lang="en-US" sz="2000" dirty="0">
                <a:solidFill>
                  <a:schemeClr val="tx1"/>
                </a:solidFill>
              </a:rPr>
              <a:t>, Print the number of 9's in the array.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array_count9([1, 2, 9]) → 1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array_count9([1, 9, 9]) → 2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array_count9([1, 9, 9, 3, 9]) →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123676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5FF9-E673-5EA6-DAE6-465134A58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262781"/>
          </a:xfrm>
        </p:spPr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6DB7-A9FD-CC6E-4A48-D241DE2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13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647FD7-7B2D-1E3D-7542-548468D4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296" y="2693773"/>
            <a:ext cx="8256979" cy="347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Bangla727"/>
              </a:rPr>
              <a:t>sum_even_numbers</a:t>
            </a:r>
            <a:endParaRPr lang="en-US" sz="2400" b="1" i="0" dirty="0">
              <a:solidFill>
                <a:srgbClr val="000000"/>
              </a:solidFill>
              <a:effectLst/>
              <a:latin typeface="Bangla727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Write a Python program to find the sum of even numbers in a list using a for loop and a while loop.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sum_even_numbers</a:t>
            </a:r>
            <a:r>
              <a:rPr lang="en-US" sz="2000" dirty="0">
                <a:solidFill>
                  <a:schemeClr val="tx1"/>
                </a:solidFill>
              </a:rPr>
              <a:t>([1, 2, 3, 4, 5, 6])) → 12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sum_even_numbers</a:t>
            </a:r>
            <a:r>
              <a:rPr lang="en-US" sz="2000" dirty="0">
                <a:solidFill>
                  <a:schemeClr val="tx1"/>
                </a:solidFill>
              </a:rPr>
              <a:t>([2, 4, 6, 8])) → 20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sum_even_numbers</a:t>
            </a:r>
            <a:r>
              <a:rPr lang="en-US" sz="2000" dirty="0">
                <a:solidFill>
                  <a:schemeClr val="tx1"/>
                </a:solidFill>
              </a:rPr>
              <a:t>([1, 3, 5, 7]) </a:t>
            </a:r>
            <a:r>
              <a:rPr lang="en-US" sz="1800" dirty="0">
                <a:solidFill>
                  <a:schemeClr val="tx1"/>
                </a:solidFill>
              </a:rPr>
              <a:t>→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55DA6-1461-27D5-E63C-A4CD652FEF23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71662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CE4F-8711-054A-FC39-930C853F0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90378"/>
            <a:ext cx="8915399" cy="1348381"/>
          </a:xfrm>
        </p:spPr>
        <p:txBody>
          <a:bodyPr>
            <a:normAutofit/>
          </a:bodyPr>
          <a:lstStyle/>
          <a:p>
            <a:r>
              <a:rPr lang="en-US" sz="4400" dirty="0"/>
              <a:t>Today’s Learning Objectives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A45A3-70B4-116F-D677-98AEE1B2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2335588"/>
            <a:ext cx="4163280" cy="2216135"/>
          </a:xfrm>
        </p:spPr>
        <p:txBody>
          <a:bodyPr>
            <a:normAutofit/>
          </a:bodyPr>
          <a:lstStyle/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Practical Exercises</a:t>
            </a:r>
          </a:p>
          <a:p>
            <a:pPr marL="342900" indent="-342900">
              <a:buFont typeface="Wingdings 3" charset="2"/>
              <a:buChar char="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</a:t>
            </a: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3" charset="2"/>
              <a:buChar char="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4AE7-378D-71F6-2878-44B8D68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FD7F6-4076-4F3C-D27E-96E7E95121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365951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779" y="0"/>
            <a:ext cx="9056834" cy="1840161"/>
          </a:xfrm>
        </p:spPr>
        <p:txBody>
          <a:bodyPr/>
          <a:lstStyle/>
          <a:p>
            <a:r>
              <a:rPr lang="en-US" sz="4800" dirty="0"/>
              <a:t>Function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A51FC-CFAD-EC13-C530-A6DF14CAAC7F}"/>
              </a:ext>
            </a:extLst>
          </p:cNvPr>
          <p:cNvSpPr txBox="1"/>
          <p:nvPr/>
        </p:nvSpPr>
        <p:spPr>
          <a:xfrm>
            <a:off x="3024554" y="2146253"/>
            <a:ext cx="8635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000" dirty="0"/>
              <a:t>Let’s GO W3Schools</a:t>
            </a:r>
          </a:p>
        </p:txBody>
      </p:sp>
    </p:spTree>
    <p:extLst>
      <p:ext uri="{BB962C8B-B14F-4D97-AF65-F5344CB8AC3E}">
        <p14:creationId xmlns:p14="http://schemas.microsoft.com/office/powerpoint/2010/main" val="16086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434904"/>
          </a:xfrm>
        </p:spPr>
        <p:txBody>
          <a:bodyPr/>
          <a:lstStyle/>
          <a:p>
            <a:r>
              <a:rPr lang="en-US" sz="4800" dirty="0"/>
              <a:t>Practical Exercise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1744394"/>
            <a:ext cx="7483257" cy="4570181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Reverse a String 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Write a function that takes a string and returns the string reversed. 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Solution: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def reverse_string(s):   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err="1">
                <a:solidFill>
                  <a:schemeClr val="tx1"/>
                </a:solidFill>
              </a:rPr>
              <a:t>reversed_s</a:t>
            </a:r>
            <a:r>
              <a:rPr lang="en-US" dirty="0">
                <a:solidFill>
                  <a:schemeClr val="tx1"/>
                </a:solidFill>
              </a:rPr>
              <a:t> = ‘’  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	for char in s:       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 err="1">
                <a:solidFill>
                  <a:schemeClr val="tx1"/>
                </a:solidFill>
              </a:rPr>
              <a:t>reversed_s</a:t>
            </a:r>
            <a:r>
              <a:rPr lang="en-US" dirty="0">
                <a:solidFill>
                  <a:schemeClr val="tx1"/>
                </a:solidFill>
              </a:rPr>
              <a:t> = char + </a:t>
            </a:r>
            <a:r>
              <a:rPr lang="en-US" dirty="0" err="1">
                <a:solidFill>
                  <a:schemeClr val="tx1"/>
                </a:solidFill>
              </a:rPr>
              <a:t>reversed_s</a:t>
            </a:r>
            <a:r>
              <a:rPr lang="en-US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		return </a:t>
            </a:r>
            <a:r>
              <a:rPr lang="en-US" dirty="0" err="1">
                <a:solidFill>
                  <a:schemeClr val="tx1"/>
                </a:solidFill>
              </a:rPr>
              <a:t>reversed_s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/>
                </a:solidFill>
              </a:rPr>
              <a:t># Test cases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reverse_string</a:t>
            </a:r>
            <a:r>
              <a:rPr lang="en-US" dirty="0">
                <a:solidFill>
                  <a:schemeClr val="tx1"/>
                </a:solidFill>
              </a:rPr>
              <a:t>("hello")) # Output: "</a:t>
            </a:r>
            <a:r>
              <a:rPr lang="en-US" dirty="0" err="1">
                <a:solidFill>
                  <a:schemeClr val="tx1"/>
                </a:solidFill>
              </a:rPr>
              <a:t>olleh</a:t>
            </a:r>
            <a:r>
              <a:rPr lang="en-US" dirty="0">
                <a:solidFill>
                  <a:schemeClr val="tx1"/>
                </a:solidFill>
              </a:rPr>
              <a:t>“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reverse_string</a:t>
            </a:r>
            <a:r>
              <a:rPr lang="en-US" dirty="0">
                <a:solidFill>
                  <a:schemeClr val="tx1"/>
                </a:solidFill>
              </a:rPr>
              <a:t>("world")) # Output: "</a:t>
            </a:r>
            <a:r>
              <a:rPr lang="en-US" dirty="0" err="1">
                <a:solidFill>
                  <a:schemeClr val="tx1"/>
                </a:solidFill>
              </a:rPr>
              <a:t>dlrow</a:t>
            </a:r>
            <a:r>
              <a:rPr lang="en-US" dirty="0">
                <a:solidFill>
                  <a:schemeClr val="tx1"/>
                </a:solidFill>
              </a:rPr>
              <a:t>“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reverse_string</a:t>
            </a:r>
            <a:r>
              <a:rPr lang="en-US" dirty="0">
                <a:solidFill>
                  <a:schemeClr val="tx1"/>
                </a:solidFill>
              </a:rPr>
              <a:t>("Python"))# Output: "</a:t>
            </a:r>
            <a:r>
              <a:rPr lang="en-US" dirty="0" err="1">
                <a:solidFill>
                  <a:schemeClr val="tx1"/>
                </a:solidFill>
              </a:rPr>
              <a:t>nohtyP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6825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547445"/>
          </a:xfrm>
        </p:spPr>
        <p:txBody>
          <a:bodyPr/>
          <a:lstStyle/>
          <a:p>
            <a:r>
              <a:rPr lang="en-US" sz="4800" dirty="0"/>
              <a:t>Practical Example 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1871004"/>
            <a:ext cx="8031896" cy="4749664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Find the Maximum Number in a List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1800" dirty="0">
                <a:solidFill>
                  <a:schemeClr val="tx1"/>
                </a:solidFill>
              </a:rPr>
              <a:t>Write a function that takes a list of integers and returns the maximum number in the list.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Solution: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 </a:t>
            </a:r>
            <a:r>
              <a:rPr lang="en-US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find_max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max_num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[0]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for num in </a:t>
            </a:r>
            <a:r>
              <a:rPr lang="en-US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nums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if num &gt; </a:t>
            </a:r>
            <a:r>
              <a:rPr lang="en-US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max_num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max_num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num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return </a:t>
            </a:r>
            <a:r>
              <a:rPr lang="en-US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max_num</a:t>
            </a:r>
            <a:endParaRPr lang="en-US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 algn="l">
              <a:lnSpc>
                <a:spcPct val="90000"/>
              </a:lnSpc>
            </a:pPr>
            <a:endParaRPr lang="en-US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Test cases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find_max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([1, 2, 3, 4, 5]))  # Output: 5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find_max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([-1, -2, -3, -4])) # Output: -1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find_max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([5, 4, 3, 2, 1]))  # Output: 5</a:t>
            </a:r>
          </a:p>
        </p:txBody>
      </p:sp>
    </p:spTree>
    <p:extLst>
      <p:ext uri="{BB962C8B-B14F-4D97-AF65-F5344CB8AC3E}">
        <p14:creationId xmlns:p14="http://schemas.microsoft.com/office/powerpoint/2010/main" val="3061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547445"/>
          </a:xfrm>
        </p:spPr>
        <p:txBody>
          <a:bodyPr/>
          <a:lstStyle/>
          <a:p>
            <a:r>
              <a:rPr lang="en-US" sz="4800" dirty="0"/>
              <a:t>Practical Example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1871004"/>
            <a:ext cx="8031896" cy="4749664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Check if a Number is Prime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sz="1800" dirty="0">
                <a:solidFill>
                  <a:schemeClr val="tx1"/>
                </a:solidFill>
              </a:rPr>
              <a:t>Write a function that takes an integer and returns True if the number is prime, and False otherwise.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Solution: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 </a:t>
            </a:r>
            <a:r>
              <a:rPr lang="en-US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is_prime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(n):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if n &lt;= 1: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return False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for </a:t>
            </a:r>
            <a:r>
              <a:rPr lang="en-US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in range(2,n):    </a:t>
            </a:r>
            <a:r>
              <a:rPr lang="en-US" b="0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limit = int(n**0.5) + 1 / int(n/2) + 1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if n % </a:t>
            </a:r>
            <a:r>
              <a:rPr lang="en-US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== 0: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     return False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return True</a:t>
            </a:r>
          </a:p>
          <a:p>
            <a:pPr lvl="1" algn="l">
              <a:lnSpc>
                <a:spcPct val="90000"/>
              </a:lnSpc>
            </a:pPr>
            <a:endParaRPr lang="en-US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Test cases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is_prime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(5))  # Output: True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is_prime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(4))  # Output: False</a:t>
            </a:r>
          </a:p>
          <a:p>
            <a:pPr lvl="1" algn="l">
              <a:lnSpc>
                <a:spcPct val="9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is_prime</a:t>
            </a:r>
            <a:r>
              <a:rPr lang="en-US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(13)) # Output: True</a:t>
            </a:r>
          </a:p>
        </p:txBody>
      </p:sp>
    </p:spTree>
    <p:extLst>
      <p:ext uri="{BB962C8B-B14F-4D97-AF65-F5344CB8AC3E}">
        <p14:creationId xmlns:p14="http://schemas.microsoft.com/office/powerpoint/2010/main" val="254638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CA0-73B7-2564-3C47-800915862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"/>
            <a:ext cx="8915399" cy="1167617"/>
          </a:xfrm>
        </p:spPr>
        <p:txBody>
          <a:bodyPr/>
          <a:lstStyle/>
          <a:p>
            <a:r>
              <a:rPr lang="en-US" sz="4800" dirty="0"/>
              <a:t>Practical Exercise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6CDA2-7907-F303-49B4-66850F3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1214A5-5904-6CF6-AB1B-9BCD448C4822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6A50F-19B6-E0C4-4E0F-624D0399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3028" y="1364566"/>
            <a:ext cx="8257734" cy="5256102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>
                <a:solidFill>
                  <a:schemeClr val="tx1"/>
                </a:solidFill>
              </a:rPr>
              <a:t>Sum of Digits of a Number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dirty="0">
                <a:solidFill>
                  <a:schemeClr val="tx1"/>
                </a:solidFill>
              </a:rPr>
              <a:t>Write a function that takes an integer and returns the sum of its digits.</a:t>
            </a:r>
          </a:p>
          <a:p>
            <a:pPr marL="342900" indent="-342900" algn="just">
              <a:lnSpc>
                <a:spcPct val="90000"/>
              </a:lnSpc>
              <a:buFont typeface="Wingdings 3" charset="2"/>
              <a:buChar char=""/>
            </a:pPr>
            <a:r>
              <a:rPr lang="en-US" b="1" dirty="0" err="1">
                <a:solidFill>
                  <a:schemeClr val="tx1"/>
                </a:solidFill>
              </a:rPr>
              <a:t>Sotution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dirty="0" err="1">
                <a:solidFill>
                  <a:schemeClr val="tx1"/>
                </a:solidFill>
              </a:rPr>
              <a:t>sum_of_digits</a:t>
            </a:r>
            <a:r>
              <a:rPr lang="en-US" dirty="0">
                <a:solidFill>
                  <a:schemeClr val="tx1"/>
                </a:solidFill>
              </a:rPr>
              <a:t>(n):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sum_digits</a:t>
            </a:r>
            <a:r>
              <a:rPr lang="en-US" dirty="0">
                <a:solidFill>
                  <a:schemeClr val="tx1"/>
                </a:solidFill>
              </a:rPr>
              <a:t> = 0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7030A0"/>
                </a:solidFill>
              </a:rPr>
              <a:t>while n &gt; 0: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rgbClr val="F0A010"/>
                </a:solidFill>
              </a:rPr>
              <a:t>digit = n % 10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rgbClr val="F0A010"/>
                </a:solidFill>
              </a:rPr>
              <a:t>        </a:t>
            </a:r>
            <a:r>
              <a:rPr lang="en-US" dirty="0" err="1">
                <a:solidFill>
                  <a:srgbClr val="F0A010"/>
                </a:solidFill>
              </a:rPr>
              <a:t>sum_digits</a:t>
            </a:r>
            <a:r>
              <a:rPr lang="en-US" dirty="0">
                <a:solidFill>
                  <a:srgbClr val="F0A010"/>
                </a:solidFill>
              </a:rPr>
              <a:t> += digit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rgbClr val="F0A010"/>
                </a:solidFill>
              </a:rPr>
              <a:t>        n //= 10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return </a:t>
            </a:r>
            <a:r>
              <a:rPr lang="en-US" dirty="0" err="1">
                <a:solidFill>
                  <a:schemeClr val="tx1"/>
                </a:solidFill>
              </a:rPr>
              <a:t>sum_digits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# Test cases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sum_of_digits</a:t>
            </a:r>
            <a:r>
              <a:rPr lang="en-US" dirty="0">
                <a:solidFill>
                  <a:schemeClr val="tx1"/>
                </a:solidFill>
              </a:rPr>
              <a:t>(123))  # Output: 6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sum_of_digits</a:t>
            </a:r>
            <a:r>
              <a:rPr lang="en-US" dirty="0">
                <a:solidFill>
                  <a:schemeClr val="tx1"/>
                </a:solidFill>
              </a:rPr>
              <a:t>(456))  # Output: 15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sum_of_digits</a:t>
            </a:r>
            <a:r>
              <a:rPr lang="en-US" dirty="0">
                <a:solidFill>
                  <a:schemeClr val="tx1"/>
                </a:solidFill>
              </a:rPr>
              <a:t>(789))  # Output: 24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1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372-A469-A67B-7019-CFDF8AEDE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656" y="2418246"/>
            <a:ext cx="8482061" cy="167545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Any Question?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88C4-2BBD-DFDE-C408-010FACA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F5C7-AA4C-441B-82CF-BB169A0AFB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7F2F-0EBA-244C-5D09-B81AF6A9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158683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677F-B37F-817F-75D9-83B18459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893255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2D113-41FC-9F33-3603-A3CD6222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100C-AD33-A2C1-A738-36D643315EE9}"/>
              </a:ext>
            </a:extLst>
          </p:cNvPr>
          <p:cNvSpPr/>
          <p:nvPr/>
        </p:nvSpPr>
        <p:spPr>
          <a:xfrm>
            <a:off x="1592009" y="6314575"/>
            <a:ext cx="1994407" cy="30609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Hafsa Sultana, CSE, KU</a:t>
            </a:r>
          </a:p>
        </p:txBody>
      </p:sp>
    </p:spTree>
    <p:extLst>
      <p:ext uri="{BB962C8B-B14F-4D97-AF65-F5344CB8AC3E}">
        <p14:creationId xmlns:p14="http://schemas.microsoft.com/office/powerpoint/2010/main" val="27431743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3495</TotalTime>
  <Words>850</Words>
  <Application>Microsoft Office PowerPoint</Application>
  <PresentationFormat>Widescreen</PresentationFormat>
  <Paragraphs>125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Bangla227</vt:lpstr>
      <vt:lpstr>Bangla727</vt:lpstr>
      <vt:lpstr>Bitter</vt:lpstr>
      <vt:lpstr>Calibri</vt:lpstr>
      <vt:lpstr>Century Gothic</vt:lpstr>
      <vt:lpstr>Consolas</vt:lpstr>
      <vt:lpstr>Wingdings 3</vt:lpstr>
      <vt:lpstr>Wisp</vt:lpstr>
      <vt:lpstr>Python Programming Language</vt:lpstr>
      <vt:lpstr>Today’s Learning Objectives </vt:lpstr>
      <vt:lpstr>Function</vt:lpstr>
      <vt:lpstr>Practical Exercise 1</vt:lpstr>
      <vt:lpstr>Practical Example 2</vt:lpstr>
      <vt:lpstr>Practical Example 3</vt:lpstr>
      <vt:lpstr>Practical Exercise 4</vt:lpstr>
      <vt:lpstr>Any Question?</vt:lpstr>
      <vt:lpstr>References</vt:lpstr>
      <vt:lpstr>EXAM-3</vt:lpstr>
      <vt:lpstr>Problem 1</vt:lpstr>
      <vt:lpstr>Problem 2</vt:lpstr>
      <vt:lpstr>Problem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Language</dc:title>
  <dc:creator>Hafsa Sultana</dc:creator>
  <cp:lastModifiedBy>Hafsa Sultana</cp:lastModifiedBy>
  <cp:revision>78</cp:revision>
  <dcterms:created xsi:type="dcterms:W3CDTF">2024-05-18T05:17:24Z</dcterms:created>
  <dcterms:modified xsi:type="dcterms:W3CDTF">2024-06-26T06:03:11Z</dcterms:modified>
</cp:coreProperties>
</file>