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2"/>
  </p:notesMasterIdLst>
  <p:sldIdLst>
    <p:sldId id="256" r:id="rId2"/>
    <p:sldId id="257" r:id="rId3"/>
    <p:sldId id="311" r:id="rId4"/>
    <p:sldId id="333" r:id="rId5"/>
    <p:sldId id="330" r:id="rId6"/>
    <p:sldId id="334" r:id="rId7"/>
    <p:sldId id="332" r:id="rId8"/>
    <p:sldId id="335" r:id="rId9"/>
    <p:sldId id="292" r:id="rId10"/>
    <p:sldId id="326" r:id="rId11"/>
    <p:sldId id="294" r:id="rId12"/>
    <p:sldId id="336" r:id="rId13"/>
    <p:sldId id="337" r:id="rId14"/>
    <p:sldId id="317" r:id="rId15"/>
    <p:sldId id="318" r:id="rId16"/>
    <p:sldId id="322" r:id="rId17"/>
    <p:sldId id="338" r:id="rId18"/>
    <p:sldId id="339" r:id="rId19"/>
    <p:sldId id="27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08-Jun-24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08-Jun-24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8: Control Flow Statement, Book Review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049" y="1"/>
            <a:ext cx="9687952" cy="1519310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508" y="1927276"/>
            <a:ext cx="5521568" cy="427657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 for loop is used to repeat a block of code a certain number of times.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It iterates over a sequence (like a list or a range).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The following diagram illustrates a loop statement 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Problem: Print "Python is fun!" 7 Times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 </a:t>
            </a: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range(7)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/>
              <a:t>"Python is fun!"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47A5A-89B0-6ACB-8424-603D3A259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1" t="28103" r="22386" b="18290"/>
          <a:stretch/>
        </p:blipFill>
        <p:spPr>
          <a:xfrm>
            <a:off x="7913076" y="1927276"/>
            <a:ext cx="3774831" cy="36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1840161"/>
          </a:xfrm>
        </p:spPr>
        <p:txBody>
          <a:bodyPr/>
          <a:lstStyle/>
          <a:p>
            <a:r>
              <a:rPr lang="en-US" sz="4800" dirty="0"/>
              <a:t>Basic Structure of a For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3024554" y="2146253"/>
            <a:ext cx="8635633" cy="424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Syntex: </a:t>
            </a:r>
            <a:r>
              <a:rPr lang="en-US" sz="2000" dirty="0"/>
              <a:t>for variable in sequence:</a:t>
            </a:r>
          </a:p>
          <a:p>
            <a:pPr marL="0" lvl="1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/>
              <a:t>			 # Code to execute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/>
              <a:t>Variable takes on each value in the sequence one at a time.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/>
              <a:t>The indented code block runs for each value.</a:t>
            </a:r>
          </a:p>
          <a:p>
            <a:endParaRPr lang="en-US" sz="2000" dirty="0"/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Example: </a:t>
            </a:r>
            <a:r>
              <a:rPr lang="en-US" sz="2000" dirty="0"/>
              <a:t>Print 1 to 5 numbers.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Normal Code : 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(1)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(2)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(3)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(4)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55121-CE82-076F-1766-6C1CB1C3E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55193"/>
            <a:ext cx="5265249" cy="2159381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Using Loop: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range(1,6)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(num)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Looping Through a 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dirty="0">
                <a:solidFill>
                  <a:schemeClr val="tx1"/>
                </a:solidFill>
              </a:rPr>
              <a:t>Loop through the letters in the word "banana":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= [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fruits: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The range() Function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414954"/>
            <a:ext cx="8915399" cy="420571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accent1"/>
                </a:solidFill>
              </a:rPr>
              <a:t>range()</a:t>
            </a:r>
            <a:r>
              <a:rPr lang="en-US" sz="2000" dirty="0">
                <a:solidFill>
                  <a:schemeClr val="tx1"/>
                </a:solidFill>
              </a:rPr>
              <a:t> function returns a sequence of numbers, starting from 0 by default, increments by 1 (by default), and ends at a specified number.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(1,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(1,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8031896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Sum of First 5 Numbers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800" dirty="0">
                <a:solidFill>
                  <a:schemeClr val="tx1"/>
                </a:solidFill>
              </a:rPr>
              <a:t>Task: Calculate and print the sum of numbers from 1 to 5.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800" dirty="0">
                <a:solidFill>
                  <a:schemeClr val="tx1"/>
                </a:solidFill>
              </a:rPr>
              <a:t>Hint: Use a variable to keep track of the sum inside the loop.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Solution: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Total=0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range(1,6)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Total=Total 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um</a:t>
            </a:r>
            <a:br>
              <a:rPr lang="en-US" dirty="0"/>
            </a:br>
            <a:r>
              <a:rPr lang="en-US" dirty="0"/>
              <a:t> 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(Total)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# Output: 15</a:t>
            </a:r>
          </a:p>
        </p:txBody>
      </p:sp>
    </p:spTree>
    <p:extLst>
      <p:ext uri="{BB962C8B-B14F-4D97-AF65-F5344CB8AC3E}">
        <p14:creationId xmlns:p14="http://schemas.microsoft.com/office/powerpoint/2010/main" val="3061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Print Even Numbers in  1 to 10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Task: Print even numbers from 1 to 10.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Hint: Use if num % 2 == 0 inside the loop.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for num in range(0, 11, 2):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print(num)</a:t>
            </a:r>
          </a:p>
        </p:txBody>
      </p:sp>
    </p:spTree>
    <p:extLst>
      <p:ext uri="{BB962C8B-B14F-4D97-AF65-F5344CB8AC3E}">
        <p14:creationId xmlns:p14="http://schemas.microsoft.com/office/powerpoint/2010/main" val="96043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Calculate the multiplication of numbers from 1 to 5.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Input: 5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Output:  120</a:t>
            </a:r>
          </a:p>
        </p:txBody>
      </p:sp>
    </p:spTree>
    <p:extLst>
      <p:ext uri="{BB962C8B-B14F-4D97-AF65-F5344CB8AC3E}">
        <p14:creationId xmlns:p14="http://schemas.microsoft.com/office/powerpoint/2010/main" val="124811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97724"/>
            <a:ext cx="7211280" cy="432294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Print the squares of numbers from 1 to 10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Input: 10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Output: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 squared is 1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 squared is 4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 squared is 9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 squared is 16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 squared is 25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6 squared is 36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7 squared is 49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8 squared is 64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9 squared is 81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10 squared is 100</a:t>
            </a:r>
          </a:p>
        </p:txBody>
      </p:sp>
    </p:spTree>
    <p:extLst>
      <p:ext uri="{BB962C8B-B14F-4D97-AF65-F5344CB8AC3E}">
        <p14:creationId xmlns:p14="http://schemas.microsoft.com/office/powerpoint/2010/main" val="416035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Book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335588"/>
            <a:ext cx="4163280" cy="221613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 Problem Solving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Flow Statement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Loop 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Book Review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non_start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2 strings, return their concatenation, except omit the first char of each. The strings will be at least length 1.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('Hello', 'There') → '</a:t>
            </a:r>
            <a:r>
              <a:rPr lang="en-US" sz="2000" dirty="0" err="1">
                <a:solidFill>
                  <a:schemeClr val="tx1"/>
                </a:solidFill>
              </a:rPr>
              <a:t>ellohere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('java', 'code') → '</a:t>
            </a:r>
            <a:r>
              <a:rPr lang="en-US" sz="2000" dirty="0" err="1">
                <a:solidFill>
                  <a:schemeClr val="tx1"/>
                </a:solidFill>
              </a:rPr>
              <a:t>avaode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shotl</a:t>
            </a:r>
            <a:r>
              <a:rPr lang="en-US" sz="2000" dirty="0">
                <a:solidFill>
                  <a:schemeClr val="tx1"/>
                </a:solidFill>
              </a:rPr>
              <a:t>', 'java') → '</a:t>
            </a:r>
            <a:r>
              <a:rPr lang="en-US" sz="2000" dirty="0" err="1">
                <a:solidFill>
                  <a:schemeClr val="tx1"/>
                </a:solidFill>
              </a:rPr>
              <a:t>hotlava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0492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631852"/>
          </a:xfrm>
        </p:spPr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1631853"/>
            <a:ext cx="8256979" cy="46827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non_start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C000"/>
                </a:solidFill>
              </a:rPr>
              <a:t># Step 1: Take User input strings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str1 = input("Enter first String: ") 		 #Hello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str2 = input("Enter second String: ")  	 #World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C000"/>
                </a:solidFill>
              </a:rPr>
              <a:t># Step 2: Remove the first character from each string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str1_sliced = str1[1:] 					 # "</a:t>
            </a:r>
            <a:r>
              <a:rPr lang="en-US" sz="2000" dirty="0" err="1">
                <a:solidFill>
                  <a:schemeClr val="tx1"/>
                </a:solidFill>
              </a:rPr>
              <a:t>ello</a:t>
            </a:r>
            <a:r>
              <a:rPr lang="en-US" sz="2000" dirty="0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str2_sliced = str2[1:] 					 # "</a:t>
            </a:r>
            <a:r>
              <a:rPr lang="en-US" sz="2000" dirty="0" err="1">
                <a:solidFill>
                  <a:schemeClr val="tx1"/>
                </a:solidFill>
              </a:rPr>
              <a:t>orld</a:t>
            </a:r>
            <a:r>
              <a:rPr lang="en-US" sz="2000" dirty="0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C000"/>
                </a:solidFill>
              </a:rPr>
              <a:t># Step 3: Concatenate the sliced strings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result = str1_sliced + str2_sliced  		# "</a:t>
            </a:r>
            <a:r>
              <a:rPr lang="en-US" sz="2000" dirty="0" err="1">
                <a:solidFill>
                  <a:schemeClr val="tx1"/>
                </a:solidFill>
              </a:rPr>
              <a:t>ello</a:t>
            </a:r>
            <a:r>
              <a:rPr lang="en-US" sz="2000" dirty="0">
                <a:solidFill>
                  <a:schemeClr val="tx1"/>
                </a:solidFill>
              </a:rPr>
              <a:t>" + "</a:t>
            </a:r>
            <a:r>
              <a:rPr lang="en-US" sz="2000" dirty="0" err="1">
                <a:solidFill>
                  <a:schemeClr val="tx1"/>
                </a:solidFill>
              </a:rPr>
              <a:t>orld</a:t>
            </a:r>
            <a:r>
              <a:rPr lang="en-US" sz="2000" dirty="0">
                <a:solidFill>
                  <a:schemeClr val="tx1"/>
                </a:solidFill>
              </a:rPr>
              <a:t>" = "</a:t>
            </a:r>
            <a:r>
              <a:rPr lang="en-US" sz="2000" dirty="0" err="1">
                <a:solidFill>
                  <a:schemeClr val="tx1"/>
                </a:solidFill>
              </a:rPr>
              <a:t>elloworld</a:t>
            </a:r>
            <a:r>
              <a:rPr lang="en-US" sz="2000" dirty="0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C000"/>
                </a:solidFill>
              </a:rPr>
              <a:t># Step 4: Print the result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print(result)  						# Output: "</a:t>
            </a:r>
            <a:r>
              <a:rPr lang="en-US" sz="2000" dirty="0" err="1">
                <a:solidFill>
                  <a:schemeClr val="tx1"/>
                </a:solidFill>
              </a:rPr>
              <a:t>elloworld</a:t>
            </a:r>
            <a:r>
              <a:rPr lang="en-US" sz="2000" dirty="0">
                <a:solidFill>
                  <a:schemeClr val="tx1"/>
                </a:solidFill>
              </a:rPr>
              <a:t>"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76894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Bangla227"/>
              </a:rPr>
              <a:t>sum_double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two int values, return their sum. Unless the two values are the same, then return double their sum.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sum_double</a:t>
            </a:r>
            <a:r>
              <a:rPr lang="en-US" sz="2000" dirty="0">
                <a:solidFill>
                  <a:schemeClr val="tx1"/>
                </a:solidFill>
              </a:rPr>
              <a:t>(1, 2) → 3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sum_double</a:t>
            </a:r>
            <a:r>
              <a:rPr lang="en-US" sz="2000" dirty="0">
                <a:solidFill>
                  <a:schemeClr val="tx1"/>
                </a:solidFill>
              </a:rPr>
              <a:t>(3, 2) → 5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sum_double</a:t>
            </a:r>
            <a:r>
              <a:rPr lang="en-US" sz="2000" dirty="0">
                <a:solidFill>
                  <a:schemeClr val="tx1"/>
                </a:solidFill>
              </a:rPr>
              <a:t>(2, 2) → 8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45742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42868"/>
          </a:xfrm>
        </p:spPr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039815"/>
            <a:ext cx="8256979" cy="42747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Bangla227"/>
              </a:rPr>
              <a:t>sum_double</a:t>
            </a:r>
            <a:endParaRPr lang="en-US" sz="2400" b="1" i="0" dirty="0">
              <a:solidFill>
                <a:srgbClr val="000000"/>
              </a:solidFill>
              <a:effectLst/>
              <a:latin typeface="Bangla227"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rgbClr val="FFC000"/>
                </a:solidFill>
              </a:rPr>
              <a:t># Step1:  Take user input for num1 and num2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num1 = int(input("Enter the first number (num1):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num2 = int(input("Enter the second number (num2): "))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C000"/>
                </a:solidFill>
              </a:rPr>
              <a:t># Step 2: Check if the numbers are equal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if num1 == num2: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result = 2 * (num1 + num2)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   result = num1 + num2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C000"/>
                </a:solidFill>
              </a:rPr>
              <a:t>#Step 3:  Print the result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print("The result is:", result)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58315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make_tags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web is built with HTML strings like "&lt;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&gt;Yay&lt;/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&gt;" which draws Yay as italic text. In this example, the "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" tag makes 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 and 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 which surround the word "Yay". Given tag and word strings, create the HTML string with tags around the word, e.g. "&lt;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&gt;Yay&lt;/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&gt;".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make_tags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', 'Yay') → '&lt;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&gt;Yay&lt;/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make_tags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', 'Hello') → '&lt;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&gt;Hello&lt;/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make_tags</a:t>
            </a:r>
            <a:r>
              <a:rPr lang="en-US" sz="2000" dirty="0">
                <a:solidFill>
                  <a:schemeClr val="tx1"/>
                </a:solidFill>
              </a:rPr>
              <a:t>('cite', 'Yay') → '&lt;cite&gt;Yay&lt;/cite&gt;'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86276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42868"/>
          </a:xfrm>
        </p:spPr>
        <p:txBody>
          <a:bodyPr/>
          <a:lstStyle/>
          <a:p>
            <a:r>
              <a:rPr lang="en-US" dirty="0"/>
              <a:t>Solution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039815"/>
            <a:ext cx="8256979" cy="4274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make_tags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rgbClr val="FFC000"/>
                </a:solidFill>
              </a:rPr>
              <a:t># Step 1: Take user input for the tag and the word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tag = input("Enter the tag: ")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word = input("Enter the word: ")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rgbClr val="FFC000"/>
                </a:solidFill>
              </a:rPr>
              <a:t># Step 2: Construct the HTML tag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result = '&lt;' + tag + '&gt;' + word + '&lt;/' + tag + '&gt;'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rgbClr val="FFC000"/>
                </a:solidFill>
              </a:rPr>
              <a:t># Step 3: Print the result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print(result)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en-US" sz="19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5804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5" y="0"/>
            <a:ext cx="10081846" cy="2262781"/>
          </a:xfrm>
        </p:spPr>
        <p:txBody>
          <a:bodyPr>
            <a:normAutofit/>
          </a:bodyPr>
          <a:lstStyle/>
          <a:p>
            <a:r>
              <a:rPr lang="en-US" sz="4400" dirty="0"/>
              <a:t>Control Flow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433712"/>
            <a:ext cx="8580536" cy="388086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Control flow statements determine the order in which statements are executed in a program.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They allow you to make decisions and repeat actions.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Types of Control Flow Statements: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Conditional Statements: if,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, else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Loops: for, while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Other: break, continue, pass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3323</TotalTime>
  <Words>1262</Words>
  <Application>Microsoft Office PowerPoint</Application>
  <PresentationFormat>Widescreen</PresentationFormat>
  <Paragraphs>203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Bangla227</vt:lpstr>
      <vt:lpstr>Bitter</vt:lpstr>
      <vt:lpstr>Calibri</vt:lpstr>
      <vt:lpstr>Century Gothic</vt:lpstr>
      <vt:lpstr>Consolas</vt:lpstr>
      <vt:lpstr>Wingdings 3</vt:lpstr>
      <vt:lpstr>Wisp</vt:lpstr>
      <vt:lpstr>Python Programming Language</vt:lpstr>
      <vt:lpstr>Today’s Learning Objectives </vt:lpstr>
      <vt:lpstr>Problem 1</vt:lpstr>
      <vt:lpstr>Solution 1</vt:lpstr>
      <vt:lpstr>Problem 2</vt:lpstr>
      <vt:lpstr>Solution 2</vt:lpstr>
      <vt:lpstr>Problem 3</vt:lpstr>
      <vt:lpstr>Solution 3</vt:lpstr>
      <vt:lpstr>Control Flow Statements</vt:lpstr>
      <vt:lpstr>Introduction to For Loops</vt:lpstr>
      <vt:lpstr>Basic Structure of a For Loop</vt:lpstr>
      <vt:lpstr>Looping Through a String</vt:lpstr>
      <vt:lpstr>The range() Function</vt:lpstr>
      <vt:lpstr>Practical Example 1</vt:lpstr>
      <vt:lpstr>Practical Example 2</vt:lpstr>
      <vt:lpstr>Practical Exercise 3</vt:lpstr>
      <vt:lpstr>Practical Exercise 4</vt:lpstr>
      <vt:lpstr>Book Review</vt:lpstr>
      <vt:lpstr>Any 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65</cp:revision>
  <dcterms:created xsi:type="dcterms:W3CDTF">2024-05-18T05:17:24Z</dcterms:created>
  <dcterms:modified xsi:type="dcterms:W3CDTF">2024-06-08T09:27:48Z</dcterms:modified>
</cp:coreProperties>
</file>