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3"/>
  </p:notesMasterIdLst>
  <p:sldIdLst>
    <p:sldId id="256" r:id="rId2"/>
    <p:sldId id="257" r:id="rId3"/>
    <p:sldId id="324" r:id="rId4"/>
    <p:sldId id="292" r:id="rId5"/>
    <p:sldId id="326" r:id="rId6"/>
    <p:sldId id="294" r:id="rId7"/>
    <p:sldId id="296" r:id="rId8"/>
    <p:sldId id="327" r:id="rId9"/>
    <p:sldId id="325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8" r:id="rId19"/>
    <p:sldId id="323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02-Jun-24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02-Jun-24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6: If –Else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Using Boolean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Boolean operators: </a:t>
            </a:r>
            <a:r>
              <a:rPr lang="en-US" dirty="0">
                <a:solidFill>
                  <a:schemeClr val="tx1"/>
                </a:solidFill>
              </a:rPr>
              <a:t>and, or, not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positive and less than 10.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 and num &lt; 10: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positive and less than 10")</a:t>
            </a:r>
          </a:p>
        </p:txBody>
      </p:sp>
    </p:spTree>
    <p:extLst>
      <p:ext uri="{BB962C8B-B14F-4D97-AF65-F5344CB8AC3E}">
        <p14:creationId xmlns:p14="http://schemas.microsoft.com/office/powerpoint/2010/main" val="245317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Check if a string is empty.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 “”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== “”: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empty")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not empty")</a:t>
            </a:r>
          </a:p>
        </p:txBody>
      </p:sp>
    </p:spTree>
    <p:extLst>
      <p:ext uri="{BB962C8B-B14F-4D97-AF65-F5344CB8AC3E}">
        <p14:creationId xmlns:p14="http://schemas.microsoft.com/office/powerpoint/2010/main" val="282059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Check if a user is old enough to vote.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Input: age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Output: if age&gt;=18 then print "You are old enough to vote" otherwise print "You are not old enough to vote“.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Determine if the temperature is hot, cold, or just right.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temperature =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temperature &gt; 30: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hot")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temperature &lt; 15: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cold")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temperature is just right")</a:t>
            </a: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Common Mistakes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Forgetting the colon: after the condition.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Incorrect indentation.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Using = instead of ==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03038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Debugging Tips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Use print statements to check variable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Carefully read error messages.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Test each condition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174276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63372"/>
            <a:ext cx="7211280" cy="4257295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Guessing Game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secret number is predefined as 7.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user is prompted to enter their guess.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program checks if the guess is equal to the secret number.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the guess is correct, it prints "You guessed it!".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the guess is incorrect, it prints "Try again!".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Input1: Guess the number: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Output: You guessed it!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Input2: Guess the number: 3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Output: Try again!</a:t>
            </a:r>
          </a:p>
        </p:txBody>
      </p:sp>
    </p:spTree>
    <p:extLst>
      <p:ext uri="{BB962C8B-B14F-4D97-AF65-F5344CB8AC3E}">
        <p14:creationId xmlns:p14="http://schemas.microsoft.com/office/powerpoint/2010/main" val="305536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66426"/>
            <a:ext cx="7211280" cy="445424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Password Check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asks the user to enter a password. If the password matches the predefined password, print "Access granted". If it does not match, print "Access denied".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Input1: Enter the password: python123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Output: Access granted </a:t>
            </a:r>
          </a:p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Input2: Enter the password: wrong12password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Output: Access denied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66426"/>
            <a:ext cx="9070976" cy="445424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Leap year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prompts the user to enter a year and checks if the year is a leap year. A year is a leap year if: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a year is evenly divisible by 4 means having no remainder then go to the next step. If it is not divisible by 4. It is not a leap year. For example: 1997 is not a leap year.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a year is divisible by 4, but not by 100. For example: 2012, is a leap year. If a year is divisible by both 4 and 100, go to the next step.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a year is divisible by 100, but not by 400. For example: 1900, then it is not a leap year. If a year is divisible by both, then it is a leap year. So 2000 is a leap year.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Input1: Enter a year: 2020    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Output: The year is a leap year.</a:t>
            </a:r>
          </a:p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Input2: Enter a year: 1900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Output: The year is not a leap year.</a:t>
            </a:r>
          </a:p>
        </p:txBody>
      </p:sp>
    </p:spTree>
    <p:extLst>
      <p:ext uri="{BB962C8B-B14F-4D97-AF65-F5344CB8AC3E}">
        <p14:creationId xmlns:p14="http://schemas.microsoft.com/office/powerpoint/2010/main" val="60711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Recap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If-Else Constructs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and Nested If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14791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Conditional Statements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If-Else Constructs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369521" cy="23571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structures evaluate multiple expressions that produce TRUE or FALSE as outcome.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59A65-86E6-DFD6-FA2E-C74DFFD9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7" t="33383" r="35154" b="16604"/>
          <a:stretch/>
        </p:blipFill>
        <p:spPr>
          <a:xfrm>
            <a:off x="4770263" y="3087283"/>
            <a:ext cx="3108960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What are Conditional Statements?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433712"/>
            <a:ext cx="8580536" cy="38808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Definition: </a:t>
            </a:r>
            <a:r>
              <a:rPr lang="en-US" dirty="0">
                <a:solidFill>
                  <a:schemeClr val="tx1"/>
                </a:solidFill>
              </a:rPr>
              <a:t>Instructions that only run when a certain condition is true.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Importance: </a:t>
            </a:r>
            <a:r>
              <a:rPr lang="en-US" dirty="0">
                <a:solidFill>
                  <a:schemeClr val="tx1"/>
                </a:solidFill>
              </a:rPr>
              <a:t>Allows programs to make decisions and execute different code paths.</a:t>
            </a:r>
          </a:p>
          <a:p>
            <a:pPr algn="just"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Logical conditions: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Equals: a ==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Not Equals: a !=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than: a &lt;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 or equal to: a &lt;=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than: a &gt;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 or equal to: a &gt;= b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"/>
            <a:ext cx="9687952" cy="1519310"/>
          </a:xfrm>
        </p:spPr>
        <p:txBody>
          <a:bodyPr>
            <a:normAutofit/>
          </a:bodyPr>
          <a:lstStyle/>
          <a:p>
            <a:r>
              <a:rPr lang="en-US" sz="4400" dirty="0"/>
              <a:t>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8" y="1927276"/>
            <a:ext cx="5205046" cy="427657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Let us consider an example of a customer entitled to 10% discount if his purchase amount is &gt; 1000; if not, then no discount is applicable.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9537A-3C07-5145-FA4F-9193BEC0A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7" t="22124" r="37923" b="13574"/>
          <a:stretch/>
        </p:blipFill>
        <p:spPr>
          <a:xfrm>
            <a:off x="8154571" y="1927276"/>
            <a:ext cx="3587261" cy="4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Simple If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2616591" y="2588443"/>
            <a:ext cx="70658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/>
              <a:t>Syntex: </a:t>
            </a:r>
            <a:r>
              <a:rPr lang="en-US" dirty="0"/>
              <a:t>if expression:</a:t>
            </a:r>
          </a:p>
          <a:p>
            <a:r>
              <a:rPr lang="en-US" dirty="0"/>
              <a:t>  			 statement(s)</a:t>
            </a:r>
          </a:p>
          <a:p>
            <a:endParaRPr lang="en-US" dirty="0"/>
          </a:p>
          <a:p>
            <a:r>
              <a:rPr lang="en-US" b="1" dirty="0"/>
              <a:t>if condition:</a:t>
            </a:r>
          </a:p>
          <a:p>
            <a:r>
              <a:rPr lang="en-US" dirty="0"/>
              <a:t>    # code to execute if the condition is true</a:t>
            </a:r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Check if a number is positive</a:t>
            </a:r>
          </a:p>
          <a:p>
            <a:endParaRPr lang="en-US" dirty="0"/>
          </a:p>
          <a:p>
            <a:r>
              <a:rPr lang="en-US" dirty="0"/>
              <a:t>num = 5</a:t>
            </a:r>
          </a:p>
          <a:p>
            <a:r>
              <a:rPr lang="en-US" dirty="0"/>
              <a:t>if num &gt; 0:</a:t>
            </a:r>
          </a:p>
          <a:p>
            <a:r>
              <a:rPr lang="en-US" dirty="0"/>
              <a:t>    print("The number is positive")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7211280" cy="369153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Syntax: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false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even or odd.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odd")</a:t>
            </a:r>
          </a:p>
        </p:txBody>
      </p:sp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2782"/>
            <a:ext cx="5119883" cy="4051794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 The variable age can take different values. If the expression "age &gt; 18" is true, the message you are eligible to vote is displayed otherwise not eligible message should be displayed.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Code: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age=25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("age: ", age)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("eligible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("not eligible to vote")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68B1B-6B6D-0214-ADAA-6C50F2AC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9" t="40528" r="37462" b="22233"/>
          <a:stretch/>
        </p:blipFill>
        <p:spPr>
          <a:xfrm>
            <a:off x="7385538" y="3566870"/>
            <a:ext cx="4119074" cy="30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Short Hand If ... Else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= 2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 = 330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print("A") if a &gt; b else print("B")</a:t>
            </a:r>
          </a:p>
        </p:txBody>
      </p:sp>
    </p:spTree>
    <p:extLst>
      <p:ext uri="{BB962C8B-B14F-4D97-AF65-F5344CB8AC3E}">
        <p14:creationId xmlns:p14="http://schemas.microsoft.com/office/powerpoint/2010/main" val="139625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3218</TotalTime>
  <Words>1135</Words>
  <Application>Microsoft Office PowerPoint</Application>
  <PresentationFormat>Widescreen</PresentationFormat>
  <Paragraphs>190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Bitter</vt:lpstr>
      <vt:lpstr>Calibri</vt:lpstr>
      <vt:lpstr>Century Gothic</vt:lpstr>
      <vt:lpstr>Wingdings</vt:lpstr>
      <vt:lpstr>Wingdings 3</vt:lpstr>
      <vt:lpstr>Wisp</vt:lpstr>
      <vt:lpstr>Python Programming Language</vt:lpstr>
      <vt:lpstr>Today’s Learning Objectives </vt:lpstr>
      <vt:lpstr>Decision Making</vt:lpstr>
      <vt:lpstr>What are Conditional Statements?</vt:lpstr>
      <vt:lpstr>If Statement</vt:lpstr>
      <vt:lpstr>Simple If Statement</vt:lpstr>
      <vt:lpstr>If-Else Statement</vt:lpstr>
      <vt:lpstr>If-Else Statement</vt:lpstr>
      <vt:lpstr>Short Hand If ... Else</vt:lpstr>
      <vt:lpstr>Using Boolean Operators</vt:lpstr>
      <vt:lpstr>If-Else with Strings</vt:lpstr>
      <vt:lpstr>Practical Example 1</vt:lpstr>
      <vt:lpstr>Practical Example 2</vt:lpstr>
      <vt:lpstr>Common Mistakes</vt:lpstr>
      <vt:lpstr>Debugging Tips</vt:lpstr>
      <vt:lpstr>Practical Exercise 3</vt:lpstr>
      <vt:lpstr>Practical Exercise 4</vt:lpstr>
      <vt:lpstr>Practical Exercise 5</vt:lpstr>
      <vt:lpstr>Recap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55</cp:revision>
  <dcterms:created xsi:type="dcterms:W3CDTF">2024-05-18T05:17:24Z</dcterms:created>
  <dcterms:modified xsi:type="dcterms:W3CDTF">2024-06-01T18:49:29Z</dcterms:modified>
</cp:coreProperties>
</file>