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4" r:id="rId3"/>
    <p:sldId id="301" r:id="rId4"/>
    <p:sldId id="305" r:id="rId5"/>
    <p:sldId id="302" r:id="rId6"/>
    <p:sldId id="30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981200"/>
            <a:ext cx="73152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CSE 2207</a:t>
            </a:r>
          </a:p>
          <a:p>
            <a:pPr algn="ctr"/>
            <a:r>
              <a:rPr lang="en-US" sz="4000" b="1" dirty="0" smtClean="0"/>
              <a:t>Numerical </a:t>
            </a:r>
            <a:r>
              <a:rPr lang="en-US" sz="4000" b="1" dirty="0" smtClean="0"/>
              <a:t>Methods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Approximation and Errors in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6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Approximation and Errors in Computing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Significant digits,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</a:rPr>
                      <m:t>=3.14159 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Numerical errors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err="1" smtClean="0"/>
                  <a:t>Roundoff</a:t>
                </a:r>
                <a:r>
                  <a:rPr lang="en-US" sz="2400" dirty="0" smtClean="0"/>
                  <a:t> errors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Chopping,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=42.729356⇒</m:t>
                    </m:r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=42.72</m:t>
                    </m:r>
                  </m:oMath>
                </a14:m>
                <a:endParaRPr lang="en-US" sz="2000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Symmetric </a:t>
                </a:r>
                <a:r>
                  <a:rPr lang="en-US" sz="2000" dirty="0" err="1" smtClean="0"/>
                  <a:t>roundoff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=42.729356⇒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=42.73</m:t>
                    </m:r>
                  </m:oMath>
                </a14:m>
                <a:endParaRPr lang="en-US" sz="2000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Truncation errors, using approximation in place of exact equation,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S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Error types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Absolute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|</m:t>
                    </m:r>
                  </m:oMath>
                </a14:m>
                <a:endParaRPr lang="en-US" sz="2400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Relative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=|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|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63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propagation,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𝑦𝑧</m:t>
                    </m:r>
                  </m:oMath>
                </a14:m>
                <a:r>
                  <a:rPr lang="en-US" dirty="0"/>
                  <a:t>, every stage is a source of new errors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KUET\CSE2207\Pictures\block diagram of error pr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" y="3025140"/>
            <a:ext cx="891338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and Errors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791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500" dirty="0" smtClean="0"/>
              <a:t>Error estimation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Forward error analysis, estimate error bounds considering uncertainties.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Backward error analysis, in what extent the final result satisfies the original result.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Experimental error analysis, involves a series of experiments using different methods, and step sizes </a:t>
            </a:r>
            <a:endParaRPr lang="en-US" sz="25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00" dirty="0"/>
              <a:t>Minimizing the total </a:t>
            </a:r>
            <a:r>
              <a:rPr lang="en-US" sz="2500" dirty="0" smtClean="0"/>
              <a:t>error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Increase the significant digit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Minimize the number of arithmetic operations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Avoid subtractive calculations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Choose proper initial value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73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error on step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600200"/>
            <a:ext cx="2941175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Increasing step size, reduce the no. of iterations</a:t>
            </a:r>
          </a:p>
          <a:p>
            <a:r>
              <a:rPr lang="en-US" dirty="0" smtClean="0"/>
              <a:t>Hence reduce </a:t>
            </a:r>
            <a:r>
              <a:rPr lang="en-US" dirty="0" err="1" smtClean="0"/>
              <a:t>roundoff</a:t>
            </a:r>
            <a:r>
              <a:rPr lang="en-US" dirty="0" smtClean="0"/>
              <a:t> error</a:t>
            </a:r>
          </a:p>
          <a:p>
            <a:r>
              <a:rPr lang="en-US" dirty="0" smtClean="0"/>
              <a:t>However increases truncation error</a:t>
            </a:r>
          </a:p>
          <a:p>
            <a:r>
              <a:rPr lang="en-US" dirty="0" smtClean="0"/>
              <a:t>So judiciously choose the step size to minimize the total error</a:t>
            </a:r>
            <a:endParaRPr lang="en-US" dirty="0"/>
          </a:p>
        </p:txBody>
      </p:sp>
      <p:pic>
        <p:nvPicPr>
          <p:cNvPr id="2050" name="Picture 2" descr="E:\KUET\CSE2207\Pictures\Dependence of error on step siz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5" y="2133600"/>
            <a:ext cx="61037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Numerical Methods</a:t>
            </a:r>
            <a:r>
              <a:rPr lang="en-US" sz="2800" dirty="0"/>
              <a:t> by E </a:t>
            </a:r>
            <a:r>
              <a:rPr lang="en-US" sz="2800" dirty="0" err="1"/>
              <a:t>Balagurusamy</a:t>
            </a:r>
            <a:endParaRPr lang="en-US" sz="2800" dirty="0"/>
          </a:p>
          <a:p>
            <a:r>
              <a:rPr lang="en-US" sz="2800" b="1" dirty="0"/>
              <a:t>2. Numerical Methods for Engineers </a:t>
            </a:r>
            <a:r>
              <a:rPr lang="en-US" sz="2800" dirty="0"/>
              <a:t>by S.C. </a:t>
            </a:r>
            <a:r>
              <a:rPr lang="en-US" sz="2800" dirty="0" err="1"/>
              <a:t>Chapra</a:t>
            </a:r>
            <a:r>
              <a:rPr lang="en-US" sz="2800" dirty="0"/>
              <a:t>, R.P. </a:t>
            </a:r>
            <a:r>
              <a:rPr lang="en-US" sz="2800" dirty="0" err="1"/>
              <a:t>Canale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204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Approximation and Errors in Computing</vt:lpstr>
      <vt:lpstr>Error Propagation</vt:lpstr>
      <vt:lpstr>Approximation and Errors in Computing</vt:lpstr>
      <vt:lpstr>Dependence of error on step size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Windows User</cp:lastModifiedBy>
  <cp:revision>179</cp:revision>
  <dcterms:created xsi:type="dcterms:W3CDTF">2014-01-30T15:34:21Z</dcterms:created>
  <dcterms:modified xsi:type="dcterms:W3CDTF">2023-08-09T16:50:34Z</dcterms:modified>
</cp:coreProperties>
</file>