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5" r:id="rId3"/>
    <p:sldId id="27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6DAC-5C65-4CD2-80CD-9D2191757D8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17CD-C478-4E47-A895-B1E3AAC9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B9D5-9D78-45D4-A54A-04D336F68E4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4</a:t>
            </a:r>
            <a:br>
              <a:rPr lang="en-US" dirty="0" smtClean="0"/>
            </a:br>
            <a:r>
              <a:rPr lang="en-US" dirty="0" smtClean="0"/>
              <a:t>Roots of Nonlinear </a:t>
            </a:r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85800"/>
            <a:ext cx="7315200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CSE 2207</a:t>
            </a:r>
          </a:p>
          <a:p>
            <a:r>
              <a:rPr lang="en-US" sz="2000" b="1" dirty="0" smtClean="0"/>
              <a:t>Numerical Methods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Secant Method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10600" cy="51816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Estimate the root of the equation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−4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−10=0</m:t>
                    </m:r>
                  </m:oMath>
                </a14:m>
                <a:r>
                  <a:rPr lang="en-US" sz="2800" dirty="0" smtClean="0"/>
                  <a:t> with the initial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=5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=3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We know,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𝑓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 smtClean="0"/>
                  <a:t>, so first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=−5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=−13, </m:t>
                    </m:r>
                    <m:r>
                      <a:rPr lang="en-US" sz="2800" b="0" i="1" smtClean="0">
                        <a:latin typeface="Cambria Math"/>
                      </a:rPr>
                      <m:t>𝑠𝑜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−13×5−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−5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×3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−13−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−5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=6.25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2</a:t>
                </a:r>
                <a:r>
                  <a:rPr lang="en-US" sz="2800" baseline="30000" dirty="0" smtClean="0"/>
                  <a:t>nd</a:t>
                </a:r>
                <a:r>
                  <a:rPr lang="en-US" sz="2800" dirty="0" smtClean="0"/>
                  <a:t> iteration: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=3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=6.25</m:t>
                    </m:r>
                  </m:oMath>
                </a14:m>
                <a:r>
                  <a:rPr lang="en-US" sz="2800" dirty="0" smtClean="0"/>
                  <a:t> so what is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Continue until the two successive approximate difference is very small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10600" cy="5181600"/>
              </a:xfrm>
              <a:blipFill rotWithShape="1">
                <a:blip r:embed="rId3"/>
                <a:stretch>
                  <a:fillRect l="-1203" t="-1882" r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2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Secant </a:t>
            </a:r>
            <a:r>
              <a:rPr lang="en-US" dirty="0" smtClean="0"/>
              <a:t>Method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8956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How Secant method is different from False position method?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initial guesses may or may not bracket the root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Has possibility of diverge, if converge, rate is higher than false position, however, False position has guaranteed convergence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3434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Secant method is chosen over Newton-</a:t>
            </a:r>
            <a:r>
              <a:rPr lang="en-US" sz="3200" dirty="0" err="1" smtClean="0"/>
              <a:t>Raphson</a:t>
            </a:r>
            <a:r>
              <a:rPr lang="en-US" sz="3200" dirty="0" smtClean="0"/>
              <a:t> method, when?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Derivation is difficult, however secant method has slower convergence rate than Newton-</a:t>
            </a:r>
            <a:r>
              <a:rPr lang="en-US" sz="3200" dirty="0" err="1" smtClean="0"/>
              <a:t>Raphson</a:t>
            </a:r>
            <a:r>
              <a:rPr lang="en-US" sz="3200" dirty="0" smtClean="0"/>
              <a:t> method</a:t>
            </a: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99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Numerical Methods</a:t>
            </a:r>
            <a:r>
              <a:rPr lang="en-US" dirty="0" smtClean="0"/>
              <a:t> by E </a:t>
            </a:r>
            <a:r>
              <a:rPr lang="en-US" dirty="0" err="1" smtClean="0"/>
              <a:t>Balagurusamy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100</Words>
  <Application>Microsoft Office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Wingdings</vt:lpstr>
      <vt:lpstr>Office Theme</vt:lpstr>
      <vt:lpstr>Lecture 4 Roots of Nonlinear Equations</vt:lpstr>
      <vt:lpstr>Secant Method (Cont.)</vt:lpstr>
      <vt:lpstr>Secant Method (Cont.)</vt:lpstr>
      <vt:lpstr>References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</dc:creator>
  <cp:lastModifiedBy>pc</cp:lastModifiedBy>
  <cp:revision>127</cp:revision>
  <dcterms:created xsi:type="dcterms:W3CDTF">2014-01-30T15:34:21Z</dcterms:created>
  <dcterms:modified xsi:type="dcterms:W3CDTF">2023-08-21T07:33:48Z</dcterms:modified>
</cp:coreProperties>
</file>