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73" r:id="rId3"/>
    <p:sldId id="274" r:id="rId4"/>
    <p:sldId id="275" r:id="rId5"/>
    <p:sldId id="276" r:id="rId6"/>
    <p:sldId id="259" r:id="rId7"/>
    <p:sldId id="260" r:id="rId8"/>
    <p:sldId id="272" r:id="rId9"/>
    <p:sldId id="277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1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A7DCCB-8C21-4266-886D-12D6BCDAABD5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5BBA896-E6D5-4481-AC6F-62FE5055D103}">
      <dgm:prSet phldrT="[Text]"/>
      <dgm:spPr/>
      <dgm:t>
        <a:bodyPr/>
        <a:lstStyle/>
        <a:p>
          <a:r>
            <a:rPr lang="en-US" dirty="0" smtClean="0"/>
            <a:t>x</a:t>
          </a:r>
          <a:endParaRPr lang="en-US" dirty="0"/>
        </a:p>
      </dgm:t>
    </dgm:pt>
    <dgm:pt modelId="{6DB5FDA1-22FC-4103-9B15-AD7AC5451C82}" type="parTrans" cxnId="{206C38C4-A4E8-413B-BCA1-951967483148}">
      <dgm:prSet/>
      <dgm:spPr/>
      <dgm:t>
        <a:bodyPr/>
        <a:lstStyle/>
        <a:p>
          <a:endParaRPr lang="en-US"/>
        </a:p>
      </dgm:t>
    </dgm:pt>
    <dgm:pt modelId="{79ACC4CD-DD0F-46DE-8AB7-63DE26114B6F}" type="sibTrans" cxnId="{206C38C4-A4E8-413B-BCA1-951967483148}">
      <dgm:prSet/>
      <dgm:spPr/>
      <dgm:t>
        <a:bodyPr/>
        <a:lstStyle/>
        <a:p>
          <a:endParaRPr lang="en-US"/>
        </a:p>
      </dgm:t>
    </dgm:pt>
    <dgm:pt modelId="{460C05EF-1225-4DF8-A867-90200DC80E60}">
      <dgm:prSet phldrT="[Text]"/>
      <dgm:spPr/>
      <dgm:t>
        <a:bodyPr/>
        <a:lstStyle/>
        <a:p>
          <a:r>
            <a:rPr lang="en-US" dirty="0" smtClean="0"/>
            <a:t>-6</a:t>
          </a:r>
          <a:endParaRPr lang="en-US" dirty="0"/>
        </a:p>
      </dgm:t>
    </dgm:pt>
    <dgm:pt modelId="{1027BBA8-1AFF-40EA-87CB-3DDFEAFCF57F}" type="parTrans" cxnId="{8CCAFB71-1C8A-4420-BEDE-7E7319A900AE}">
      <dgm:prSet/>
      <dgm:spPr/>
      <dgm:t>
        <a:bodyPr/>
        <a:lstStyle/>
        <a:p>
          <a:endParaRPr lang="en-US"/>
        </a:p>
      </dgm:t>
    </dgm:pt>
    <dgm:pt modelId="{895ECE4A-39FF-47D4-B8B9-F5EA14010D2C}" type="sibTrans" cxnId="{8CCAFB71-1C8A-4420-BEDE-7E7319A900AE}">
      <dgm:prSet/>
      <dgm:spPr/>
      <dgm:t>
        <a:bodyPr/>
        <a:lstStyle/>
        <a:p>
          <a:endParaRPr lang="en-US"/>
        </a:p>
      </dgm:t>
    </dgm:pt>
    <dgm:pt modelId="{9728F6F8-B67A-45F8-A7D0-6BBAB5ACB4AA}">
      <dgm:prSet phldrT="[Text]"/>
      <dgm:spPr/>
      <dgm:t>
        <a:bodyPr/>
        <a:lstStyle/>
        <a:p>
          <a:r>
            <a:rPr lang="en-US" dirty="0" smtClean="0"/>
            <a:t>-5</a:t>
          </a:r>
          <a:endParaRPr lang="en-US" dirty="0"/>
        </a:p>
      </dgm:t>
    </dgm:pt>
    <dgm:pt modelId="{58B8AEB5-8FF2-4EF8-ACF7-8ED5179378A4}" type="parTrans" cxnId="{E8315EAA-767A-42FE-8F9C-0307C0E65245}">
      <dgm:prSet/>
      <dgm:spPr/>
      <dgm:t>
        <a:bodyPr/>
        <a:lstStyle/>
        <a:p>
          <a:endParaRPr lang="en-US"/>
        </a:p>
      </dgm:t>
    </dgm:pt>
    <dgm:pt modelId="{76DA9FED-17CE-484B-8D08-D73417D7134C}" type="sibTrans" cxnId="{E8315EAA-767A-42FE-8F9C-0307C0E65245}">
      <dgm:prSet/>
      <dgm:spPr/>
      <dgm:t>
        <a:bodyPr/>
        <a:lstStyle/>
        <a:p>
          <a:endParaRPr lang="en-US"/>
        </a:p>
      </dgm:t>
    </dgm:pt>
    <dgm:pt modelId="{B76D117F-AFED-41B2-9933-6AA88E6F996B}">
      <dgm:prSet phldrT="[Text]"/>
      <dgm:spPr/>
      <dgm:t>
        <a:bodyPr/>
        <a:lstStyle/>
        <a:p>
          <a:r>
            <a:rPr lang="en-US" dirty="0" smtClean="0"/>
            <a:t>-4</a:t>
          </a:r>
          <a:endParaRPr lang="en-US" dirty="0"/>
        </a:p>
      </dgm:t>
    </dgm:pt>
    <dgm:pt modelId="{799E875B-3866-421D-AE12-0B7AA1EDD0C3}" type="parTrans" cxnId="{E8449CF0-EF4B-41A9-A804-D53469F23AC6}">
      <dgm:prSet/>
      <dgm:spPr/>
      <dgm:t>
        <a:bodyPr/>
        <a:lstStyle/>
        <a:p>
          <a:endParaRPr lang="en-US"/>
        </a:p>
      </dgm:t>
    </dgm:pt>
    <dgm:pt modelId="{712BEC71-BA64-494A-9FA6-4BC63675FC98}" type="sibTrans" cxnId="{E8449CF0-EF4B-41A9-A804-D53469F23AC6}">
      <dgm:prSet/>
      <dgm:spPr/>
      <dgm:t>
        <a:bodyPr/>
        <a:lstStyle/>
        <a:p>
          <a:endParaRPr lang="en-US"/>
        </a:p>
      </dgm:t>
    </dgm:pt>
    <dgm:pt modelId="{63F49979-A8FD-4EE5-B3C9-72C42F26A283}">
      <dgm:prSet/>
      <dgm:spPr/>
      <dgm:t>
        <a:bodyPr/>
        <a:lstStyle/>
        <a:p>
          <a:r>
            <a:rPr lang="en-US" dirty="0" smtClean="0"/>
            <a:t>-3</a:t>
          </a:r>
          <a:endParaRPr lang="en-US" dirty="0"/>
        </a:p>
      </dgm:t>
    </dgm:pt>
    <dgm:pt modelId="{81CEBED7-0E0A-409F-9754-E92D170A94E7}" type="parTrans" cxnId="{E727A762-74AA-4F6F-AA34-74E1D6AA2E18}">
      <dgm:prSet/>
      <dgm:spPr/>
      <dgm:t>
        <a:bodyPr/>
        <a:lstStyle/>
        <a:p>
          <a:endParaRPr lang="en-US"/>
        </a:p>
      </dgm:t>
    </dgm:pt>
    <dgm:pt modelId="{7826D004-8C43-4200-B02E-1882E03E3F7F}" type="sibTrans" cxnId="{E727A762-74AA-4F6F-AA34-74E1D6AA2E18}">
      <dgm:prSet/>
      <dgm:spPr/>
      <dgm:t>
        <a:bodyPr/>
        <a:lstStyle/>
        <a:p>
          <a:endParaRPr lang="en-US"/>
        </a:p>
      </dgm:t>
    </dgm:pt>
    <dgm:pt modelId="{27505F9E-B30D-487B-ABBE-6B3B812282F4}">
      <dgm:prSet/>
      <dgm:spPr/>
      <dgm:t>
        <a:bodyPr/>
        <a:lstStyle/>
        <a:p>
          <a:r>
            <a:rPr lang="en-US" dirty="0" smtClean="0"/>
            <a:t>-2</a:t>
          </a:r>
          <a:endParaRPr lang="en-US" dirty="0"/>
        </a:p>
      </dgm:t>
    </dgm:pt>
    <dgm:pt modelId="{6C009ADC-ED37-474E-A236-8B67093E2A3B}" type="parTrans" cxnId="{6CA9BB0B-94F3-4650-A7EB-FA70D275F193}">
      <dgm:prSet/>
      <dgm:spPr/>
      <dgm:t>
        <a:bodyPr/>
        <a:lstStyle/>
        <a:p>
          <a:endParaRPr lang="en-US"/>
        </a:p>
      </dgm:t>
    </dgm:pt>
    <dgm:pt modelId="{48FD812D-1C3C-411E-A960-EB6CEFA87FE1}" type="sibTrans" cxnId="{6CA9BB0B-94F3-4650-A7EB-FA70D275F193}">
      <dgm:prSet/>
      <dgm:spPr/>
      <dgm:t>
        <a:bodyPr/>
        <a:lstStyle/>
        <a:p>
          <a:endParaRPr lang="en-US"/>
        </a:p>
      </dgm:t>
    </dgm:pt>
    <dgm:pt modelId="{E6FED4D5-83C5-4302-A2F6-9FCC49D7F153}">
      <dgm:prSet/>
      <dgm:spPr/>
      <dgm:t>
        <a:bodyPr/>
        <a:lstStyle/>
        <a:p>
          <a:r>
            <a:rPr lang="en-US" dirty="0" smtClean="0"/>
            <a:t>-1</a:t>
          </a:r>
          <a:endParaRPr lang="en-US" dirty="0"/>
        </a:p>
      </dgm:t>
    </dgm:pt>
    <dgm:pt modelId="{070865BF-7573-4CA0-A9B3-E8C4E87A7301}" type="parTrans" cxnId="{E4BB0279-B557-4E4D-8F36-411B1BC40715}">
      <dgm:prSet/>
      <dgm:spPr/>
      <dgm:t>
        <a:bodyPr/>
        <a:lstStyle/>
        <a:p>
          <a:endParaRPr lang="en-US"/>
        </a:p>
      </dgm:t>
    </dgm:pt>
    <dgm:pt modelId="{B44C1679-C47C-49D8-9B8E-8C6035E69404}" type="sibTrans" cxnId="{E4BB0279-B557-4E4D-8F36-411B1BC40715}">
      <dgm:prSet/>
      <dgm:spPr/>
      <dgm:t>
        <a:bodyPr/>
        <a:lstStyle/>
        <a:p>
          <a:endParaRPr lang="en-US"/>
        </a:p>
      </dgm:t>
    </dgm:pt>
    <dgm:pt modelId="{46AD5BC0-DF1A-4C1F-B6DC-36F8E1CC05D1}">
      <dgm:prSet/>
      <dgm:spPr/>
      <dgm:t>
        <a:bodyPr/>
        <a:lstStyle/>
        <a:p>
          <a:r>
            <a:rPr lang="en-US" dirty="0" smtClean="0"/>
            <a:t>0</a:t>
          </a:r>
          <a:endParaRPr lang="en-US" dirty="0"/>
        </a:p>
      </dgm:t>
    </dgm:pt>
    <dgm:pt modelId="{DF8BCF61-CF0E-475B-AA95-E46DBA950006}" type="parTrans" cxnId="{0BB426C6-85B9-4036-B94B-0EEBFD655C70}">
      <dgm:prSet/>
      <dgm:spPr/>
      <dgm:t>
        <a:bodyPr/>
        <a:lstStyle/>
        <a:p>
          <a:endParaRPr lang="en-US"/>
        </a:p>
      </dgm:t>
    </dgm:pt>
    <dgm:pt modelId="{C68448C7-7A31-474D-A2A0-677E5ADFEB27}" type="sibTrans" cxnId="{0BB426C6-85B9-4036-B94B-0EEBFD655C70}">
      <dgm:prSet/>
      <dgm:spPr/>
      <dgm:t>
        <a:bodyPr/>
        <a:lstStyle/>
        <a:p>
          <a:endParaRPr lang="en-US"/>
        </a:p>
      </dgm:t>
    </dgm:pt>
    <dgm:pt modelId="{D2DEF6AB-6ADD-4573-A983-E7FED9AAD670}">
      <dgm:prSet/>
      <dgm:spPr/>
      <dgm:t>
        <a:bodyPr/>
        <a:lstStyle/>
        <a:p>
          <a:r>
            <a:rPr lang="en-US" dirty="0" smtClean="0"/>
            <a:t>1</a:t>
          </a:r>
          <a:endParaRPr lang="en-US" dirty="0"/>
        </a:p>
      </dgm:t>
    </dgm:pt>
    <dgm:pt modelId="{A179D0DF-40EC-45F5-8C31-AC4B5A4E1B4E}" type="parTrans" cxnId="{21080D83-41AB-4F9F-8D5E-1B9FEDDA8A4C}">
      <dgm:prSet/>
      <dgm:spPr/>
      <dgm:t>
        <a:bodyPr/>
        <a:lstStyle/>
        <a:p>
          <a:endParaRPr lang="en-US"/>
        </a:p>
      </dgm:t>
    </dgm:pt>
    <dgm:pt modelId="{9B86E048-1944-4B84-A3C8-ECBB76B7D248}" type="sibTrans" cxnId="{21080D83-41AB-4F9F-8D5E-1B9FEDDA8A4C}">
      <dgm:prSet/>
      <dgm:spPr/>
      <dgm:t>
        <a:bodyPr/>
        <a:lstStyle/>
        <a:p>
          <a:endParaRPr lang="en-US"/>
        </a:p>
      </dgm:t>
    </dgm:pt>
    <dgm:pt modelId="{6F68A6EA-1100-48DA-9285-5E0C50DBB055}">
      <dgm:prSet/>
      <dgm:spPr/>
      <dgm:t>
        <a:bodyPr/>
        <a:lstStyle/>
        <a:p>
          <a:r>
            <a:rPr lang="en-US" dirty="0" smtClean="0"/>
            <a:t>2</a:t>
          </a:r>
          <a:endParaRPr lang="en-US" dirty="0"/>
        </a:p>
      </dgm:t>
    </dgm:pt>
    <dgm:pt modelId="{F086D1CD-EFCB-4F87-821E-FF2FCDCDF73B}" type="parTrans" cxnId="{A5D03136-923D-47BE-9083-A2D7448C0123}">
      <dgm:prSet/>
      <dgm:spPr/>
      <dgm:t>
        <a:bodyPr/>
        <a:lstStyle/>
        <a:p>
          <a:endParaRPr lang="en-US"/>
        </a:p>
      </dgm:t>
    </dgm:pt>
    <dgm:pt modelId="{72A2D452-0207-4788-9EB9-7216D28EFF3F}" type="sibTrans" cxnId="{A5D03136-923D-47BE-9083-A2D7448C0123}">
      <dgm:prSet/>
      <dgm:spPr/>
      <dgm:t>
        <a:bodyPr/>
        <a:lstStyle/>
        <a:p>
          <a:endParaRPr lang="en-US"/>
        </a:p>
      </dgm:t>
    </dgm:pt>
    <dgm:pt modelId="{8C7B6163-3458-40D1-BCED-40A52DD729A8}">
      <dgm:prSet/>
      <dgm:spPr/>
      <dgm:t>
        <a:bodyPr/>
        <a:lstStyle/>
        <a:p>
          <a:r>
            <a:rPr lang="en-US" dirty="0" smtClean="0"/>
            <a:t>3</a:t>
          </a:r>
          <a:endParaRPr lang="en-US" dirty="0"/>
        </a:p>
      </dgm:t>
    </dgm:pt>
    <dgm:pt modelId="{6C09416B-5EEF-4519-BDD1-1F85DD06FE71}" type="parTrans" cxnId="{D3D5E455-CF21-435A-8DBC-0B7645707D51}">
      <dgm:prSet/>
      <dgm:spPr/>
      <dgm:t>
        <a:bodyPr/>
        <a:lstStyle/>
        <a:p>
          <a:endParaRPr lang="en-US"/>
        </a:p>
      </dgm:t>
    </dgm:pt>
    <dgm:pt modelId="{292357B9-5227-4C32-B329-5641FE945320}" type="sibTrans" cxnId="{D3D5E455-CF21-435A-8DBC-0B7645707D51}">
      <dgm:prSet/>
      <dgm:spPr/>
      <dgm:t>
        <a:bodyPr/>
        <a:lstStyle/>
        <a:p>
          <a:endParaRPr lang="en-US"/>
        </a:p>
      </dgm:t>
    </dgm:pt>
    <dgm:pt modelId="{0642F720-84D3-4A39-9F7D-6A7A24396263}">
      <dgm:prSet/>
      <dgm:spPr/>
      <dgm:t>
        <a:bodyPr/>
        <a:lstStyle/>
        <a:p>
          <a:r>
            <a:rPr lang="en-US" dirty="0" smtClean="0"/>
            <a:t>4</a:t>
          </a:r>
          <a:endParaRPr lang="en-US" dirty="0"/>
        </a:p>
      </dgm:t>
    </dgm:pt>
    <dgm:pt modelId="{259BAAEE-87EF-4683-958D-F9B2D570DE2F}" type="parTrans" cxnId="{78776405-2037-451D-8187-F0A71D2BF144}">
      <dgm:prSet/>
      <dgm:spPr/>
      <dgm:t>
        <a:bodyPr/>
        <a:lstStyle/>
        <a:p>
          <a:endParaRPr lang="en-US"/>
        </a:p>
      </dgm:t>
    </dgm:pt>
    <dgm:pt modelId="{58388AC9-BAF1-4C5F-BBE5-1CE14266BE87}" type="sibTrans" cxnId="{78776405-2037-451D-8187-F0A71D2BF144}">
      <dgm:prSet/>
      <dgm:spPr/>
      <dgm:t>
        <a:bodyPr/>
        <a:lstStyle/>
        <a:p>
          <a:endParaRPr lang="en-US"/>
        </a:p>
      </dgm:t>
    </dgm:pt>
    <dgm:pt modelId="{ABACE0BF-BF00-4E2A-B9EE-E5F4D0F0F61D}">
      <dgm:prSet/>
      <dgm:spPr/>
      <dgm:t>
        <a:bodyPr/>
        <a:lstStyle/>
        <a:p>
          <a:r>
            <a:rPr lang="en-US" dirty="0" smtClean="0"/>
            <a:t>5</a:t>
          </a:r>
          <a:endParaRPr lang="en-US" dirty="0"/>
        </a:p>
      </dgm:t>
    </dgm:pt>
    <dgm:pt modelId="{4C3F8803-9F98-4294-B5C9-C8E3A5C8B6C9}" type="parTrans" cxnId="{39DC50CC-FC91-48FF-B882-A3DB18FE5550}">
      <dgm:prSet/>
      <dgm:spPr/>
      <dgm:t>
        <a:bodyPr/>
        <a:lstStyle/>
        <a:p>
          <a:endParaRPr lang="en-US"/>
        </a:p>
      </dgm:t>
    </dgm:pt>
    <dgm:pt modelId="{2911DBA5-99B9-4BD1-A9AC-409A491B7CE9}" type="sibTrans" cxnId="{39DC50CC-FC91-48FF-B882-A3DB18FE5550}">
      <dgm:prSet/>
      <dgm:spPr/>
      <dgm:t>
        <a:bodyPr/>
        <a:lstStyle/>
        <a:p>
          <a:endParaRPr lang="en-US"/>
        </a:p>
      </dgm:t>
    </dgm:pt>
    <dgm:pt modelId="{55B83E78-8C8B-4270-9CD8-25EEFBD52A5E}">
      <dgm:prSet/>
      <dgm:spPr/>
      <dgm:t>
        <a:bodyPr/>
        <a:lstStyle/>
        <a:p>
          <a:r>
            <a:rPr lang="en-US" dirty="0" smtClean="0"/>
            <a:t>6</a:t>
          </a:r>
          <a:endParaRPr lang="en-US" dirty="0"/>
        </a:p>
      </dgm:t>
    </dgm:pt>
    <dgm:pt modelId="{C08174F1-38CC-44DE-99B9-69002189896F}" type="parTrans" cxnId="{4BF3319C-2BEC-4C57-B35C-ABB103359845}">
      <dgm:prSet/>
      <dgm:spPr/>
      <dgm:t>
        <a:bodyPr/>
        <a:lstStyle/>
        <a:p>
          <a:endParaRPr lang="en-US"/>
        </a:p>
      </dgm:t>
    </dgm:pt>
    <dgm:pt modelId="{AAA34CF1-E812-48D7-A804-190370534754}" type="sibTrans" cxnId="{4BF3319C-2BEC-4C57-B35C-ABB103359845}">
      <dgm:prSet/>
      <dgm:spPr/>
      <dgm:t>
        <a:bodyPr/>
        <a:lstStyle/>
        <a:p>
          <a:endParaRPr lang="en-US"/>
        </a:p>
      </dgm:t>
    </dgm:pt>
    <dgm:pt modelId="{3C3F5A5D-FBE3-4519-87CF-EA3071EBAE2F}">
      <dgm:prSet/>
      <dgm:spPr/>
      <dgm:t>
        <a:bodyPr/>
        <a:lstStyle/>
        <a:p>
          <a:r>
            <a:rPr lang="en-US" dirty="0" smtClean="0"/>
            <a:t>f(x)</a:t>
          </a:r>
          <a:endParaRPr lang="en-US" dirty="0"/>
        </a:p>
      </dgm:t>
    </dgm:pt>
    <dgm:pt modelId="{728BCC22-54D8-44F3-95F6-B045F9A32F8D}" type="parTrans" cxnId="{A9DB8AE2-30FC-4795-B777-C4D5BEF75CF6}">
      <dgm:prSet/>
      <dgm:spPr/>
      <dgm:t>
        <a:bodyPr/>
        <a:lstStyle/>
        <a:p>
          <a:endParaRPr lang="en-US"/>
        </a:p>
      </dgm:t>
    </dgm:pt>
    <dgm:pt modelId="{FBEE36B1-ECBB-4289-B2E7-B9EB39301968}" type="sibTrans" cxnId="{A9DB8AE2-30FC-4795-B777-C4D5BEF75CF6}">
      <dgm:prSet/>
      <dgm:spPr/>
      <dgm:t>
        <a:bodyPr/>
        <a:lstStyle/>
        <a:p>
          <a:endParaRPr lang="en-US"/>
        </a:p>
      </dgm:t>
    </dgm:pt>
    <dgm:pt modelId="{F74539CF-DCEF-4D9E-8E0E-DC98BB46021E}">
      <dgm:prSet/>
      <dgm:spPr/>
      <dgm:t>
        <a:bodyPr/>
        <a:lstStyle/>
        <a:p>
          <a:r>
            <a:rPr lang="en-US" dirty="0" smtClean="0"/>
            <a:t>50</a:t>
          </a:r>
          <a:endParaRPr lang="en-US" dirty="0"/>
        </a:p>
      </dgm:t>
    </dgm:pt>
    <dgm:pt modelId="{A265C276-684B-4D3E-A7FD-6C1182EACA1D}" type="parTrans" cxnId="{E29F3F38-FBA0-4E53-B675-D537F7830AA3}">
      <dgm:prSet/>
      <dgm:spPr/>
      <dgm:t>
        <a:bodyPr/>
        <a:lstStyle/>
        <a:p>
          <a:endParaRPr lang="en-US"/>
        </a:p>
      </dgm:t>
    </dgm:pt>
    <dgm:pt modelId="{080C141C-09EF-4169-A772-AB10C4E0B065}" type="sibTrans" cxnId="{E29F3F38-FBA0-4E53-B675-D537F7830AA3}">
      <dgm:prSet/>
      <dgm:spPr/>
      <dgm:t>
        <a:bodyPr/>
        <a:lstStyle/>
        <a:p>
          <a:endParaRPr lang="en-US"/>
        </a:p>
      </dgm:t>
    </dgm:pt>
    <dgm:pt modelId="{A870D467-32BF-4A05-8C1B-1E1AD6070C81}">
      <dgm:prSet/>
      <dgm:spPr/>
      <dgm:t>
        <a:bodyPr/>
        <a:lstStyle/>
        <a:p>
          <a:r>
            <a:rPr lang="en-US" dirty="0" smtClean="0"/>
            <a:t>35</a:t>
          </a:r>
          <a:endParaRPr lang="en-US" dirty="0"/>
        </a:p>
      </dgm:t>
    </dgm:pt>
    <dgm:pt modelId="{8690ED24-86CE-48A7-ADAF-CB447CE9A902}" type="parTrans" cxnId="{F8A50351-0A3B-485F-BBA8-96C8BA607992}">
      <dgm:prSet/>
      <dgm:spPr/>
      <dgm:t>
        <a:bodyPr/>
        <a:lstStyle/>
        <a:p>
          <a:endParaRPr lang="en-US"/>
        </a:p>
      </dgm:t>
    </dgm:pt>
    <dgm:pt modelId="{14AC1F78-507D-424D-9AC0-45F21FE55B63}" type="sibTrans" cxnId="{F8A50351-0A3B-485F-BBA8-96C8BA607992}">
      <dgm:prSet/>
      <dgm:spPr/>
      <dgm:t>
        <a:bodyPr/>
        <a:lstStyle/>
        <a:p>
          <a:endParaRPr lang="en-US"/>
        </a:p>
      </dgm:t>
    </dgm:pt>
    <dgm:pt modelId="{276B6615-F2AA-4785-A370-E71050CBADEB}">
      <dgm:prSet/>
      <dgm:spPr/>
      <dgm:t>
        <a:bodyPr/>
        <a:lstStyle/>
        <a:p>
          <a:r>
            <a:rPr lang="en-US" dirty="0" smtClean="0"/>
            <a:t>22</a:t>
          </a:r>
          <a:endParaRPr lang="en-US" dirty="0"/>
        </a:p>
      </dgm:t>
    </dgm:pt>
    <dgm:pt modelId="{F1BBE9D2-2D37-46B8-BA90-E7BAB4B7C12B}" type="parTrans" cxnId="{66298524-34DC-47E4-9126-DEE3B126010A}">
      <dgm:prSet/>
      <dgm:spPr/>
      <dgm:t>
        <a:bodyPr/>
        <a:lstStyle/>
        <a:p>
          <a:endParaRPr lang="en-US"/>
        </a:p>
      </dgm:t>
    </dgm:pt>
    <dgm:pt modelId="{1AB64880-1A14-4B3C-98FD-6D54D64A319C}" type="sibTrans" cxnId="{66298524-34DC-47E4-9126-DEE3B126010A}">
      <dgm:prSet/>
      <dgm:spPr/>
      <dgm:t>
        <a:bodyPr/>
        <a:lstStyle/>
        <a:p>
          <a:endParaRPr lang="en-US"/>
        </a:p>
      </dgm:t>
    </dgm:pt>
    <dgm:pt modelId="{D53D75D2-D7AA-42D5-9398-3A7CD8FA16E4}">
      <dgm:prSet/>
      <dgm:spPr/>
      <dgm:t>
        <a:bodyPr/>
        <a:lstStyle/>
        <a:p>
          <a:r>
            <a:rPr lang="en-US" dirty="0" smtClean="0"/>
            <a:t>11</a:t>
          </a:r>
          <a:endParaRPr lang="en-US" dirty="0"/>
        </a:p>
      </dgm:t>
    </dgm:pt>
    <dgm:pt modelId="{14BAFC9A-CB91-4CC0-B1DA-0B2EB465DD69}" type="parTrans" cxnId="{81897993-529C-4E34-B0D2-C35E3E976A12}">
      <dgm:prSet/>
      <dgm:spPr/>
      <dgm:t>
        <a:bodyPr/>
        <a:lstStyle/>
        <a:p>
          <a:endParaRPr lang="en-US"/>
        </a:p>
      </dgm:t>
    </dgm:pt>
    <dgm:pt modelId="{B5DE24CE-039B-40FB-B5B2-6B864D7F5218}" type="sibTrans" cxnId="{81897993-529C-4E34-B0D2-C35E3E976A12}">
      <dgm:prSet/>
      <dgm:spPr/>
      <dgm:t>
        <a:bodyPr/>
        <a:lstStyle/>
        <a:p>
          <a:endParaRPr lang="en-US"/>
        </a:p>
      </dgm:t>
    </dgm:pt>
    <dgm:pt modelId="{DEE882BA-EB3B-4582-A5B8-718DB421B783}">
      <dgm:prSet/>
      <dgm:spPr/>
      <dgm:t>
        <a:bodyPr/>
        <a:lstStyle/>
        <a:p>
          <a:r>
            <a:rPr lang="en-US" dirty="0" smtClean="0"/>
            <a:t>2</a:t>
          </a:r>
          <a:endParaRPr lang="en-US" dirty="0"/>
        </a:p>
      </dgm:t>
    </dgm:pt>
    <dgm:pt modelId="{363E3CFA-EBFD-43CB-BA33-E8725903D1D0}" type="parTrans" cxnId="{5E422FA3-596F-4804-A4E9-4A79F62ECAED}">
      <dgm:prSet/>
      <dgm:spPr/>
      <dgm:t>
        <a:bodyPr/>
        <a:lstStyle/>
        <a:p>
          <a:endParaRPr lang="en-US"/>
        </a:p>
      </dgm:t>
    </dgm:pt>
    <dgm:pt modelId="{728FF3D9-17C5-4F11-92D9-371B53C503A4}" type="sibTrans" cxnId="{5E422FA3-596F-4804-A4E9-4A79F62ECAED}">
      <dgm:prSet/>
      <dgm:spPr/>
      <dgm:t>
        <a:bodyPr/>
        <a:lstStyle/>
        <a:p>
          <a:endParaRPr lang="en-US"/>
        </a:p>
      </dgm:t>
    </dgm:pt>
    <dgm:pt modelId="{E14D43CD-E754-4AEC-8468-4709D8502C36}">
      <dgm:prSet/>
      <dgm:spPr/>
      <dgm:t>
        <a:bodyPr/>
        <a:lstStyle/>
        <a:p>
          <a:r>
            <a:rPr lang="en-US" dirty="0" smtClean="0"/>
            <a:t>-4</a:t>
          </a:r>
          <a:endParaRPr lang="en-US" dirty="0"/>
        </a:p>
      </dgm:t>
    </dgm:pt>
    <dgm:pt modelId="{EE9E40F1-AD59-469B-B240-7FCE5F9A42B7}" type="parTrans" cxnId="{7564A726-3B03-46FF-9B35-4F2A2AF2C5E4}">
      <dgm:prSet/>
      <dgm:spPr/>
      <dgm:t>
        <a:bodyPr/>
        <a:lstStyle/>
        <a:p>
          <a:endParaRPr lang="en-US"/>
        </a:p>
      </dgm:t>
    </dgm:pt>
    <dgm:pt modelId="{63D71710-3BD2-4E19-914B-1BCF60C9832E}" type="sibTrans" cxnId="{7564A726-3B03-46FF-9B35-4F2A2AF2C5E4}">
      <dgm:prSet/>
      <dgm:spPr/>
      <dgm:t>
        <a:bodyPr/>
        <a:lstStyle/>
        <a:p>
          <a:endParaRPr lang="en-US"/>
        </a:p>
      </dgm:t>
    </dgm:pt>
    <dgm:pt modelId="{CEBEFD57-91FB-4A8C-9DE8-DF2A3AFB9A71}">
      <dgm:prSet/>
      <dgm:spPr/>
      <dgm:t>
        <a:bodyPr/>
        <a:lstStyle/>
        <a:p>
          <a:r>
            <a:rPr lang="en-US" dirty="0" smtClean="0"/>
            <a:t>-10</a:t>
          </a:r>
          <a:endParaRPr lang="en-US" dirty="0"/>
        </a:p>
      </dgm:t>
    </dgm:pt>
    <dgm:pt modelId="{DA63E4A5-9DC1-4B98-870C-32B95AC3FA07}" type="parTrans" cxnId="{A704B1CB-2E8D-4B19-B2E7-AFB6980A1D78}">
      <dgm:prSet/>
      <dgm:spPr/>
      <dgm:t>
        <a:bodyPr/>
        <a:lstStyle/>
        <a:p>
          <a:endParaRPr lang="en-US"/>
        </a:p>
      </dgm:t>
    </dgm:pt>
    <dgm:pt modelId="{8A41A753-5344-4BDE-BFA2-8083CF338DE6}" type="sibTrans" cxnId="{A704B1CB-2E8D-4B19-B2E7-AFB6980A1D78}">
      <dgm:prSet/>
      <dgm:spPr/>
      <dgm:t>
        <a:bodyPr/>
        <a:lstStyle/>
        <a:p>
          <a:endParaRPr lang="en-US"/>
        </a:p>
      </dgm:t>
    </dgm:pt>
    <dgm:pt modelId="{91A3D21F-9963-4D9F-B6C0-DF02EB24A9F2}">
      <dgm:prSet/>
      <dgm:spPr/>
      <dgm:t>
        <a:bodyPr/>
        <a:lstStyle/>
        <a:p>
          <a:r>
            <a:rPr lang="en-US" dirty="0" smtClean="0"/>
            <a:t>-13</a:t>
          </a:r>
          <a:endParaRPr lang="en-US" dirty="0"/>
        </a:p>
      </dgm:t>
    </dgm:pt>
    <dgm:pt modelId="{7092F10B-6557-4D5B-913C-646212138714}" type="parTrans" cxnId="{CD6059E6-64D5-4D4C-8FA5-171ADC3D21E3}">
      <dgm:prSet/>
      <dgm:spPr/>
      <dgm:t>
        <a:bodyPr/>
        <a:lstStyle/>
        <a:p>
          <a:endParaRPr lang="en-US"/>
        </a:p>
      </dgm:t>
    </dgm:pt>
    <dgm:pt modelId="{21BB672C-552B-4D22-BB75-F22F958D18B2}" type="sibTrans" cxnId="{CD6059E6-64D5-4D4C-8FA5-171ADC3D21E3}">
      <dgm:prSet/>
      <dgm:spPr/>
      <dgm:t>
        <a:bodyPr/>
        <a:lstStyle/>
        <a:p>
          <a:endParaRPr lang="en-US"/>
        </a:p>
      </dgm:t>
    </dgm:pt>
    <dgm:pt modelId="{BFCF212B-7478-462D-90FD-721C6C072D89}">
      <dgm:prSet/>
      <dgm:spPr/>
      <dgm:t>
        <a:bodyPr/>
        <a:lstStyle/>
        <a:p>
          <a:r>
            <a:rPr lang="en-US" dirty="0" smtClean="0"/>
            <a:t>-14</a:t>
          </a:r>
          <a:endParaRPr lang="en-US" dirty="0"/>
        </a:p>
      </dgm:t>
    </dgm:pt>
    <dgm:pt modelId="{4396C151-D21C-4967-81FE-F6BFD3F16284}" type="parTrans" cxnId="{1CF09999-132E-4BCD-9354-ED88432B7FC6}">
      <dgm:prSet/>
      <dgm:spPr/>
      <dgm:t>
        <a:bodyPr/>
        <a:lstStyle/>
        <a:p>
          <a:endParaRPr lang="en-US"/>
        </a:p>
      </dgm:t>
    </dgm:pt>
    <dgm:pt modelId="{204B0CD7-32BF-4CD7-9600-456F28562D06}" type="sibTrans" cxnId="{1CF09999-132E-4BCD-9354-ED88432B7FC6}">
      <dgm:prSet/>
      <dgm:spPr/>
      <dgm:t>
        <a:bodyPr/>
        <a:lstStyle/>
        <a:p>
          <a:endParaRPr lang="en-US"/>
        </a:p>
      </dgm:t>
    </dgm:pt>
    <dgm:pt modelId="{C0866AA5-9432-428B-9F56-61B0168919FD}">
      <dgm:prSet/>
      <dgm:spPr/>
      <dgm:t>
        <a:bodyPr/>
        <a:lstStyle/>
        <a:p>
          <a:r>
            <a:rPr lang="en-US" dirty="0" smtClean="0"/>
            <a:t>-13</a:t>
          </a:r>
          <a:endParaRPr lang="en-US" dirty="0"/>
        </a:p>
      </dgm:t>
    </dgm:pt>
    <dgm:pt modelId="{9C2420E2-18CA-42BE-98DE-1B87B4E31564}" type="parTrans" cxnId="{D04BA359-7595-4E0C-A3DD-BC8FF272E316}">
      <dgm:prSet/>
      <dgm:spPr/>
      <dgm:t>
        <a:bodyPr/>
        <a:lstStyle/>
        <a:p>
          <a:endParaRPr lang="en-US"/>
        </a:p>
      </dgm:t>
    </dgm:pt>
    <dgm:pt modelId="{A5530A7E-8B0B-4DA8-AFEF-BC900EA903E9}" type="sibTrans" cxnId="{D04BA359-7595-4E0C-A3DD-BC8FF272E316}">
      <dgm:prSet/>
      <dgm:spPr/>
      <dgm:t>
        <a:bodyPr/>
        <a:lstStyle/>
        <a:p>
          <a:endParaRPr lang="en-US"/>
        </a:p>
      </dgm:t>
    </dgm:pt>
    <dgm:pt modelId="{73D38D4B-0297-4B0A-96C1-D8EF31A6BA96}">
      <dgm:prSet/>
      <dgm:spPr/>
      <dgm:t>
        <a:bodyPr/>
        <a:lstStyle/>
        <a:p>
          <a:r>
            <a:rPr lang="en-US" dirty="0" smtClean="0"/>
            <a:t>-10</a:t>
          </a:r>
          <a:endParaRPr lang="en-US" dirty="0"/>
        </a:p>
      </dgm:t>
    </dgm:pt>
    <dgm:pt modelId="{E2F12E51-DC05-4EC1-9668-5E97FDBD1E51}" type="parTrans" cxnId="{CBC7C352-E704-4D2F-9133-AEC3C80E617D}">
      <dgm:prSet/>
      <dgm:spPr/>
      <dgm:t>
        <a:bodyPr/>
        <a:lstStyle/>
        <a:p>
          <a:endParaRPr lang="en-US"/>
        </a:p>
      </dgm:t>
    </dgm:pt>
    <dgm:pt modelId="{33C091A8-16D1-4882-9FD6-4EABFE1C9349}" type="sibTrans" cxnId="{CBC7C352-E704-4D2F-9133-AEC3C80E617D}">
      <dgm:prSet/>
      <dgm:spPr/>
      <dgm:t>
        <a:bodyPr/>
        <a:lstStyle/>
        <a:p>
          <a:endParaRPr lang="en-US"/>
        </a:p>
      </dgm:t>
    </dgm:pt>
    <dgm:pt modelId="{A1E41695-8ABA-43FF-95A7-16D13FDCCB81}">
      <dgm:prSet/>
      <dgm:spPr/>
      <dgm:t>
        <a:bodyPr/>
        <a:lstStyle/>
        <a:p>
          <a:r>
            <a:rPr lang="en-US" dirty="0" smtClean="0"/>
            <a:t>-5</a:t>
          </a:r>
          <a:endParaRPr lang="en-US" dirty="0"/>
        </a:p>
      </dgm:t>
    </dgm:pt>
    <dgm:pt modelId="{722C0886-8C38-4025-B679-C1CC9AB679B0}" type="parTrans" cxnId="{0B40335C-941E-4D79-A74A-7798B5CB33A9}">
      <dgm:prSet/>
      <dgm:spPr/>
      <dgm:t>
        <a:bodyPr/>
        <a:lstStyle/>
        <a:p>
          <a:endParaRPr lang="en-US"/>
        </a:p>
      </dgm:t>
    </dgm:pt>
    <dgm:pt modelId="{C5E8FB56-C15F-48DC-AA3B-1200CB462C17}" type="sibTrans" cxnId="{0B40335C-941E-4D79-A74A-7798B5CB33A9}">
      <dgm:prSet/>
      <dgm:spPr/>
      <dgm:t>
        <a:bodyPr/>
        <a:lstStyle/>
        <a:p>
          <a:endParaRPr lang="en-US"/>
        </a:p>
      </dgm:t>
    </dgm:pt>
    <dgm:pt modelId="{D783CE74-96E7-4710-82A8-035C3A01D0B6}">
      <dgm:prSet/>
      <dgm:spPr/>
      <dgm:t>
        <a:bodyPr/>
        <a:lstStyle/>
        <a:p>
          <a:r>
            <a:rPr lang="en-US" dirty="0" smtClean="0"/>
            <a:t>2</a:t>
          </a:r>
          <a:endParaRPr lang="en-US" dirty="0"/>
        </a:p>
      </dgm:t>
    </dgm:pt>
    <dgm:pt modelId="{C38101A5-129E-4736-B60E-3196410B7614}" type="parTrans" cxnId="{7FBAA922-D09D-43AD-BECF-80B2C1E82ED6}">
      <dgm:prSet/>
      <dgm:spPr/>
      <dgm:t>
        <a:bodyPr/>
        <a:lstStyle/>
        <a:p>
          <a:endParaRPr lang="en-US"/>
        </a:p>
      </dgm:t>
    </dgm:pt>
    <dgm:pt modelId="{AACEC816-CFA0-4B05-A377-F500FE53C669}" type="sibTrans" cxnId="{7FBAA922-D09D-43AD-BECF-80B2C1E82ED6}">
      <dgm:prSet/>
      <dgm:spPr/>
      <dgm:t>
        <a:bodyPr/>
        <a:lstStyle/>
        <a:p>
          <a:endParaRPr lang="en-US"/>
        </a:p>
      </dgm:t>
    </dgm:pt>
    <dgm:pt modelId="{AA6DD584-BD73-4030-ACDA-895D07D00597}" type="pres">
      <dgm:prSet presAssocID="{E4A7DCCB-8C21-4266-886D-12D6BCDAABD5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A3FC349-C214-46B5-8DEC-0F5A659687B0}" type="pres">
      <dgm:prSet presAssocID="{85BBA896-E6D5-4481-AC6F-62FE5055D103}" presName="node" presStyleLbl="node1" presStyleIdx="0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2BC2F0-1014-434F-B774-E46E05ACD528}" type="pres">
      <dgm:prSet presAssocID="{79ACC4CD-DD0F-46DE-8AB7-63DE26114B6F}" presName="sibTrans" presStyleCnt="0"/>
      <dgm:spPr/>
    </dgm:pt>
    <dgm:pt modelId="{08D783CA-FD9A-4DDD-BBBD-91CB54218A1A}" type="pres">
      <dgm:prSet presAssocID="{460C05EF-1225-4DF8-A867-90200DC80E60}" presName="node" presStyleLbl="node1" presStyleIdx="1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692B54-C6C8-46FB-9F37-F9B6032841DC}" type="pres">
      <dgm:prSet presAssocID="{895ECE4A-39FF-47D4-B8B9-F5EA14010D2C}" presName="sibTrans" presStyleCnt="0"/>
      <dgm:spPr/>
    </dgm:pt>
    <dgm:pt modelId="{CDAEDE95-0E26-4E3D-9955-FD9DF4221CCC}" type="pres">
      <dgm:prSet presAssocID="{9728F6F8-B67A-45F8-A7D0-6BBAB5ACB4AA}" presName="node" presStyleLbl="node1" presStyleIdx="2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5D5D1B-3E14-4BB9-9370-A67743B1933F}" type="pres">
      <dgm:prSet presAssocID="{76DA9FED-17CE-484B-8D08-D73417D7134C}" presName="sibTrans" presStyleCnt="0"/>
      <dgm:spPr/>
    </dgm:pt>
    <dgm:pt modelId="{6647B5DE-2AE7-49B7-87BD-ADB7E03EE4A0}" type="pres">
      <dgm:prSet presAssocID="{B76D117F-AFED-41B2-9933-6AA88E6F996B}" presName="node" presStyleLbl="node1" presStyleIdx="3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36E429-27A5-45F1-ADCF-BE3D7F297923}" type="pres">
      <dgm:prSet presAssocID="{712BEC71-BA64-494A-9FA6-4BC63675FC98}" presName="sibTrans" presStyleCnt="0"/>
      <dgm:spPr/>
    </dgm:pt>
    <dgm:pt modelId="{88A346E8-B15B-4E27-A372-8C48119A7F3F}" type="pres">
      <dgm:prSet presAssocID="{63F49979-A8FD-4EE5-B3C9-72C42F26A283}" presName="node" presStyleLbl="node1" presStyleIdx="4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D816DE-1E05-442E-84AA-629598BD6F55}" type="pres">
      <dgm:prSet presAssocID="{7826D004-8C43-4200-B02E-1882E03E3F7F}" presName="sibTrans" presStyleCnt="0"/>
      <dgm:spPr/>
    </dgm:pt>
    <dgm:pt modelId="{0C0D8BCD-207D-4C3A-8289-FFEF65B6F592}" type="pres">
      <dgm:prSet presAssocID="{27505F9E-B30D-487B-ABBE-6B3B812282F4}" presName="node" presStyleLbl="node1" presStyleIdx="5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C85272-81C2-474D-9C45-9127E36E8492}" type="pres">
      <dgm:prSet presAssocID="{48FD812D-1C3C-411E-A960-EB6CEFA87FE1}" presName="sibTrans" presStyleCnt="0"/>
      <dgm:spPr/>
    </dgm:pt>
    <dgm:pt modelId="{F61BB1F1-547B-4F8B-9720-E94E939580EC}" type="pres">
      <dgm:prSet presAssocID="{E6FED4D5-83C5-4302-A2F6-9FCC49D7F153}" presName="node" presStyleLbl="node1" presStyleIdx="6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B5713C-09ED-4212-816B-E8D21B0E0F13}" type="pres">
      <dgm:prSet presAssocID="{B44C1679-C47C-49D8-9B8E-8C6035E69404}" presName="sibTrans" presStyleCnt="0"/>
      <dgm:spPr/>
    </dgm:pt>
    <dgm:pt modelId="{D5BD3A05-DF2F-4C42-9570-D24BD8AE5EC6}" type="pres">
      <dgm:prSet presAssocID="{46AD5BC0-DF1A-4C1F-B6DC-36F8E1CC05D1}" presName="node" presStyleLbl="node1" presStyleIdx="7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89B372-8635-4D6E-8895-E2DD547C88CF}" type="pres">
      <dgm:prSet presAssocID="{C68448C7-7A31-474D-A2A0-677E5ADFEB27}" presName="sibTrans" presStyleCnt="0"/>
      <dgm:spPr/>
    </dgm:pt>
    <dgm:pt modelId="{F2134E36-E18E-48D8-A58A-9B6A5B648EC1}" type="pres">
      <dgm:prSet presAssocID="{D2DEF6AB-6ADD-4573-A983-E7FED9AAD670}" presName="node" presStyleLbl="node1" presStyleIdx="8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AA3BB0-90D4-4B57-9011-453D697B5335}" type="pres">
      <dgm:prSet presAssocID="{9B86E048-1944-4B84-A3C8-ECBB76B7D248}" presName="sibTrans" presStyleCnt="0"/>
      <dgm:spPr/>
    </dgm:pt>
    <dgm:pt modelId="{DB6F29EC-8C33-4831-8529-CA6AE1E500C1}" type="pres">
      <dgm:prSet presAssocID="{6F68A6EA-1100-48DA-9285-5E0C50DBB055}" presName="node" presStyleLbl="node1" presStyleIdx="9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174BEB-C414-49F8-96CC-78BFAFCA377B}" type="pres">
      <dgm:prSet presAssocID="{72A2D452-0207-4788-9EB9-7216D28EFF3F}" presName="sibTrans" presStyleCnt="0"/>
      <dgm:spPr/>
    </dgm:pt>
    <dgm:pt modelId="{09EB5675-8F70-45A9-B1D4-A6679387C411}" type="pres">
      <dgm:prSet presAssocID="{8C7B6163-3458-40D1-BCED-40A52DD729A8}" presName="node" presStyleLbl="node1" presStyleIdx="10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FE966E-1411-43D6-B442-1D0507799259}" type="pres">
      <dgm:prSet presAssocID="{292357B9-5227-4C32-B329-5641FE945320}" presName="sibTrans" presStyleCnt="0"/>
      <dgm:spPr/>
    </dgm:pt>
    <dgm:pt modelId="{3291BBB5-4207-405F-ACA7-3EAF9B0FF79E}" type="pres">
      <dgm:prSet presAssocID="{0642F720-84D3-4A39-9F7D-6A7A24396263}" presName="node" presStyleLbl="node1" presStyleIdx="11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3603EF-D51F-49B4-8F5D-FAA1D470927D}" type="pres">
      <dgm:prSet presAssocID="{58388AC9-BAF1-4C5F-BBE5-1CE14266BE87}" presName="sibTrans" presStyleCnt="0"/>
      <dgm:spPr/>
    </dgm:pt>
    <dgm:pt modelId="{FC2DB4E4-4080-43F7-87A6-7AB404371F93}" type="pres">
      <dgm:prSet presAssocID="{ABACE0BF-BF00-4E2A-B9EE-E5F4D0F0F61D}" presName="node" presStyleLbl="node1" presStyleIdx="12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D52C07-46CC-4281-9089-EC97C2A6EEEA}" type="pres">
      <dgm:prSet presAssocID="{2911DBA5-99B9-4BD1-A9AC-409A491B7CE9}" presName="sibTrans" presStyleCnt="0"/>
      <dgm:spPr/>
    </dgm:pt>
    <dgm:pt modelId="{A6FC75C8-5BAD-4B87-9943-522C55CA75F2}" type="pres">
      <dgm:prSet presAssocID="{55B83E78-8C8B-4270-9CD8-25EEFBD52A5E}" presName="node" presStyleLbl="node1" presStyleIdx="13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74242D-E594-447B-9154-1AEAABA5B51A}" type="pres">
      <dgm:prSet presAssocID="{AAA34CF1-E812-48D7-A804-190370534754}" presName="sibTrans" presStyleCnt="0"/>
      <dgm:spPr/>
    </dgm:pt>
    <dgm:pt modelId="{766B30D0-D67F-4ACF-8BAF-81A6BEBF9544}" type="pres">
      <dgm:prSet presAssocID="{3C3F5A5D-FBE3-4519-87CF-EA3071EBAE2F}" presName="node" presStyleLbl="node1" presStyleIdx="14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83E71F-B801-4628-9B12-3F5156EF892A}" type="pres">
      <dgm:prSet presAssocID="{FBEE36B1-ECBB-4289-B2E7-B9EB39301968}" presName="sibTrans" presStyleCnt="0"/>
      <dgm:spPr/>
    </dgm:pt>
    <dgm:pt modelId="{DDB74A3C-91DA-4F37-96F9-EF43921F7AC4}" type="pres">
      <dgm:prSet presAssocID="{F74539CF-DCEF-4D9E-8E0E-DC98BB46021E}" presName="node" presStyleLbl="node1" presStyleIdx="15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B72281-14EA-4F4A-A48B-43E8CF99CEE6}" type="pres">
      <dgm:prSet presAssocID="{080C141C-09EF-4169-A772-AB10C4E0B065}" presName="sibTrans" presStyleCnt="0"/>
      <dgm:spPr/>
    </dgm:pt>
    <dgm:pt modelId="{9E3B6035-67B7-4FAD-BDEF-DB6A63E86EAD}" type="pres">
      <dgm:prSet presAssocID="{A870D467-32BF-4A05-8C1B-1E1AD6070C81}" presName="node" presStyleLbl="node1" presStyleIdx="16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89BA88-091B-4DA5-8D05-A5A10FA74CFA}" type="pres">
      <dgm:prSet presAssocID="{14AC1F78-507D-424D-9AC0-45F21FE55B63}" presName="sibTrans" presStyleCnt="0"/>
      <dgm:spPr/>
    </dgm:pt>
    <dgm:pt modelId="{D8EBF8D3-1558-4F43-B412-D123913E4887}" type="pres">
      <dgm:prSet presAssocID="{276B6615-F2AA-4785-A370-E71050CBADEB}" presName="node" presStyleLbl="node1" presStyleIdx="17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9EB8F2-4B2E-47D1-B670-D6EC30F6CDEB}" type="pres">
      <dgm:prSet presAssocID="{1AB64880-1A14-4B3C-98FD-6D54D64A319C}" presName="sibTrans" presStyleCnt="0"/>
      <dgm:spPr/>
    </dgm:pt>
    <dgm:pt modelId="{D97EF864-12AC-43AB-B8BF-897F05CADEE7}" type="pres">
      <dgm:prSet presAssocID="{D53D75D2-D7AA-42D5-9398-3A7CD8FA16E4}" presName="node" presStyleLbl="node1" presStyleIdx="18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B1D7F5-39AA-4C35-BD82-285A9310CF29}" type="pres">
      <dgm:prSet presAssocID="{B5DE24CE-039B-40FB-B5B2-6B864D7F5218}" presName="sibTrans" presStyleCnt="0"/>
      <dgm:spPr/>
    </dgm:pt>
    <dgm:pt modelId="{6A983694-3D0B-4E85-A038-A9AD8CE14403}" type="pres">
      <dgm:prSet presAssocID="{DEE882BA-EB3B-4582-A5B8-718DB421B783}" presName="node" presStyleLbl="node1" presStyleIdx="19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3C70E3-1085-49C8-8F53-59D618522641}" type="pres">
      <dgm:prSet presAssocID="{728FF3D9-17C5-4F11-92D9-371B53C503A4}" presName="sibTrans" presStyleCnt="0"/>
      <dgm:spPr/>
    </dgm:pt>
    <dgm:pt modelId="{A9C7A374-1220-4DC1-A83C-7C1EF52DD005}" type="pres">
      <dgm:prSet presAssocID="{E14D43CD-E754-4AEC-8468-4709D8502C36}" presName="node" presStyleLbl="node1" presStyleIdx="20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F3EDB8-7E91-4F2A-A70C-84118E8E40BA}" type="pres">
      <dgm:prSet presAssocID="{63D71710-3BD2-4E19-914B-1BCF60C9832E}" presName="sibTrans" presStyleCnt="0"/>
      <dgm:spPr/>
    </dgm:pt>
    <dgm:pt modelId="{CA851BCE-B7EF-4E8F-8D2C-64418053A663}" type="pres">
      <dgm:prSet presAssocID="{CEBEFD57-91FB-4A8C-9DE8-DF2A3AFB9A71}" presName="node" presStyleLbl="node1" presStyleIdx="21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A0FA8E-1701-442F-84B6-D42E8771A345}" type="pres">
      <dgm:prSet presAssocID="{8A41A753-5344-4BDE-BFA2-8083CF338DE6}" presName="sibTrans" presStyleCnt="0"/>
      <dgm:spPr/>
    </dgm:pt>
    <dgm:pt modelId="{360EBD09-553A-4107-BC0D-A7A2EF51DCD7}" type="pres">
      <dgm:prSet presAssocID="{91A3D21F-9963-4D9F-B6C0-DF02EB24A9F2}" presName="node" presStyleLbl="node1" presStyleIdx="22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CA12C6-6F44-4193-88B0-CE3AF3DCFA51}" type="pres">
      <dgm:prSet presAssocID="{21BB672C-552B-4D22-BB75-F22F958D18B2}" presName="sibTrans" presStyleCnt="0"/>
      <dgm:spPr/>
    </dgm:pt>
    <dgm:pt modelId="{46AA2013-E222-483D-B3BC-2BC181FDEAF7}" type="pres">
      <dgm:prSet presAssocID="{BFCF212B-7478-462D-90FD-721C6C072D89}" presName="node" presStyleLbl="node1" presStyleIdx="23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BDF96D-DF25-41D3-965D-D859FF5B19DD}" type="pres">
      <dgm:prSet presAssocID="{204B0CD7-32BF-4CD7-9600-456F28562D06}" presName="sibTrans" presStyleCnt="0"/>
      <dgm:spPr/>
    </dgm:pt>
    <dgm:pt modelId="{3F18086F-0730-4FBA-97F4-8E3FBA229B04}" type="pres">
      <dgm:prSet presAssocID="{C0866AA5-9432-428B-9F56-61B0168919FD}" presName="node" presStyleLbl="node1" presStyleIdx="24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1F3C84-A3CD-4504-B277-93790709EF2D}" type="pres">
      <dgm:prSet presAssocID="{A5530A7E-8B0B-4DA8-AFEF-BC900EA903E9}" presName="sibTrans" presStyleCnt="0"/>
      <dgm:spPr/>
    </dgm:pt>
    <dgm:pt modelId="{9889BC79-F787-4693-B591-90DD37C52948}" type="pres">
      <dgm:prSet presAssocID="{73D38D4B-0297-4B0A-96C1-D8EF31A6BA96}" presName="node" presStyleLbl="node1" presStyleIdx="25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A128CE-86F0-4DF8-AFE1-4DE4CE8ACA7F}" type="pres">
      <dgm:prSet presAssocID="{33C091A8-16D1-4882-9FD6-4EABFE1C9349}" presName="sibTrans" presStyleCnt="0"/>
      <dgm:spPr/>
    </dgm:pt>
    <dgm:pt modelId="{6154C332-4851-4155-BB0E-8E0F1DF48710}" type="pres">
      <dgm:prSet presAssocID="{A1E41695-8ABA-43FF-95A7-16D13FDCCB81}" presName="node" presStyleLbl="node1" presStyleIdx="26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8B40B4-9EC8-4C9D-926F-2A98FED99BC5}" type="pres">
      <dgm:prSet presAssocID="{C5E8FB56-C15F-48DC-AA3B-1200CB462C17}" presName="sibTrans" presStyleCnt="0"/>
      <dgm:spPr/>
    </dgm:pt>
    <dgm:pt modelId="{CD9A39AD-22D0-483D-B180-B508FFFA7608}" type="pres">
      <dgm:prSet presAssocID="{D783CE74-96E7-4710-82A8-035C3A01D0B6}" presName="node" presStyleLbl="node1" presStyleIdx="27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A29DD08-2B16-4380-8B71-7B5A271EEE55}" type="presOf" srcId="{9728F6F8-B67A-45F8-A7D0-6BBAB5ACB4AA}" destId="{CDAEDE95-0E26-4E3D-9955-FD9DF4221CCC}" srcOrd="0" destOrd="0" presId="urn:microsoft.com/office/officeart/2005/8/layout/default"/>
    <dgm:cxn modelId="{0629B5A2-2D56-4FF4-9346-1CA0C30DE831}" type="presOf" srcId="{F74539CF-DCEF-4D9E-8E0E-DC98BB46021E}" destId="{DDB74A3C-91DA-4F37-96F9-EF43921F7AC4}" srcOrd="0" destOrd="0" presId="urn:microsoft.com/office/officeart/2005/8/layout/default"/>
    <dgm:cxn modelId="{82A79AC5-0271-40E1-9110-857BC2D21978}" type="presOf" srcId="{ABACE0BF-BF00-4E2A-B9EE-E5F4D0F0F61D}" destId="{FC2DB4E4-4080-43F7-87A6-7AB404371F93}" srcOrd="0" destOrd="0" presId="urn:microsoft.com/office/officeart/2005/8/layout/default"/>
    <dgm:cxn modelId="{78776405-2037-451D-8187-F0A71D2BF144}" srcId="{E4A7DCCB-8C21-4266-886D-12D6BCDAABD5}" destId="{0642F720-84D3-4A39-9F7D-6A7A24396263}" srcOrd="11" destOrd="0" parTransId="{259BAAEE-87EF-4683-958D-F9B2D570DE2F}" sibTransId="{58388AC9-BAF1-4C5F-BBE5-1CE14266BE87}"/>
    <dgm:cxn modelId="{24427818-917D-4F62-A803-A691D21E51C9}" type="presOf" srcId="{BFCF212B-7478-462D-90FD-721C6C072D89}" destId="{46AA2013-E222-483D-B3BC-2BC181FDEAF7}" srcOrd="0" destOrd="0" presId="urn:microsoft.com/office/officeart/2005/8/layout/default"/>
    <dgm:cxn modelId="{8CCAFB71-1C8A-4420-BEDE-7E7319A900AE}" srcId="{E4A7DCCB-8C21-4266-886D-12D6BCDAABD5}" destId="{460C05EF-1225-4DF8-A867-90200DC80E60}" srcOrd="1" destOrd="0" parTransId="{1027BBA8-1AFF-40EA-87CB-3DDFEAFCF57F}" sibTransId="{895ECE4A-39FF-47D4-B8B9-F5EA14010D2C}"/>
    <dgm:cxn modelId="{B17258A1-54C2-4BA5-AFBD-FB39F242B293}" type="presOf" srcId="{CEBEFD57-91FB-4A8C-9DE8-DF2A3AFB9A71}" destId="{CA851BCE-B7EF-4E8F-8D2C-64418053A663}" srcOrd="0" destOrd="0" presId="urn:microsoft.com/office/officeart/2005/8/layout/default"/>
    <dgm:cxn modelId="{041434EE-9E81-486A-B27A-CCD5499A09CA}" type="presOf" srcId="{73D38D4B-0297-4B0A-96C1-D8EF31A6BA96}" destId="{9889BC79-F787-4693-B591-90DD37C52948}" srcOrd="0" destOrd="0" presId="urn:microsoft.com/office/officeart/2005/8/layout/default"/>
    <dgm:cxn modelId="{5E422FA3-596F-4804-A4E9-4A79F62ECAED}" srcId="{E4A7DCCB-8C21-4266-886D-12D6BCDAABD5}" destId="{DEE882BA-EB3B-4582-A5B8-718DB421B783}" srcOrd="19" destOrd="0" parTransId="{363E3CFA-EBFD-43CB-BA33-E8725903D1D0}" sibTransId="{728FF3D9-17C5-4F11-92D9-371B53C503A4}"/>
    <dgm:cxn modelId="{CBC7C352-E704-4D2F-9133-AEC3C80E617D}" srcId="{E4A7DCCB-8C21-4266-886D-12D6BCDAABD5}" destId="{73D38D4B-0297-4B0A-96C1-D8EF31A6BA96}" srcOrd="25" destOrd="0" parTransId="{E2F12E51-DC05-4EC1-9668-5E97FDBD1E51}" sibTransId="{33C091A8-16D1-4882-9FD6-4EABFE1C9349}"/>
    <dgm:cxn modelId="{7564A726-3B03-46FF-9B35-4F2A2AF2C5E4}" srcId="{E4A7DCCB-8C21-4266-886D-12D6BCDAABD5}" destId="{E14D43CD-E754-4AEC-8468-4709D8502C36}" srcOrd="20" destOrd="0" parTransId="{EE9E40F1-AD59-469B-B240-7FCE5F9A42B7}" sibTransId="{63D71710-3BD2-4E19-914B-1BCF60C9832E}"/>
    <dgm:cxn modelId="{4E291940-7A01-4FE6-9E95-FF55D1851685}" type="presOf" srcId="{D783CE74-96E7-4710-82A8-035C3A01D0B6}" destId="{CD9A39AD-22D0-483D-B180-B508FFFA7608}" srcOrd="0" destOrd="0" presId="urn:microsoft.com/office/officeart/2005/8/layout/default"/>
    <dgm:cxn modelId="{E4BB0279-B557-4E4D-8F36-411B1BC40715}" srcId="{E4A7DCCB-8C21-4266-886D-12D6BCDAABD5}" destId="{E6FED4D5-83C5-4302-A2F6-9FCC49D7F153}" srcOrd="6" destOrd="0" parTransId="{070865BF-7573-4CA0-A9B3-E8C4E87A7301}" sibTransId="{B44C1679-C47C-49D8-9B8E-8C6035E69404}"/>
    <dgm:cxn modelId="{BE606C6F-313D-4F8B-B903-C0535CFC9BBF}" type="presOf" srcId="{A870D467-32BF-4A05-8C1B-1E1AD6070C81}" destId="{9E3B6035-67B7-4FAD-BDEF-DB6A63E86EAD}" srcOrd="0" destOrd="0" presId="urn:microsoft.com/office/officeart/2005/8/layout/default"/>
    <dgm:cxn modelId="{E727A762-74AA-4F6F-AA34-74E1D6AA2E18}" srcId="{E4A7DCCB-8C21-4266-886D-12D6BCDAABD5}" destId="{63F49979-A8FD-4EE5-B3C9-72C42F26A283}" srcOrd="4" destOrd="0" parTransId="{81CEBED7-0E0A-409F-9754-E92D170A94E7}" sibTransId="{7826D004-8C43-4200-B02E-1882E03E3F7F}"/>
    <dgm:cxn modelId="{7767404B-33E8-4485-AE5C-1D4D4A363647}" type="presOf" srcId="{DEE882BA-EB3B-4582-A5B8-718DB421B783}" destId="{6A983694-3D0B-4E85-A038-A9AD8CE14403}" srcOrd="0" destOrd="0" presId="urn:microsoft.com/office/officeart/2005/8/layout/default"/>
    <dgm:cxn modelId="{0F2D8DF1-D30D-418D-AAF0-DC362A0682DA}" type="presOf" srcId="{3C3F5A5D-FBE3-4519-87CF-EA3071EBAE2F}" destId="{766B30D0-D67F-4ACF-8BAF-81A6BEBF9544}" srcOrd="0" destOrd="0" presId="urn:microsoft.com/office/officeart/2005/8/layout/default"/>
    <dgm:cxn modelId="{A704B1CB-2E8D-4B19-B2E7-AFB6980A1D78}" srcId="{E4A7DCCB-8C21-4266-886D-12D6BCDAABD5}" destId="{CEBEFD57-91FB-4A8C-9DE8-DF2A3AFB9A71}" srcOrd="21" destOrd="0" parTransId="{DA63E4A5-9DC1-4B98-870C-32B95AC3FA07}" sibTransId="{8A41A753-5344-4BDE-BFA2-8083CF338DE6}"/>
    <dgm:cxn modelId="{F8A50351-0A3B-485F-BBA8-96C8BA607992}" srcId="{E4A7DCCB-8C21-4266-886D-12D6BCDAABD5}" destId="{A870D467-32BF-4A05-8C1B-1E1AD6070C81}" srcOrd="16" destOrd="0" parTransId="{8690ED24-86CE-48A7-ADAF-CB447CE9A902}" sibTransId="{14AC1F78-507D-424D-9AC0-45F21FE55B63}"/>
    <dgm:cxn modelId="{078CBBB3-2449-4F39-96C8-309172603ED0}" type="presOf" srcId="{55B83E78-8C8B-4270-9CD8-25EEFBD52A5E}" destId="{A6FC75C8-5BAD-4B87-9943-522C55CA75F2}" srcOrd="0" destOrd="0" presId="urn:microsoft.com/office/officeart/2005/8/layout/default"/>
    <dgm:cxn modelId="{6CA9BB0B-94F3-4650-A7EB-FA70D275F193}" srcId="{E4A7DCCB-8C21-4266-886D-12D6BCDAABD5}" destId="{27505F9E-B30D-487B-ABBE-6B3B812282F4}" srcOrd="5" destOrd="0" parTransId="{6C009ADC-ED37-474E-A236-8B67093E2A3B}" sibTransId="{48FD812D-1C3C-411E-A960-EB6CEFA87FE1}"/>
    <dgm:cxn modelId="{E8449CF0-EF4B-41A9-A804-D53469F23AC6}" srcId="{E4A7DCCB-8C21-4266-886D-12D6BCDAABD5}" destId="{B76D117F-AFED-41B2-9933-6AA88E6F996B}" srcOrd="3" destOrd="0" parTransId="{799E875B-3866-421D-AE12-0B7AA1EDD0C3}" sibTransId="{712BEC71-BA64-494A-9FA6-4BC63675FC98}"/>
    <dgm:cxn modelId="{0B40335C-941E-4D79-A74A-7798B5CB33A9}" srcId="{E4A7DCCB-8C21-4266-886D-12D6BCDAABD5}" destId="{A1E41695-8ABA-43FF-95A7-16D13FDCCB81}" srcOrd="26" destOrd="0" parTransId="{722C0886-8C38-4025-B679-C1CC9AB679B0}" sibTransId="{C5E8FB56-C15F-48DC-AA3B-1200CB462C17}"/>
    <dgm:cxn modelId="{81897993-529C-4E34-B0D2-C35E3E976A12}" srcId="{E4A7DCCB-8C21-4266-886D-12D6BCDAABD5}" destId="{D53D75D2-D7AA-42D5-9398-3A7CD8FA16E4}" srcOrd="18" destOrd="0" parTransId="{14BAFC9A-CB91-4CC0-B1DA-0B2EB465DD69}" sibTransId="{B5DE24CE-039B-40FB-B5B2-6B864D7F5218}"/>
    <dgm:cxn modelId="{206C38C4-A4E8-413B-BCA1-951967483148}" srcId="{E4A7DCCB-8C21-4266-886D-12D6BCDAABD5}" destId="{85BBA896-E6D5-4481-AC6F-62FE5055D103}" srcOrd="0" destOrd="0" parTransId="{6DB5FDA1-22FC-4103-9B15-AD7AC5451C82}" sibTransId="{79ACC4CD-DD0F-46DE-8AB7-63DE26114B6F}"/>
    <dgm:cxn modelId="{E8315EAA-767A-42FE-8F9C-0307C0E65245}" srcId="{E4A7DCCB-8C21-4266-886D-12D6BCDAABD5}" destId="{9728F6F8-B67A-45F8-A7D0-6BBAB5ACB4AA}" srcOrd="2" destOrd="0" parTransId="{58B8AEB5-8FF2-4EF8-ACF7-8ED5179378A4}" sibTransId="{76DA9FED-17CE-484B-8D08-D73417D7134C}"/>
    <dgm:cxn modelId="{DFC04590-2C09-47A4-A1AE-64B280C653A3}" type="presOf" srcId="{276B6615-F2AA-4785-A370-E71050CBADEB}" destId="{D8EBF8D3-1558-4F43-B412-D123913E4887}" srcOrd="0" destOrd="0" presId="urn:microsoft.com/office/officeart/2005/8/layout/default"/>
    <dgm:cxn modelId="{6CA988CA-6088-4E2F-9324-5F31DE309ECC}" type="presOf" srcId="{8C7B6163-3458-40D1-BCED-40A52DD729A8}" destId="{09EB5675-8F70-45A9-B1D4-A6679387C411}" srcOrd="0" destOrd="0" presId="urn:microsoft.com/office/officeart/2005/8/layout/default"/>
    <dgm:cxn modelId="{BE7393F1-5B96-4D14-9B2E-B54EE599B841}" type="presOf" srcId="{D53D75D2-D7AA-42D5-9398-3A7CD8FA16E4}" destId="{D97EF864-12AC-43AB-B8BF-897F05CADEE7}" srcOrd="0" destOrd="0" presId="urn:microsoft.com/office/officeart/2005/8/layout/default"/>
    <dgm:cxn modelId="{A5D03136-923D-47BE-9083-A2D7448C0123}" srcId="{E4A7DCCB-8C21-4266-886D-12D6BCDAABD5}" destId="{6F68A6EA-1100-48DA-9285-5E0C50DBB055}" srcOrd="9" destOrd="0" parTransId="{F086D1CD-EFCB-4F87-821E-FF2FCDCDF73B}" sibTransId="{72A2D452-0207-4788-9EB9-7216D28EFF3F}"/>
    <dgm:cxn modelId="{9B54E48D-9DC1-49B0-BE74-29A39F303E68}" type="presOf" srcId="{6F68A6EA-1100-48DA-9285-5E0C50DBB055}" destId="{DB6F29EC-8C33-4831-8529-CA6AE1E500C1}" srcOrd="0" destOrd="0" presId="urn:microsoft.com/office/officeart/2005/8/layout/default"/>
    <dgm:cxn modelId="{BC36188A-2B7D-4D7B-85C7-A11A4D2691EF}" type="presOf" srcId="{C0866AA5-9432-428B-9F56-61B0168919FD}" destId="{3F18086F-0730-4FBA-97F4-8E3FBA229B04}" srcOrd="0" destOrd="0" presId="urn:microsoft.com/office/officeart/2005/8/layout/default"/>
    <dgm:cxn modelId="{E29F3F38-FBA0-4E53-B675-D537F7830AA3}" srcId="{E4A7DCCB-8C21-4266-886D-12D6BCDAABD5}" destId="{F74539CF-DCEF-4D9E-8E0E-DC98BB46021E}" srcOrd="15" destOrd="0" parTransId="{A265C276-684B-4D3E-A7FD-6C1182EACA1D}" sibTransId="{080C141C-09EF-4169-A772-AB10C4E0B065}"/>
    <dgm:cxn modelId="{BFD98C5A-9558-43EA-BF24-245B9DA5C2C9}" type="presOf" srcId="{0642F720-84D3-4A39-9F7D-6A7A24396263}" destId="{3291BBB5-4207-405F-ACA7-3EAF9B0FF79E}" srcOrd="0" destOrd="0" presId="urn:microsoft.com/office/officeart/2005/8/layout/default"/>
    <dgm:cxn modelId="{AA296878-0E24-4742-982B-4B304AAC89FE}" type="presOf" srcId="{B76D117F-AFED-41B2-9933-6AA88E6F996B}" destId="{6647B5DE-2AE7-49B7-87BD-ADB7E03EE4A0}" srcOrd="0" destOrd="0" presId="urn:microsoft.com/office/officeart/2005/8/layout/default"/>
    <dgm:cxn modelId="{534AC6EE-ECA5-4A27-99F9-05CF97F78FB6}" type="presOf" srcId="{A1E41695-8ABA-43FF-95A7-16D13FDCCB81}" destId="{6154C332-4851-4155-BB0E-8E0F1DF48710}" srcOrd="0" destOrd="0" presId="urn:microsoft.com/office/officeart/2005/8/layout/default"/>
    <dgm:cxn modelId="{D3D5E455-CF21-435A-8DBC-0B7645707D51}" srcId="{E4A7DCCB-8C21-4266-886D-12D6BCDAABD5}" destId="{8C7B6163-3458-40D1-BCED-40A52DD729A8}" srcOrd="10" destOrd="0" parTransId="{6C09416B-5EEF-4519-BDD1-1F85DD06FE71}" sibTransId="{292357B9-5227-4C32-B329-5641FE945320}"/>
    <dgm:cxn modelId="{BB01776E-9BDC-4CB9-B988-50027F9D24CB}" type="presOf" srcId="{E14D43CD-E754-4AEC-8468-4709D8502C36}" destId="{A9C7A374-1220-4DC1-A83C-7C1EF52DD005}" srcOrd="0" destOrd="0" presId="urn:microsoft.com/office/officeart/2005/8/layout/default"/>
    <dgm:cxn modelId="{66298524-34DC-47E4-9126-DEE3B126010A}" srcId="{E4A7DCCB-8C21-4266-886D-12D6BCDAABD5}" destId="{276B6615-F2AA-4785-A370-E71050CBADEB}" srcOrd="17" destOrd="0" parTransId="{F1BBE9D2-2D37-46B8-BA90-E7BAB4B7C12B}" sibTransId="{1AB64880-1A14-4B3C-98FD-6D54D64A319C}"/>
    <dgm:cxn modelId="{39DC50CC-FC91-48FF-B882-A3DB18FE5550}" srcId="{E4A7DCCB-8C21-4266-886D-12D6BCDAABD5}" destId="{ABACE0BF-BF00-4E2A-B9EE-E5F4D0F0F61D}" srcOrd="12" destOrd="0" parTransId="{4C3F8803-9F98-4294-B5C9-C8E3A5C8B6C9}" sibTransId="{2911DBA5-99B9-4BD1-A9AC-409A491B7CE9}"/>
    <dgm:cxn modelId="{7FBAA922-D09D-43AD-BECF-80B2C1E82ED6}" srcId="{E4A7DCCB-8C21-4266-886D-12D6BCDAABD5}" destId="{D783CE74-96E7-4710-82A8-035C3A01D0B6}" srcOrd="27" destOrd="0" parTransId="{C38101A5-129E-4736-B60E-3196410B7614}" sibTransId="{AACEC816-CFA0-4B05-A377-F500FE53C669}"/>
    <dgm:cxn modelId="{01BFB6E2-5930-42E6-91AE-C2847F973EBE}" type="presOf" srcId="{E6FED4D5-83C5-4302-A2F6-9FCC49D7F153}" destId="{F61BB1F1-547B-4F8B-9720-E94E939580EC}" srcOrd="0" destOrd="0" presId="urn:microsoft.com/office/officeart/2005/8/layout/default"/>
    <dgm:cxn modelId="{06514DFB-C1F3-44B1-A913-69244FABBFAC}" type="presOf" srcId="{63F49979-A8FD-4EE5-B3C9-72C42F26A283}" destId="{88A346E8-B15B-4E27-A372-8C48119A7F3F}" srcOrd="0" destOrd="0" presId="urn:microsoft.com/office/officeart/2005/8/layout/default"/>
    <dgm:cxn modelId="{0BB426C6-85B9-4036-B94B-0EEBFD655C70}" srcId="{E4A7DCCB-8C21-4266-886D-12D6BCDAABD5}" destId="{46AD5BC0-DF1A-4C1F-B6DC-36F8E1CC05D1}" srcOrd="7" destOrd="0" parTransId="{DF8BCF61-CF0E-475B-AA95-E46DBA950006}" sibTransId="{C68448C7-7A31-474D-A2A0-677E5ADFEB27}"/>
    <dgm:cxn modelId="{CD6059E6-64D5-4D4C-8FA5-171ADC3D21E3}" srcId="{E4A7DCCB-8C21-4266-886D-12D6BCDAABD5}" destId="{91A3D21F-9963-4D9F-B6C0-DF02EB24A9F2}" srcOrd="22" destOrd="0" parTransId="{7092F10B-6557-4D5B-913C-646212138714}" sibTransId="{21BB672C-552B-4D22-BB75-F22F958D18B2}"/>
    <dgm:cxn modelId="{1CF09999-132E-4BCD-9354-ED88432B7FC6}" srcId="{E4A7DCCB-8C21-4266-886D-12D6BCDAABD5}" destId="{BFCF212B-7478-462D-90FD-721C6C072D89}" srcOrd="23" destOrd="0" parTransId="{4396C151-D21C-4967-81FE-F6BFD3F16284}" sibTransId="{204B0CD7-32BF-4CD7-9600-456F28562D06}"/>
    <dgm:cxn modelId="{4BF3319C-2BEC-4C57-B35C-ABB103359845}" srcId="{E4A7DCCB-8C21-4266-886D-12D6BCDAABD5}" destId="{55B83E78-8C8B-4270-9CD8-25EEFBD52A5E}" srcOrd="13" destOrd="0" parTransId="{C08174F1-38CC-44DE-99B9-69002189896F}" sibTransId="{AAA34CF1-E812-48D7-A804-190370534754}"/>
    <dgm:cxn modelId="{E1AB2028-2733-432F-93B3-9A633B70ED50}" type="presOf" srcId="{27505F9E-B30D-487B-ABBE-6B3B812282F4}" destId="{0C0D8BCD-207D-4C3A-8289-FFEF65B6F592}" srcOrd="0" destOrd="0" presId="urn:microsoft.com/office/officeart/2005/8/layout/default"/>
    <dgm:cxn modelId="{6F069793-F280-4252-B060-C2A3F88D81DC}" type="presOf" srcId="{91A3D21F-9963-4D9F-B6C0-DF02EB24A9F2}" destId="{360EBD09-553A-4107-BC0D-A7A2EF51DCD7}" srcOrd="0" destOrd="0" presId="urn:microsoft.com/office/officeart/2005/8/layout/default"/>
    <dgm:cxn modelId="{A9DB8AE2-30FC-4795-B777-C4D5BEF75CF6}" srcId="{E4A7DCCB-8C21-4266-886D-12D6BCDAABD5}" destId="{3C3F5A5D-FBE3-4519-87CF-EA3071EBAE2F}" srcOrd="14" destOrd="0" parTransId="{728BCC22-54D8-44F3-95F6-B045F9A32F8D}" sibTransId="{FBEE36B1-ECBB-4289-B2E7-B9EB39301968}"/>
    <dgm:cxn modelId="{D6F1207E-57F4-4B31-BFDE-7EB37D29B692}" type="presOf" srcId="{E4A7DCCB-8C21-4266-886D-12D6BCDAABD5}" destId="{AA6DD584-BD73-4030-ACDA-895D07D00597}" srcOrd="0" destOrd="0" presId="urn:microsoft.com/office/officeart/2005/8/layout/default"/>
    <dgm:cxn modelId="{4E1EF004-1BD1-4C5C-96DC-250AD6D1FBB2}" type="presOf" srcId="{460C05EF-1225-4DF8-A867-90200DC80E60}" destId="{08D783CA-FD9A-4DDD-BBBD-91CB54218A1A}" srcOrd="0" destOrd="0" presId="urn:microsoft.com/office/officeart/2005/8/layout/default"/>
    <dgm:cxn modelId="{C065C43F-58CC-4C63-A3B1-4FA4850AAE3F}" type="presOf" srcId="{85BBA896-E6D5-4481-AC6F-62FE5055D103}" destId="{CA3FC349-C214-46B5-8DEC-0F5A659687B0}" srcOrd="0" destOrd="0" presId="urn:microsoft.com/office/officeart/2005/8/layout/default"/>
    <dgm:cxn modelId="{D04BA359-7595-4E0C-A3DD-BC8FF272E316}" srcId="{E4A7DCCB-8C21-4266-886D-12D6BCDAABD5}" destId="{C0866AA5-9432-428B-9F56-61B0168919FD}" srcOrd="24" destOrd="0" parTransId="{9C2420E2-18CA-42BE-98DE-1B87B4E31564}" sibTransId="{A5530A7E-8B0B-4DA8-AFEF-BC900EA903E9}"/>
    <dgm:cxn modelId="{81D2B102-5A4F-46E1-8771-89F8F5E3DB79}" type="presOf" srcId="{D2DEF6AB-6ADD-4573-A983-E7FED9AAD670}" destId="{F2134E36-E18E-48D8-A58A-9B6A5B648EC1}" srcOrd="0" destOrd="0" presId="urn:microsoft.com/office/officeart/2005/8/layout/default"/>
    <dgm:cxn modelId="{2536EFC3-B0A6-4B17-9DA1-998E3A32841E}" type="presOf" srcId="{46AD5BC0-DF1A-4C1F-B6DC-36F8E1CC05D1}" destId="{D5BD3A05-DF2F-4C42-9570-D24BD8AE5EC6}" srcOrd="0" destOrd="0" presId="urn:microsoft.com/office/officeart/2005/8/layout/default"/>
    <dgm:cxn modelId="{21080D83-41AB-4F9F-8D5E-1B9FEDDA8A4C}" srcId="{E4A7DCCB-8C21-4266-886D-12D6BCDAABD5}" destId="{D2DEF6AB-6ADD-4573-A983-E7FED9AAD670}" srcOrd="8" destOrd="0" parTransId="{A179D0DF-40EC-45F5-8C31-AC4B5A4E1B4E}" sibTransId="{9B86E048-1944-4B84-A3C8-ECBB76B7D248}"/>
    <dgm:cxn modelId="{B73FD0BD-FBAC-4C28-8689-06485B617FD1}" type="presParOf" srcId="{AA6DD584-BD73-4030-ACDA-895D07D00597}" destId="{CA3FC349-C214-46B5-8DEC-0F5A659687B0}" srcOrd="0" destOrd="0" presId="urn:microsoft.com/office/officeart/2005/8/layout/default"/>
    <dgm:cxn modelId="{29F5731D-8C11-4F6C-B61B-BA8B29076E52}" type="presParOf" srcId="{AA6DD584-BD73-4030-ACDA-895D07D00597}" destId="{B82BC2F0-1014-434F-B774-E46E05ACD528}" srcOrd="1" destOrd="0" presId="urn:microsoft.com/office/officeart/2005/8/layout/default"/>
    <dgm:cxn modelId="{D4B4B9A4-4121-48C3-9BA8-A0502D183F18}" type="presParOf" srcId="{AA6DD584-BD73-4030-ACDA-895D07D00597}" destId="{08D783CA-FD9A-4DDD-BBBD-91CB54218A1A}" srcOrd="2" destOrd="0" presId="urn:microsoft.com/office/officeart/2005/8/layout/default"/>
    <dgm:cxn modelId="{FEA1CE16-349F-4DBB-8BFA-5CB8E514B677}" type="presParOf" srcId="{AA6DD584-BD73-4030-ACDA-895D07D00597}" destId="{67692B54-C6C8-46FB-9F37-F9B6032841DC}" srcOrd="3" destOrd="0" presId="urn:microsoft.com/office/officeart/2005/8/layout/default"/>
    <dgm:cxn modelId="{44AFF9B8-CF9B-4103-8453-A1845264306D}" type="presParOf" srcId="{AA6DD584-BD73-4030-ACDA-895D07D00597}" destId="{CDAEDE95-0E26-4E3D-9955-FD9DF4221CCC}" srcOrd="4" destOrd="0" presId="urn:microsoft.com/office/officeart/2005/8/layout/default"/>
    <dgm:cxn modelId="{9013A30C-2DC9-487A-B858-C26D5810EE97}" type="presParOf" srcId="{AA6DD584-BD73-4030-ACDA-895D07D00597}" destId="{9E5D5D1B-3E14-4BB9-9370-A67743B1933F}" srcOrd="5" destOrd="0" presId="urn:microsoft.com/office/officeart/2005/8/layout/default"/>
    <dgm:cxn modelId="{514F8949-4F25-4C7C-8C20-265377BE661F}" type="presParOf" srcId="{AA6DD584-BD73-4030-ACDA-895D07D00597}" destId="{6647B5DE-2AE7-49B7-87BD-ADB7E03EE4A0}" srcOrd="6" destOrd="0" presId="urn:microsoft.com/office/officeart/2005/8/layout/default"/>
    <dgm:cxn modelId="{64CD401E-402C-4F25-BE96-F550B5F26378}" type="presParOf" srcId="{AA6DD584-BD73-4030-ACDA-895D07D00597}" destId="{EF36E429-27A5-45F1-ADCF-BE3D7F297923}" srcOrd="7" destOrd="0" presId="urn:microsoft.com/office/officeart/2005/8/layout/default"/>
    <dgm:cxn modelId="{9A3E03A5-22EB-4F1A-949D-AB0E6262E35C}" type="presParOf" srcId="{AA6DD584-BD73-4030-ACDA-895D07D00597}" destId="{88A346E8-B15B-4E27-A372-8C48119A7F3F}" srcOrd="8" destOrd="0" presId="urn:microsoft.com/office/officeart/2005/8/layout/default"/>
    <dgm:cxn modelId="{DCD61735-3E61-45A1-BE19-CB97D5B8E32A}" type="presParOf" srcId="{AA6DD584-BD73-4030-ACDA-895D07D00597}" destId="{B9D816DE-1E05-442E-84AA-629598BD6F55}" srcOrd="9" destOrd="0" presId="urn:microsoft.com/office/officeart/2005/8/layout/default"/>
    <dgm:cxn modelId="{676D8945-264B-4076-BE36-0EA512155491}" type="presParOf" srcId="{AA6DD584-BD73-4030-ACDA-895D07D00597}" destId="{0C0D8BCD-207D-4C3A-8289-FFEF65B6F592}" srcOrd="10" destOrd="0" presId="urn:microsoft.com/office/officeart/2005/8/layout/default"/>
    <dgm:cxn modelId="{92EEC430-B6DF-4CCF-9986-3A368C362322}" type="presParOf" srcId="{AA6DD584-BD73-4030-ACDA-895D07D00597}" destId="{EFC85272-81C2-474D-9C45-9127E36E8492}" srcOrd="11" destOrd="0" presId="urn:microsoft.com/office/officeart/2005/8/layout/default"/>
    <dgm:cxn modelId="{0E66E797-524E-4209-9047-A2053AB22AF4}" type="presParOf" srcId="{AA6DD584-BD73-4030-ACDA-895D07D00597}" destId="{F61BB1F1-547B-4F8B-9720-E94E939580EC}" srcOrd="12" destOrd="0" presId="urn:microsoft.com/office/officeart/2005/8/layout/default"/>
    <dgm:cxn modelId="{41C50A48-D3DE-4389-B7D1-171508DC69F4}" type="presParOf" srcId="{AA6DD584-BD73-4030-ACDA-895D07D00597}" destId="{A5B5713C-09ED-4212-816B-E8D21B0E0F13}" srcOrd="13" destOrd="0" presId="urn:microsoft.com/office/officeart/2005/8/layout/default"/>
    <dgm:cxn modelId="{F035D2D4-40EE-4D74-9623-337767FFBA6B}" type="presParOf" srcId="{AA6DD584-BD73-4030-ACDA-895D07D00597}" destId="{D5BD3A05-DF2F-4C42-9570-D24BD8AE5EC6}" srcOrd="14" destOrd="0" presId="urn:microsoft.com/office/officeart/2005/8/layout/default"/>
    <dgm:cxn modelId="{28CD6E17-A80F-41E2-B315-4137BC444F8C}" type="presParOf" srcId="{AA6DD584-BD73-4030-ACDA-895D07D00597}" destId="{3C89B372-8635-4D6E-8895-E2DD547C88CF}" srcOrd="15" destOrd="0" presId="urn:microsoft.com/office/officeart/2005/8/layout/default"/>
    <dgm:cxn modelId="{7E4B8982-9002-4371-AD64-DE298F5BE94C}" type="presParOf" srcId="{AA6DD584-BD73-4030-ACDA-895D07D00597}" destId="{F2134E36-E18E-48D8-A58A-9B6A5B648EC1}" srcOrd="16" destOrd="0" presId="urn:microsoft.com/office/officeart/2005/8/layout/default"/>
    <dgm:cxn modelId="{F7CFF9E0-BC91-4EC1-9A67-2378CADB3C93}" type="presParOf" srcId="{AA6DD584-BD73-4030-ACDA-895D07D00597}" destId="{01AA3BB0-90D4-4B57-9011-453D697B5335}" srcOrd="17" destOrd="0" presId="urn:microsoft.com/office/officeart/2005/8/layout/default"/>
    <dgm:cxn modelId="{2347DD18-CA66-4ECC-9189-E939D758FE0D}" type="presParOf" srcId="{AA6DD584-BD73-4030-ACDA-895D07D00597}" destId="{DB6F29EC-8C33-4831-8529-CA6AE1E500C1}" srcOrd="18" destOrd="0" presId="urn:microsoft.com/office/officeart/2005/8/layout/default"/>
    <dgm:cxn modelId="{06785A1B-1F0D-4E25-90DC-7590C9090CD7}" type="presParOf" srcId="{AA6DD584-BD73-4030-ACDA-895D07D00597}" destId="{67174BEB-C414-49F8-96CC-78BFAFCA377B}" srcOrd="19" destOrd="0" presId="urn:microsoft.com/office/officeart/2005/8/layout/default"/>
    <dgm:cxn modelId="{F439BE24-058B-4FBC-893B-0194A6DAAC4C}" type="presParOf" srcId="{AA6DD584-BD73-4030-ACDA-895D07D00597}" destId="{09EB5675-8F70-45A9-B1D4-A6679387C411}" srcOrd="20" destOrd="0" presId="urn:microsoft.com/office/officeart/2005/8/layout/default"/>
    <dgm:cxn modelId="{97F1B4D1-2866-443D-8A6B-28917F2106BF}" type="presParOf" srcId="{AA6DD584-BD73-4030-ACDA-895D07D00597}" destId="{91FE966E-1411-43D6-B442-1D0507799259}" srcOrd="21" destOrd="0" presId="urn:microsoft.com/office/officeart/2005/8/layout/default"/>
    <dgm:cxn modelId="{A851C861-600E-491B-B165-156F237CF845}" type="presParOf" srcId="{AA6DD584-BD73-4030-ACDA-895D07D00597}" destId="{3291BBB5-4207-405F-ACA7-3EAF9B0FF79E}" srcOrd="22" destOrd="0" presId="urn:microsoft.com/office/officeart/2005/8/layout/default"/>
    <dgm:cxn modelId="{EF85C05C-13B9-470C-B41D-FEBD818BDE60}" type="presParOf" srcId="{AA6DD584-BD73-4030-ACDA-895D07D00597}" destId="{B03603EF-D51F-49B4-8F5D-FAA1D470927D}" srcOrd="23" destOrd="0" presId="urn:microsoft.com/office/officeart/2005/8/layout/default"/>
    <dgm:cxn modelId="{D2FBD970-16BB-4AA2-9DFC-F18EDCDBDFDF}" type="presParOf" srcId="{AA6DD584-BD73-4030-ACDA-895D07D00597}" destId="{FC2DB4E4-4080-43F7-87A6-7AB404371F93}" srcOrd="24" destOrd="0" presId="urn:microsoft.com/office/officeart/2005/8/layout/default"/>
    <dgm:cxn modelId="{B0BA217E-933D-4D62-9BB1-914436EDF6D9}" type="presParOf" srcId="{AA6DD584-BD73-4030-ACDA-895D07D00597}" destId="{0CD52C07-46CC-4281-9089-EC97C2A6EEEA}" srcOrd="25" destOrd="0" presId="urn:microsoft.com/office/officeart/2005/8/layout/default"/>
    <dgm:cxn modelId="{5F1F71F6-2FA3-4704-9F35-51DADDBE6F4B}" type="presParOf" srcId="{AA6DD584-BD73-4030-ACDA-895D07D00597}" destId="{A6FC75C8-5BAD-4B87-9943-522C55CA75F2}" srcOrd="26" destOrd="0" presId="urn:microsoft.com/office/officeart/2005/8/layout/default"/>
    <dgm:cxn modelId="{2036F49C-9CBB-4735-BEBE-537B42997C73}" type="presParOf" srcId="{AA6DD584-BD73-4030-ACDA-895D07D00597}" destId="{3074242D-E594-447B-9154-1AEAABA5B51A}" srcOrd="27" destOrd="0" presId="urn:microsoft.com/office/officeart/2005/8/layout/default"/>
    <dgm:cxn modelId="{FDCB268B-E007-4630-BB6B-F80FDFC8E260}" type="presParOf" srcId="{AA6DD584-BD73-4030-ACDA-895D07D00597}" destId="{766B30D0-D67F-4ACF-8BAF-81A6BEBF9544}" srcOrd="28" destOrd="0" presId="urn:microsoft.com/office/officeart/2005/8/layout/default"/>
    <dgm:cxn modelId="{52AE03C4-59E4-426F-9EA7-A81970C55CCB}" type="presParOf" srcId="{AA6DD584-BD73-4030-ACDA-895D07D00597}" destId="{CB83E71F-B801-4628-9B12-3F5156EF892A}" srcOrd="29" destOrd="0" presId="urn:microsoft.com/office/officeart/2005/8/layout/default"/>
    <dgm:cxn modelId="{2C7F5438-8386-430C-94E7-B602EBCB2035}" type="presParOf" srcId="{AA6DD584-BD73-4030-ACDA-895D07D00597}" destId="{DDB74A3C-91DA-4F37-96F9-EF43921F7AC4}" srcOrd="30" destOrd="0" presId="urn:microsoft.com/office/officeart/2005/8/layout/default"/>
    <dgm:cxn modelId="{DD8F8C7E-9ACD-457A-808C-093422E2D3C2}" type="presParOf" srcId="{AA6DD584-BD73-4030-ACDA-895D07D00597}" destId="{94B72281-14EA-4F4A-A48B-43E8CF99CEE6}" srcOrd="31" destOrd="0" presId="urn:microsoft.com/office/officeart/2005/8/layout/default"/>
    <dgm:cxn modelId="{FFDF8CDD-75E1-436A-9331-1C3D0852231B}" type="presParOf" srcId="{AA6DD584-BD73-4030-ACDA-895D07D00597}" destId="{9E3B6035-67B7-4FAD-BDEF-DB6A63E86EAD}" srcOrd="32" destOrd="0" presId="urn:microsoft.com/office/officeart/2005/8/layout/default"/>
    <dgm:cxn modelId="{5CE6FA75-0C3E-4113-BDB6-DAF49866136D}" type="presParOf" srcId="{AA6DD584-BD73-4030-ACDA-895D07D00597}" destId="{9489BA88-091B-4DA5-8D05-A5A10FA74CFA}" srcOrd="33" destOrd="0" presId="urn:microsoft.com/office/officeart/2005/8/layout/default"/>
    <dgm:cxn modelId="{0D464D9E-A360-4085-808B-524E600FA026}" type="presParOf" srcId="{AA6DD584-BD73-4030-ACDA-895D07D00597}" destId="{D8EBF8D3-1558-4F43-B412-D123913E4887}" srcOrd="34" destOrd="0" presId="urn:microsoft.com/office/officeart/2005/8/layout/default"/>
    <dgm:cxn modelId="{FDADCDFD-D27A-4E88-AC9B-93B997426DE9}" type="presParOf" srcId="{AA6DD584-BD73-4030-ACDA-895D07D00597}" destId="{3A9EB8F2-4B2E-47D1-B670-D6EC30F6CDEB}" srcOrd="35" destOrd="0" presId="urn:microsoft.com/office/officeart/2005/8/layout/default"/>
    <dgm:cxn modelId="{34168599-4A8C-4875-8338-D6270CA0E4BB}" type="presParOf" srcId="{AA6DD584-BD73-4030-ACDA-895D07D00597}" destId="{D97EF864-12AC-43AB-B8BF-897F05CADEE7}" srcOrd="36" destOrd="0" presId="urn:microsoft.com/office/officeart/2005/8/layout/default"/>
    <dgm:cxn modelId="{C1018594-528D-4D13-B8AE-5075FC3AD068}" type="presParOf" srcId="{AA6DD584-BD73-4030-ACDA-895D07D00597}" destId="{9DB1D7F5-39AA-4C35-BD82-285A9310CF29}" srcOrd="37" destOrd="0" presId="urn:microsoft.com/office/officeart/2005/8/layout/default"/>
    <dgm:cxn modelId="{F65C1B71-5C5C-415A-8AE8-39A95A161629}" type="presParOf" srcId="{AA6DD584-BD73-4030-ACDA-895D07D00597}" destId="{6A983694-3D0B-4E85-A038-A9AD8CE14403}" srcOrd="38" destOrd="0" presId="urn:microsoft.com/office/officeart/2005/8/layout/default"/>
    <dgm:cxn modelId="{06F84DCD-BABB-46AD-B28B-560D334F82F0}" type="presParOf" srcId="{AA6DD584-BD73-4030-ACDA-895D07D00597}" destId="{A13C70E3-1085-49C8-8F53-59D618522641}" srcOrd="39" destOrd="0" presId="urn:microsoft.com/office/officeart/2005/8/layout/default"/>
    <dgm:cxn modelId="{26B57447-7964-46DF-8065-86B06A1445A6}" type="presParOf" srcId="{AA6DD584-BD73-4030-ACDA-895D07D00597}" destId="{A9C7A374-1220-4DC1-A83C-7C1EF52DD005}" srcOrd="40" destOrd="0" presId="urn:microsoft.com/office/officeart/2005/8/layout/default"/>
    <dgm:cxn modelId="{9681C776-5AD7-4279-A946-F66244FF03A8}" type="presParOf" srcId="{AA6DD584-BD73-4030-ACDA-895D07D00597}" destId="{89F3EDB8-7E91-4F2A-A70C-84118E8E40BA}" srcOrd="41" destOrd="0" presId="urn:microsoft.com/office/officeart/2005/8/layout/default"/>
    <dgm:cxn modelId="{10429485-0CBC-4653-BA80-6A7807D42247}" type="presParOf" srcId="{AA6DD584-BD73-4030-ACDA-895D07D00597}" destId="{CA851BCE-B7EF-4E8F-8D2C-64418053A663}" srcOrd="42" destOrd="0" presId="urn:microsoft.com/office/officeart/2005/8/layout/default"/>
    <dgm:cxn modelId="{C47789C9-0245-4345-9EE3-DD8A38085312}" type="presParOf" srcId="{AA6DD584-BD73-4030-ACDA-895D07D00597}" destId="{6EA0FA8E-1701-442F-84B6-D42E8771A345}" srcOrd="43" destOrd="0" presId="urn:microsoft.com/office/officeart/2005/8/layout/default"/>
    <dgm:cxn modelId="{5B151B92-E1BF-4E9C-B269-A6E1ABB3F313}" type="presParOf" srcId="{AA6DD584-BD73-4030-ACDA-895D07D00597}" destId="{360EBD09-553A-4107-BC0D-A7A2EF51DCD7}" srcOrd="44" destOrd="0" presId="urn:microsoft.com/office/officeart/2005/8/layout/default"/>
    <dgm:cxn modelId="{A6385D4A-4BF7-454E-962F-FD3687E32D9A}" type="presParOf" srcId="{AA6DD584-BD73-4030-ACDA-895D07D00597}" destId="{9CCA12C6-6F44-4193-88B0-CE3AF3DCFA51}" srcOrd="45" destOrd="0" presId="urn:microsoft.com/office/officeart/2005/8/layout/default"/>
    <dgm:cxn modelId="{FA42C240-FF5D-441B-874B-087FF4154D42}" type="presParOf" srcId="{AA6DD584-BD73-4030-ACDA-895D07D00597}" destId="{46AA2013-E222-483D-B3BC-2BC181FDEAF7}" srcOrd="46" destOrd="0" presId="urn:microsoft.com/office/officeart/2005/8/layout/default"/>
    <dgm:cxn modelId="{22879B55-FC42-4FB4-8CE1-9FD8076FDA97}" type="presParOf" srcId="{AA6DD584-BD73-4030-ACDA-895D07D00597}" destId="{18BDF96D-DF25-41D3-965D-D859FF5B19DD}" srcOrd="47" destOrd="0" presId="urn:microsoft.com/office/officeart/2005/8/layout/default"/>
    <dgm:cxn modelId="{23EF3604-DAD4-467A-861F-E03B75E1EAD2}" type="presParOf" srcId="{AA6DD584-BD73-4030-ACDA-895D07D00597}" destId="{3F18086F-0730-4FBA-97F4-8E3FBA229B04}" srcOrd="48" destOrd="0" presId="urn:microsoft.com/office/officeart/2005/8/layout/default"/>
    <dgm:cxn modelId="{BD660D9D-9DAB-454A-B2CC-9A5EA18E59DA}" type="presParOf" srcId="{AA6DD584-BD73-4030-ACDA-895D07D00597}" destId="{6B1F3C84-A3CD-4504-B277-93790709EF2D}" srcOrd="49" destOrd="0" presId="urn:microsoft.com/office/officeart/2005/8/layout/default"/>
    <dgm:cxn modelId="{8E6605C1-6E7A-4FC5-8AD4-7AB8761EB197}" type="presParOf" srcId="{AA6DD584-BD73-4030-ACDA-895D07D00597}" destId="{9889BC79-F787-4693-B591-90DD37C52948}" srcOrd="50" destOrd="0" presId="urn:microsoft.com/office/officeart/2005/8/layout/default"/>
    <dgm:cxn modelId="{5BEFFF27-4C10-427E-A812-54DE1B17CA36}" type="presParOf" srcId="{AA6DD584-BD73-4030-ACDA-895D07D00597}" destId="{C4A128CE-86F0-4DF8-AFE1-4DE4CE8ACA7F}" srcOrd="51" destOrd="0" presId="urn:microsoft.com/office/officeart/2005/8/layout/default"/>
    <dgm:cxn modelId="{2A60D9FF-515B-4126-8E8D-0AF9072D7E90}" type="presParOf" srcId="{AA6DD584-BD73-4030-ACDA-895D07D00597}" destId="{6154C332-4851-4155-BB0E-8E0F1DF48710}" srcOrd="52" destOrd="0" presId="urn:microsoft.com/office/officeart/2005/8/layout/default"/>
    <dgm:cxn modelId="{9AB4D98D-435F-400C-85ED-BCBE981C0042}" type="presParOf" srcId="{AA6DD584-BD73-4030-ACDA-895D07D00597}" destId="{7C8B40B4-9EC8-4C9D-926F-2A98FED99BC5}" srcOrd="53" destOrd="0" presId="urn:microsoft.com/office/officeart/2005/8/layout/default"/>
    <dgm:cxn modelId="{5C10D621-639D-4DF6-B7BB-B0A3A7166D7F}" type="presParOf" srcId="{AA6DD584-BD73-4030-ACDA-895D07D00597}" destId="{CD9A39AD-22D0-483D-B180-B508FFFA7608}" srcOrd="5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B56DAC-5C65-4CD2-80CD-9D2191757D8E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FE17CD-C478-4E47-A895-B1E3AAC94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642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E17CD-C478-4E47-A895-B1E3AAC94D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7581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E17CD-C478-4E47-A895-B1E3AAC94D4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1988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E17CD-C478-4E47-A895-B1E3AAC94D4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6487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E17CD-C478-4E47-A895-B1E3AAC94D4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9845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E17CD-C478-4E47-A895-B1E3AAC94D4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1945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E17CD-C478-4E47-A895-B1E3AAC94D4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9948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E17CD-C478-4E47-A895-B1E3AAC94D4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7697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E17CD-C478-4E47-A895-B1E3AAC94D4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5238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E17CD-C478-4E47-A895-B1E3AAC94D4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025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E17CD-C478-4E47-A895-B1E3AAC94D4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912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8B9D5-9D78-45D4-A54A-04D336F68E46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6BBCC-0084-485A-8B0B-E6AD70F66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675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8B9D5-9D78-45D4-A54A-04D336F68E46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6BBCC-0084-485A-8B0B-E6AD70F66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341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8B9D5-9D78-45D4-A54A-04D336F68E46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6BBCC-0084-485A-8B0B-E6AD70F66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729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8B9D5-9D78-45D4-A54A-04D336F68E46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6BBCC-0084-485A-8B0B-E6AD70F66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237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8B9D5-9D78-45D4-A54A-04D336F68E46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6BBCC-0084-485A-8B0B-E6AD70F66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845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8B9D5-9D78-45D4-A54A-04D336F68E46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6BBCC-0084-485A-8B0B-E6AD70F66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040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8B9D5-9D78-45D4-A54A-04D336F68E46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6BBCC-0084-485A-8B0B-E6AD70F66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948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8B9D5-9D78-45D4-A54A-04D336F68E46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6BBCC-0084-485A-8B0B-E6AD70F66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165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8B9D5-9D78-45D4-A54A-04D336F68E46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6BBCC-0084-485A-8B0B-E6AD70F66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438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8B9D5-9D78-45D4-A54A-04D336F68E46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6BBCC-0084-485A-8B0B-E6AD70F66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143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8B9D5-9D78-45D4-A54A-04D336F68E46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6BBCC-0084-485A-8B0B-E6AD70F66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34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8B9D5-9D78-45D4-A54A-04D336F68E46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6BBCC-0084-485A-8B0B-E6AD70F66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217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Lectures </a:t>
            </a:r>
            <a:r>
              <a:rPr lang="en-US" smtClean="0"/>
              <a:t>5-6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Roots of Nonlinear Equations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90600" y="685800"/>
            <a:ext cx="7315200" cy="707886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CSE 2207</a:t>
            </a:r>
          </a:p>
          <a:p>
            <a:r>
              <a:rPr lang="en-US" sz="2000" b="1" dirty="0" smtClean="0"/>
              <a:t>Numerical Methods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10780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Numerical Methods</a:t>
            </a:r>
            <a:r>
              <a:rPr lang="en-US" dirty="0" smtClean="0"/>
              <a:t> by E </a:t>
            </a:r>
            <a:r>
              <a:rPr lang="en-US" dirty="0" err="1" smtClean="0"/>
              <a:t>Balagurusamy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45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/>
          <a:lstStyle/>
          <a:p>
            <a:r>
              <a:rPr lang="en-US" dirty="0" smtClean="0"/>
              <a:t>Bisection Method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524000" y="2514600"/>
            <a:ext cx="5715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267200" y="838200"/>
            <a:ext cx="0" cy="32766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Freeform 14"/>
          <p:cNvSpPr/>
          <p:nvPr/>
        </p:nvSpPr>
        <p:spPr>
          <a:xfrm>
            <a:off x="1783080" y="1802831"/>
            <a:ext cx="5133703" cy="1643038"/>
          </a:xfrm>
          <a:custGeom>
            <a:avLst/>
            <a:gdLst>
              <a:gd name="connsiteX0" fmla="*/ 0 w 5133703"/>
              <a:gd name="connsiteY0" fmla="*/ 1608752 h 1643038"/>
              <a:gd name="connsiteX1" fmla="*/ 1489166 w 5133703"/>
              <a:gd name="connsiteY1" fmla="*/ 1621815 h 1643038"/>
              <a:gd name="connsiteX2" fmla="*/ 2756263 w 5133703"/>
              <a:gd name="connsiteY2" fmla="*/ 1360558 h 1643038"/>
              <a:gd name="connsiteX3" fmla="*/ 3409406 w 5133703"/>
              <a:gd name="connsiteY3" fmla="*/ 707415 h 1643038"/>
              <a:gd name="connsiteX4" fmla="*/ 3526971 w 5133703"/>
              <a:gd name="connsiteY4" fmla="*/ 511472 h 1643038"/>
              <a:gd name="connsiteX5" fmla="*/ 3735977 w 5133703"/>
              <a:gd name="connsiteY5" fmla="*/ 171838 h 1643038"/>
              <a:gd name="connsiteX6" fmla="*/ 4140926 w 5133703"/>
              <a:gd name="connsiteY6" fmla="*/ 15083 h 1643038"/>
              <a:gd name="connsiteX7" fmla="*/ 5133703 w 5133703"/>
              <a:gd name="connsiteY7" fmla="*/ 15083 h 16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33703" h="1643038">
                <a:moveTo>
                  <a:pt x="0" y="1608752"/>
                </a:moveTo>
                <a:cubicBezTo>
                  <a:pt x="514894" y="1635966"/>
                  <a:pt x="1029789" y="1663181"/>
                  <a:pt x="1489166" y="1621815"/>
                </a:cubicBezTo>
                <a:cubicBezTo>
                  <a:pt x="1948543" y="1580449"/>
                  <a:pt x="2436223" y="1512958"/>
                  <a:pt x="2756263" y="1360558"/>
                </a:cubicBezTo>
                <a:cubicBezTo>
                  <a:pt x="3076303" y="1208158"/>
                  <a:pt x="3280955" y="848929"/>
                  <a:pt x="3409406" y="707415"/>
                </a:cubicBezTo>
                <a:cubicBezTo>
                  <a:pt x="3537857" y="565901"/>
                  <a:pt x="3472543" y="600735"/>
                  <a:pt x="3526971" y="511472"/>
                </a:cubicBezTo>
                <a:cubicBezTo>
                  <a:pt x="3581400" y="422209"/>
                  <a:pt x="3633651" y="254569"/>
                  <a:pt x="3735977" y="171838"/>
                </a:cubicBezTo>
                <a:cubicBezTo>
                  <a:pt x="3838303" y="89106"/>
                  <a:pt x="3907972" y="41209"/>
                  <a:pt x="4140926" y="15083"/>
                </a:cubicBezTo>
                <a:cubicBezTo>
                  <a:pt x="4373880" y="-11043"/>
                  <a:pt x="4753791" y="2020"/>
                  <a:pt x="5133703" y="1508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695351" y="1459468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r>
              <a:rPr lang="en-US" dirty="0" smtClean="0"/>
              <a:t>(x)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650148" y="260246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6992000" y="2743200"/>
            <a:ext cx="551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3943175" y="8382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04800" y="4648200"/>
            <a:ext cx="838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/>
              <a:t>f</a:t>
            </a:r>
            <a:r>
              <a:rPr lang="en-US" sz="2400" dirty="0" smtClean="0"/>
              <a:t>(x) is real and continuous in the interval a&lt;x&lt;b and f(a).f(b)&lt;0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 smtClean="0"/>
              <a:t>There is at least one real root in the interval [a, b] 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4682116" y="3124200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f(x)=0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2667000" y="2514600"/>
            <a:ext cx="0" cy="931269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514600" y="2133600"/>
            <a:ext cx="308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</a:t>
            </a:r>
            <a:endParaRPr lang="en-US" sz="2000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6400800" y="1828800"/>
            <a:ext cx="0" cy="64770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48400" y="14594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0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38200"/>
          </a:xfrm>
        </p:spPr>
        <p:txBody>
          <a:bodyPr/>
          <a:lstStyle/>
          <a:p>
            <a:r>
              <a:rPr lang="en-US" dirty="0" smtClean="0"/>
              <a:t>Bisection Method (cont.)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392396" y="2624470"/>
            <a:ext cx="443867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6522960" y="1143000"/>
            <a:ext cx="0" cy="28956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4593616" y="1995465"/>
            <a:ext cx="3987198" cy="1451987"/>
          </a:xfrm>
          <a:custGeom>
            <a:avLst/>
            <a:gdLst>
              <a:gd name="connsiteX0" fmla="*/ 0 w 5133703"/>
              <a:gd name="connsiteY0" fmla="*/ 1608752 h 1643038"/>
              <a:gd name="connsiteX1" fmla="*/ 1489166 w 5133703"/>
              <a:gd name="connsiteY1" fmla="*/ 1621815 h 1643038"/>
              <a:gd name="connsiteX2" fmla="*/ 2756263 w 5133703"/>
              <a:gd name="connsiteY2" fmla="*/ 1360558 h 1643038"/>
              <a:gd name="connsiteX3" fmla="*/ 3409406 w 5133703"/>
              <a:gd name="connsiteY3" fmla="*/ 707415 h 1643038"/>
              <a:gd name="connsiteX4" fmla="*/ 3526971 w 5133703"/>
              <a:gd name="connsiteY4" fmla="*/ 511472 h 1643038"/>
              <a:gd name="connsiteX5" fmla="*/ 3735977 w 5133703"/>
              <a:gd name="connsiteY5" fmla="*/ 171838 h 1643038"/>
              <a:gd name="connsiteX6" fmla="*/ 4140926 w 5133703"/>
              <a:gd name="connsiteY6" fmla="*/ 15083 h 1643038"/>
              <a:gd name="connsiteX7" fmla="*/ 5133703 w 5133703"/>
              <a:gd name="connsiteY7" fmla="*/ 15083 h 16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33703" h="1643038">
                <a:moveTo>
                  <a:pt x="0" y="1608752"/>
                </a:moveTo>
                <a:cubicBezTo>
                  <a:pt x="514894" y="1635966"/>
                  <a:pt x="1029789" y="1663181"/>
                  <a:pt x="1489166" y="1621815"/>
                </a:cubicBezTo>
                <a:cubicBezTo>
                  <a:pt x="1948543" y="1580449"/>
                  <a:pt x="2436223" y="1512958"/>
                  <a:pt x="2756263" y="1360558"/>
                </a:cubicBezTo>
                <a:cubicBezTo>
                  <a:pt x="3076303" y="1208158"/>
                  <a:pt x="3280955" y="848929"/>
                  <a:pt x="3409406" y="707415"/>
                </a:cubicBezTo>
                <a:cubicBezTo>
                  <a:pt x="3537857" y="565901"/>
                  <a:pt x="3472543" y="600735"/>
                  <a:pt x="3526971" y="511472"/>
                </a:cubicBezTo>
                <a:cubicBezTo>
                  <a:pt x="3581400" y="422209"/>
                  <a:pt x="3633651" y="254569"/>
                  <a:pt x="3735977" y="171838"/>
                </a:cubicBezTo>
                <a:cubicBezTo>
                  <a:pt x="3838303" y="89106"/>
                  <a:pt x="3907972" y="41209"/>
                  <a:pt x="4140926" y="15083"/>
                </a:cubicBezTo>
                <a:cubicBezTo>
                  <a:pt x="4373880" y="-11043"/>
                  <a:pt x="4753791" y="2020"/>
                  <a:pt x="5133703" y="1508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5220949" y="2624470"/>
            <a:ext cx="0" cy="808074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120883" y="1995465"/>
            <a:ext cx="0" cy="629005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937236" y="2624470"/>
            <a:ext cx="0" cy="404037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102584" y="2209800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1</a:t>
            </a:r>
            <a:r>
              <a:rPr lang="en-US" dirty="0" smtClean="0"/>
              <a:t>=a</a:t>
            </a:r>
            <a:endParaRPr lang="en-US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7772400" y="2624470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2</a:t>
            </a:r>
            <a:r>
              <a:rPr lang="en-US" dirty="0" smtClean="0"/>
              <a:t>=b</a:t>
            </a:r>
            <a:endParaRPr lang="en-US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6818871" y="2287772"/>
            <a:ext cx="281621" cy="32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6078821" y="1692028"/>
            <a:ext cx="384956" cy="32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r>
              <a:rPr lang="en-US" dirty="0" smtClean="0"/>
              <a:t>(x)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373726" y="2702121"/>
            <a:ext cx="220615" cy="32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8639233" y="2826488"/>
            <a:ext cx="42856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6271299" y="1143000"/>
            <a:ext cx="0" cy="404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52400" y="1143000"/>
                <a:ext cx="4239996" cy="9722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Let x</a:t>
                </a:r>
                <a:r>
                  <a:rPr lang="en-US" sz="2400" baseline="-25000" dirty="0" smtClean="0"/>
                  <a:t>1</a:t>
                </a:r>
                <a:r>
                  <a:rPr lang="en-US" sz="2400" dirty="0" smtClean="0"/>
                  <a:t>=a and x</a:t>
                </a:r>
                <a:r>
                  <a:rPr lang="en-US" sz="2400" baseline="-25000" dirty="0" smtClean="0"/>
                  <a:t>2</a:t>
                </a:r>
                <a:r>
                  <a:rPr lang="en-US" sz="2400" dirty="0" smtClean="0"/>
                  <a:t> = b</a:t>
                </a:r>
              </a:p>
              <a:p>
                <a:r>
                  <a:rPr lang="en-US" sz="2400" dirty="0" smtClean="0"/>
                  <a:t>Midpoint,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i="1" dirty="0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400" i="1" dirty="0" smtClean="0">
                        <a:latin typeface="Cambria Math"/>
                      </a:rPr>
                      <m:t> =</m:t>
                    </m:r>
                    <m:r>
                      <a:rPr lang="en-US" sz="2400" b="0" i="1" dirty="0" smtClean="0">
                        <a:latin typeface="Cambria Math"/>
                      </a:rPr>
                      <m:t> </m:t>
                    </m:r>
                    <m:f>
                      <m:f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dirty="0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sz="2400" b="0" i="1" dirty="0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 smtClean="0"/>
                  <a:t>  </a:t>
                </a:r>
                <a:r>
                  <a:rPr lang="en-US" sz="2400" baseline="-25000" dirty="0" smtClean="0"/>
                  <a:t> </a:t>
                </a: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1143000"/>
                <a:ext cx="4239996" cy="972254"/>
              </a:xfrm>
              <a:prstGeom prst="rect">
                <a:avLst/>
              </a:prstGeom>
              <a:blipFill rotWithShape="0">
                <a:blip r:embed="rId3"/>
                <a:stretch>
                  <a:fillRect l="-2155" t="-5031" b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/>
          <p:cNvSpPr txBox="1"/>
          <p:nvPr/>
        </p:nvSpPr>
        <p:spPr>
          <a:xfrm>
            <a:off x="76200" y="2556808"/>
            <a:ext cx="4572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There exists 3 following conditions: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smtClean="0"/>
              <a:t>If f(x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)=0, x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 is the root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smtClean="0"/>
              <a:t>If f(x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).f(x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)&lt;0, root lies in [x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, x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], so, x</a:t>
            </a:r>
            <a:r>
              <a:rPr lang="en-US" sz="2400" baseline="-25000" dirty="0" smtClean="0"/>
              <a:t>2 </a:t>
            </a:r>
            <a:r>
              <a:rPr lang="en-US" sz="2400" dirty="0" smtClean="0"/>
              <a:t>replaced by x</a:t>
            </a:r>
            <a:r>
              <a:rPr lang="en-US" sz="2400" baseline="-25000" dirty="0" smtClean="0"/>
              <a:t>0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smtClean="0"/>
              <a:t>If f(x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).f(x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)&lt;0, root lies in [x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, x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], so</a:t>
            </a:r>
            <a:r>
              <a:rPr lang="en-US" sz="2400" dirty="0"/>
              <a:t>, </a:t>
            </a:r>
            <a:r>
              <a:rPr lang="en-US" sz="2400" dirty="0" smtClean="0"/>
              <a:t>x</a:t>
            </a:r>
            <a:r>
              <a:rPr lang="en-US" sz="2400" baseline="-25000" dirty="0" smtClean="0"/>
              <a:t>1 </a:t>
            </a:r>
            <a:r>
              <a:rPr lang="en-US" sz="2400" dirty="0" smtClean="0"/>
              <a:t>replaced </a:t>
            </a:r>
            <a:r>
              <a:rPr lang="en-US" sz="2400" dirty="0"/>
              <a:t>by x</a:t>
            </a:r>
            <a:r>
              <a:rPr lang="en-US" sz="2400" baseline="-25000" dirty="0"/>
              <a:t>0</a:t>
            </a:r>
            <a:endParaRPr lang="en-US" sz="2400" dirty="0" smtClean="0"/>
          </a:p>
          <a:p>
            <a:pPr marL="342900" indent="-342900">
              <a:buAutoNum type="arabicPeriod"/>
            </a:pPr>
            <a:endParaRPr lang="en-US" sz="2400" dirty="0"/>
          </a:p>
        </p:txBody>
      </p:sp>
      <p:sp>
        <p:nvSpPr>
          <p:cNvPr id="34" name="TextBox 33"/>
          <p:cNvSpPr txBox="1"/>
          <p:nvPr/>
        </p:nvSpPr>
        <p:spPr>
          <a:xfrm>
            <a:off x="228600" y="4884003"/>
            <a:ext cx="83522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Repeat step 1~3, until the </a:t>
            </a:r>
            <a:r>
              <a:rPr lang="en-US" sz="2400" b="1" dirty="0" smtClean="0"/>
              <a:t>interval</a:t>
            </a:r>
            <a:r>
              <a:rPr lang="en-US" sz="2400" dirty="0" smtClean="0"/>
              <a:t> containing the root is as small as we desire.</a:t>
            </a:r>
            <a:endParaRPr lang="en-US" sz="2400" dirty="0"/>
          </a:p>
        </p:txBody>
      </p:sp>
      <p:cxnSp>
        <p:nvCxnSpPr>
          <p:cNvPr id="17" name="Straight Connector 16"/>
          <p:cNvCxnSpPr>
            <a:stCxn id="6" idx="5"/>
          </p:cNvCxnSpPr>
          <p:nvPr/>
        </p:nvCxnSpPr>
        <p:spPr>
          <a:xfrm>
            <a:off x="7495241" y="2147322"/>
            <a:ext cx="0" cy="46683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315200" y="3212068"/>
            <a:ext cx="816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new x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cxnSp>
        <p:nvCxnSpPr>
          <p:cNvPr id="22" name="Straight Arrow Connector 21"/>
          <p:cNvCxnSpPr>
            <a:endCxn id="20" idx="0"/>
          </p:cNvCxnSpPr>
          <p:nvPr/>
        </p:nvCxnSpPr>
        <p:spPr>
          <a:xfrm>
            <a:off x="7495241" y="2702121"/>
            <a:ext cx="228308" cy="5099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444116" y="3440668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f(x)=0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849150" y="182880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r</a:t>
            </a:r>
            <a:endParaRPr lang="en-US" baseline="-25000" dirty="0"/>
          </a:p>
        </p:txBody>
      </p:sp>
      <p:cxnSp>
        <p:nvCxnSpPr>
          <p:cNvPr id="37" name="Straight Arrow Connector 36"/>
          <p:cNvCxnSpPr>
            <a:stCxn id="6" idx="3"/>
          </p:cNvCxnSpPr>
          <p:nvPr/>
        </p:nvCxnSpPr>
        <p:spPr>
          <a:xfrm flipH="1" flipV="1">
            <a:off x="7177776" y="2115254"/>
            <a:ext cx="63827" cy="5053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491701" y="5562600"/>
            <a:ext cx="6042699" cy="1200329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Limitations: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 smtClean="0"/>
              <a:t>Slow to converge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 smtClean="0"/>
              <a:t>Requires more iteration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20155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33" grpId="0"/>
      <p:bldP spid="34" grpId="0"/>
      <p:bldP spid="20" grpId="0"/>
      <p:bldP spid="36" grpId="0"/>
      <p:bldP spid="2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84238"/>
          </a:xfrm>
        </p:spPr>
        <p:txBody>
          <a:bodyPr/>
          <a:lstStyle/>
          <a:p>
            <a:r>
              <a:rPr lang="en-US" dirty="0"/>
              <a:t>Bisection Method (cont.)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447800"/>
                <a:ext cx="8610600" cy="5105400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ü"/>
                </a:pPr>
                <a:r>
                  <a:rPr lang="en-US" sz="2800" dirty="0" smtClean="0"/>
                  <a:t>Find the root of the following equation using bisection method</a:t>
                </a:r>
              </a:p>
              <a:p>
                <a:pPr marL="0" indent="0" algn="ctr">
                  <a:buNone/>
                </a:pPr>
                <a:r>
                  <a:rPr lang="en-US" sz="28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28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latin typeface="Cambria Math"/>
                      </a:rPr>
                      <m:t>−4</m:t>
                    </m:r>
                    <m:r>
                      <a:rPr lang="en-US" sz="2800" b="0" i="1" smtClean="0">
                        <a:latin typeface="Cambria Math"/>
                      </a:rPr>
                      <m:t>𝑥</m:t>
                    </m:r>
                    <m:r>
                      <a:rPr lang="en-US" sz="2800" b="0" i="1" smtClean="0">
                        <a:latin typeface="Cambria Math"/>
                      </a:rPr>
                      <m:t>−10=0</m:t>
                    </m:r>
                  </m:oMath>
                </a14:m>
                <a:endParaRPr lang="en-US" sz="2800" dirty="0" smtClean="0"/>
              </a:p>
              <a:p>
                <a:pPr>
                  <a:buFont typeface="Wingdings" panose="05000000000000000000" pitchFamily="2" charset="2"/>
                  <a:buChar char="ü"/>
                </a:pPr>
                <a:r>
                  <a:rPr lang="en-US" sz="2800" dirty="0" smtClean="0"/>
                  <a:t>Initially guess 2 values which will bracket the root, that is </a:t>
                </a:r>
              </a:p>
              <a:p>
                <a:pPr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|</m:t>
                        </m:r>
                        <m:r>
                          <a:rPr lang="en-US" sz="28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>
                            <a:latin typeface="Cambria Math"/>
                          </a:rPr>
                          <m:t>max</m:t>
                        </m:r>
                        <m:r>
                          <a:rPr lang="en-US" sz="2800" i="1">
                            <a:latin typeface="Cambria Math"/>
                          </a:rPr>
                          <m:t>⁡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|=</m:t>
                    </m:r>
                    <m:rad>
                      <m:radPr>
                        <m:degHide m:val="on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latin typeface="Cambria Math"/>
                                          </a:rPr>
                                          <m:t>𝑛</m:t>
                                        </m:r>
                                        <m:r>
                                          <a:rPr lang="en-US" sz="2800" i="1">
                                            <a:latin typeface="Cambria Math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latin typeface="Cambria Math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sz="28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800" i="1">
                            <a:latin typeface="Cambria Math"/>
                          </a:rPr>
                          <m:t>−2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sz="2800" i="1">
                                        <a:latin typeface="Cambria Math"/>
                                      </a:rPr>
                                      <m:t>−2 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rad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−4</m:t>
                                    </m:r>
                                  </m:num>
                                  <m:den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sz="28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/>
                          </a:rPr>
                          <m:t>−2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−10</m:t>
                                </m:r>
                              </m:num>
                              <m:den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1</m:t>
                                </m:r>
                              </m:den>
                            </m:f>
                          </m:e>
                        </m:d>
                      </m:e>
                    </m:rad>
                    <m:r>
                      <a:rPr lang="en-US" sz="2800" b="0" i="0" smtClean="0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b="0" i="1" smtClean="0">
                            <a:latin typeface="Cambria Math"/>
                          </a:rPr>
                          <m:t>36</m:t>
                        </m:r>
                      </m:e>
                    </m:rad>
                    <m:r>
                      <a:rPr lang="en-US" sz="2800" b="0" i="1" smtClean="0">
                        <a:latin typeface="Cambria Math"/>
                      </a:rPr>
                      <m:t>=6</m:t>
                    </m:r>
                  </m:oMath>
                </a14:m>
                <a:r>
                  <a:rPr lang="en-US" sz="2800" dirty="0" smtClean="0"/>
                  <a:t>, so roots lies in the interval [-6,6]</a:t>
                </a:r>
              </a:p>
              <a:p>
                <a:pPr>
                  <a:buFont typeface="Wingdings" panose="05000000000000000000" pitchFamily="2" charset="2"/>
                  <a:buChar char="ü"/>
                </a:pPr>
                <a:r>
                  <a:rPr lang="en-US" sz="2800" dirty="0" smtClean="0"/>
                  <a:t>Lets approximate 2 initial values</a:t>
                </a:r>
              </a:p>
              <a:p>
                <a:pPr>
                  <a:buFont typeface="Wingdings" panose="05000000000000000000" pitchFamily="2" charset="2"/>
                  <a:buChar char="ü"/>
                </a:pP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447800"/>
                <a:ext cx="8610600" cy="5105400"/>
              </a:xfrm>
              <a:blipFill rotWithShape="0">
                <a:blip r:embed="rId3"/>
                <a:stretch>
                  <a:fillRect l="-1275" t="-1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Diagram 3"/>
          <p:cNvGraphicFramePr/>
          <p:nvPr>
            <p:extLst/>
          </p:nvPr>
        </p:nvGraphicFramePr>
        <p:xfrm>
          <a:off x="457200" y="5867400"/>
          <a:ext cx="8458200" cy="91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" name="Oval 4"/>
          <p:cNvSpPr/>
          <p:nvPr/>
        </p:nvSpPr>
        <p:spPr>
          <a:xfrm>
            <a:off x="3505200" y="5791200"/>
            <a:ext cx="1143000" cy="1066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772400" y="5791200"/>
            <a:ext cx="1143000" cy="1066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638800" y="5486400"/>
            <a:ext cx="1752600" cy="36933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Roots lie here</a:t>
            </a:r>
            <a:endParaRPr lang="en-US" b="1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495800" y="5671066"/>
            <a:ext cx="1143000" cy="1846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3"/>
            <a:endCxn id="6" idx="1"/>
          </p:cNvCxnSpPr>
          <p:nvPr/>
        </p:nvCxnSpPr>
        <p:spPr>
          <a:xfrm>
            <a:off x="7391400" y="5671066"/>
            <a:ext cx="548388" cy="2763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4245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Graphic spid="4" grpId="0">
        <p:bldAsOne/>
      </p:bldGraphic>
      <p:bldP spid="5" grpId="0" animBg="1"/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92162"/>
          </a:xfrm>
        </p:spPr>
        <p:txBody>
          <a:bodyPr/>
          <a:lstStyle/>
          <a:p>
            <a:r>
              <a:rPr lang="en-US" dirty="0"/>
              <a:t>Bisection Method (cont.)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066800"/>
                <a:ext cx="8686800" cy="5410200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buFont typeface="Wingdings" panose="05000000000000000000" pitchFamily="2" charset="2"/>
                  <a:buChar char="ü"/>
                </a:pPr>
                <a:r>
                  <a:rPr lang="en-US" sz="2800" dirty="0" smtClean="0"/>
                  <a:t>Lets take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=−2 </m:t>
                    </m:r>
                  </m:oMath>
                </a14:m>
                <a:r>
                  <a:rPr lang="en-US" sz="2800" dirty="0" smtClean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=−1</m:t>
                    </m:r>
                  </m:oMath>
                </a14:m>
                <a:endParaRPr lang="en-US" sz="2800" dirty="0" smtClean="0"/>
              </a:p>
              <a:p>
                <a:pPr>
                  <a:buFont typeface="Wingdings" panose="05000000000000000000" pitchFamily="2" charset="2"/>
                  <a:buChar char="ü"/>
                </a:pPr>
                <a:r>
                  <a:rPr lang="en-US" sz="2800" dirty="0" smtClean="0"/>
                  <a:t>Now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/>
                          </a:rPr>
                          <m:t>−2+(−1)</m:t>
                        </m:r>
                      </m:num>
                      <m:den>
                        <m:r>
                          <a:rPr lang="en-US" sz="2800" b="0" i="1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sz="2800" b="0" i="1" smtClean="0">
                        <a:latin typeface="Cambria Math"/>
                      </a:rPr>
                      <m:t>=−1.5</m:t>
                    </m:r>
                  </m:oMath>
                </a14:m>
                <a:endParaRPr lang="en-US" sz="2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800" b="0" i="1" dirty="0" smtClean="0">
                          <a:latin typeface="Cambria Math"/>
                        </a:rPr>
                        <m:t>=</m:t>
                      </m:r>
                      <m:r>
                        <a:rPr lang="en-US" sz="2800" b="0" i="1" dirty="0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latin typeface="Cambria Math"/>
                            </a:rPr>
                            <m:t>−1.5</m:t>
                          </m:r>
                        </m:e>
                      </m:d>
                      <m:r>
                        <a:rPr lang="en-US" sz="2800" b="0" i="1" dirty="0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dirty="0" smtClean="0">
                                  <a:latin typeface="Cambria Math"/>
                                </a:rPr>
                                <m:t>−1.5</m:t>
                              </m:r>
                            </m:e>
                          </m:d>
                        </m:e>
                        <m:sup>
                          <m:r>
                            <a:rPr lang="en-US" sz="2800" b="0" i="1" dirty="0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dirty="0" smtClean="0">
                          <a:latin typeface="Cambria Math"/>
                        </a:rPr>
                        <m:t>−4</m:t>
                      </m:r>
                      <m:d>
                        <m:d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latin typeface="Cambria Math"/>
                            </a:rPr>
                            <m:t>−1.5</m:t>
                          </m:r>
                        </m:e>
                      </m:d>
                      <m:r>
                        <a:rPr lang="en-US" sz="2800" b="0" i="1" dirty="0" smtClean="0">
                          <a:latin typeface="Cambria Math"/>
                        </a:rPr>
                        <m:t>−10=−1.75</m:t>
                      </m:r>
                    </m:oMath>
                  </m:oMathPara>
                </a14:m>
                <a:endParaRPr lang="en-US" sz="2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r>
                        <a:rPr lang="en-US" sz="28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−2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=2, </m:t>
                      </m:r>
                      <m:r>
                        <a:rPr lang="en-US" sz="2800" b="0" i="1" smtClean="0">
                          <a:latin typeface="Cambria Math"/>
                        </a:rPr>
                        <m:t>𝑎𝑛𝑑</m:t>
                      </m:r>
                      <m:r>
                        <a:rPr lang="en-US" sz="2800" b="0" i="1" smtClean="0">
                          <a:latin typeface="Cambria Math"/>
                        </a:rPr>
                        <m:t> </m:t>
                      </m:r>
                      <m:r>
                        <a:rPr lang="en-US" sz="28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r>
                        <a:rPr lang="en-US" sz="28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−1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=−5</m:t>
                      </m:r>
                    </m:oMath>
                  </m:oMathPara>
                </a14:m>
                <a:endParaRPr lang="en-US" sz="2800" dirty="0" smtClean="0"/>
              </a:p>
              <a:p>
                <a:pPr>
                  <a:buFont typeface="Wingdings" panose="05000000000000000000" pitchFamily="2" charset="2"/>
                  <a:buChar char="ü"/>
                </a:pPr>
                <a:r>
                  <a:rPr lang="en-US" sz="2800" dirty="0" smtClean="0"/>
                  <a:t>So,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/>
                      </a:rPr>
                      <m:t>.</m:t>
                    </m:r>
                    <m:r>
                      <a:rPr lang="en-US" sz="28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/>
                      </a:rPr>
                      <m:t>&lt;0</m:t>
                    </m:r>
                  </m:oMath>
                </a14:m>
                <a:r>
                  <a:rPr lang="en-US" sz="2800" dirty="0" smtClean="0"/>
                  <a:t>, hence root lies in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 </m:t>
                    </m:r>
                    <m:r>
                      <a:rPr lang="en-US" sz="2800" b="0" i="1" smtClean="0">
                        <a:latin typeface="Cambria Math"/>
                      </a:rPr>
                      <m:t>𝑎𝑛𝑑</m:t>
                    </m:r>
                    <m:r>
                      <a:rPr lang="en-US" sz="2800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US" sz="2800" dirty="0" smtClean="0"/>
              </a:p>
              <a:p>
                <a:pPr>
                  <a:buFont typeface="Wingdings" panose="05000000000000000000" pitchFamily="2" charset="2"/>
                  <a:buChar char="ü"/>
                </a:pPr>
                <a:r>
                  <a:rPr lang="en-US" sz="2800" dirty="0" smtClean="0"/>
                  <a:t>For the next step,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=−2 </m:t>
                    </m:r>
                    <m:r>
                      <a:rPr lang="en-US" sz="2800" b="0" i="1" smtClean="0">
                        <a:latin typeface="Cambria Math"/>
                      </a:rPr>
                      <m:t>𝑎𝑛𝑑</m:t>
                    </m:r>
                    <m:r>
                      <a:rPr lang="en-US" sz="2800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 </m:t>
                    </m:r>
                    <m:r>
                      <a:rPr lang="en-US" sz="2800" b="0" i="1" smtClean="0">
                        <a:latin typeface="Cambria Math"/>
                      </a:rPr>
                      <m:t>𝑟𝑒𝑝𝑙𝑎𝑐𝑒𝑑</m:t>
                    </m:r>
                    <m:r>
                      <a:rPr lang="en-US" sz="2800" b="0" i="1" smtClean="0">
                        <a:latin typeface="Cambria Math"/>
                      </a:rPr>
                      <m:t> </m:t>
                    </m:r>
                    <m:r>
                      <a:rPr lang="en-US" sz="2800" b="0" i="1" smtClean="0">
                        <a:latin typeface="Cambria Math"/>
                      </a:rPr>
                      <m:t>𝑏𝑦</m:t>
                    </m:r>
                    <m:r>
                      <a:rPr lang="en-US" sz="2800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, </m:t>
                    </m:r>
                    <m:r>
                      <a:rPr lang="en-US" sz="2800" b="0" i="1" smtClean="0">
                        <a:latin typeface="Cambria Math"/>
                      </a:rPr>
                      <m:t>𝑡h𝑎𝑡</m:t>
                    </m:r>
                    <m:r>
                      <a:rPr lang="en-US" sz="2800" b="0" i="1" smtClean="0">
                        <a:latin typeface="Cambria Math"/>
                      </a:rPr>
                      <m:t> </m:t>
                    </m:r>
                    <m:r>
                      <a:rPr lang="en-US" sz="2800" b="0" i="1" smtClean="0">
                        <a:latin typeface="Cambria Math"/>
                      </a:rPr>
                      <m:t>𝑖𝑠</m:t>
                    </m:r>
                    <m:r>
                      <a:rPr lang="en-US" sz="2800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=−1.5</m:t>
                    </m:r>
                  </m:oMath>
                </a14:m>
                <a:endParaRPr lang="en-US" sz="2800" dirty="0" smtClean="0"/>
              </a:p>
              <a:p>
                <a:pPr>
                  <a:buFont typeface="Wingdings" panose="05000000000000000000" pitchFamily="2" charset="2"/>
                  <a:buChar char="ü"/>
                </a:pPr>
                <a:r>
                  <a:rPr lang="en-US" sz="2800" dirty="0" smtClean="0"/>
                  <a:t>Now,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/>
                          </a:rPr>
                          <m:t>−2−1.5</m:t>
                        </m:r>
                      </m:num>
                      <m:den>
                        <m:r>
                          <a:rPr lang="en-US" sz="2800" b="0" i="1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sz="2800" b="0" i="1" smtClean="0">
                        <a:latin typeface="Cambria Math"/>
                      </a:rPr>
                      <m:t>=−1.75, </m:t>
                    </m:r>
                    <m:r>
                      <a:rPr lang="en-US" sz="2800" b="0" i="1" smtClean="0">
                        <a:latin typeface="Cambria Math"/>
                      </a:rPr>
                      <m:t>𝑎𝑛𝑑</m:t>
                    </m:r>
                    <m:r>
                      <a:rPr lang="en-US" sz="2800" b="0" i="1" smtClean="0">
                        <a:latin typeface="Cambria Math"/>
                      </a:rPr>
                      <m:t> </m:t>
                    </m:r>
                    <m:r>
                      <a:rPr lang="en-US" sz="28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r>
                      <a:rPr lang="en-US" sz="28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</a:rPr>
                          <m:t>−1.75</m:t>
                        </m:r>
                      </m:e>
                    </m:d>
                    <m:r>
                      <a:rPr lang="en-US" sz="2800" b="0" i="1" smtClean="0">
                        <a:latin typeface="Cambria Math"/>
                      </a:rPr>
                      <m:t>=0.0625</m:t>
                    </m:r>
                  </m:oMath>
                </a14:m>
                <a:endParaRPr lang="en-US" sz="2800" dirty="0" smtClean="0"/>
              </a:p>
              <a:p>
                <a:pPr>
                  <a:buFont typeface="Wingdings" panose="05000000000000000000" pitchFamily="2" charset="2"/>
                  <a:buChar char="ü"/>
                </a:pPr>
                <a:r>
                  <a:rPr lang="en-US" sz="2800" dirty="0" smtClean="0"/>
                  <a:t> Then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/>
                      </a:rPr>
                      <m:t>.</m:t>
                    </m:r>
                    <m:r>
                      <a:rPr lang="en-US" sz="28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/>
                      </a:rPr>
                      <m:t>&lt;0, </m:t>
                    </m:r>
                    <m:r>
                      <a:rPr lang="en-US" sz="2800" b="0" i="1" smtClean="0">
                        <a:latin typeface="Cambria Math"/>
                      </a:rPr>
                      <m:t>𝑠𝑜</m:t>
                    </m:r>
                    <m:r>
                      <a:rPr lang="en-US" sz="2800" b="0" i="1" smtClean="0">
                        <a:latin typeface="Cambria Math"/>
                      </a:rPr>
                      <m:t> </m:t>
                    </m:r>
                    <m:r>
                      <a:rPr lang="en-US" sz="2800" b="0" i="1" smtClean="0">
                        <a:latin typeface="Cambria Math"/>
                      </a:rPr>
                      <m:t>𝑛𝑜𝑤</m:t>
                    </m:r>
                    <m:r>
                      <a:rPr lang="en-US" sz="2800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=−1.75</m:t>
                    </m:r>
                  </m:oMath>
                </a14:m>
                <a:endParaRPr lang="en-US" sz="2800" dirty="0" smtClean="0"/>
              </a:p>
              <a:p>
                <a:pPr>
                  <a:buFont typeface="Wingdings" panose="05000000000000000000" pitchFamily="2" charset="2"/>
                  <a:buChar char="ü"/>
                </a:pPr>
                <a:r>
                  <a:rPr lang="en-US" sz="2800" dirty="0" smtClean="0"/>
                  <a:t>Next step starts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=−1.75 </m:t>
                    </m:r>
                    <m:r>
                      <a:rPr lang="en-US" sz="2800" b="0" i="1" smtClean="0">
                        <a:latin typeface="Cambria Math"/>
                      </a:rPr>
                      <m:t>𝑎𝑛𝑑</m:t>
                    </m:r>
                    <m:r>
                      <a:rPr lang="en-US" sz="2800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=−1.5 </m:t>
                    </m:r>
                  </m:oMath>
                </a14:m>
                <a:endParaRPr lang="en-US" sz="2800" b="0" dirty="0" smtClean="0"/>
              </a:p>
              <a:p>
                <a:pPr>
                  <a:buFont typeface="Wingdings" panose="05000000000000000000" pitchFamily="2" charset="2"/>
                  <a:buChar char="ü"/>
                </a:pPr>
                <a:r>
                  <a:rPr lang="en-US" sz="2800" dirty="0" smtClean="0"/>
                  <a:t>So, what is the approximate root?</a:t>
                </a:r>
              </a:p>
              <a:p>
                <a:pPr>
                  <a:buFont typeface="Wingdings" panose="05000000000000000000" pitchFamily="2" charset="2"/>
                  <a:buChar char="ü"/>
                </a:pPr>
                <a:r>
                  <a:rPr lang="en-US" sz="2800" dirty="0" smtClean="0"/>
                  <a:t>In between -1.735 and -1.7425, </a:t>
                </a:r>
                <a:r>
                  <a:rPr lang="en-US" sz="2800" dirty="0"/>
                  <a:t>e</a:t>
                </a:r>
                <a:r>
                  <a:rPr lang="en-US" sz="2800" dirty="0" smtClean="0"/>
                  <a:t>.g. -1.7416</a:t>
                </a: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066800"/>
                <a:ext cx="8686800" cy="5410200"/>
              </a:xfrm>
              <a:blipFill rotWithShape="0">
                <a:blip r:embed="rId3"/>
                <a:stretch>
                  <a:fillRect l="-1053" t="-2252" b="-2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7301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False Position Method (Linear interpolation method)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4259998"/>
                <a:ext cx="8686800" cy="2445602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400" dirty="0" smtClean="0"/>
                  <a:t>The line joining points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dirty="0" smtClean="0">
                            <a:latin typeface="Cambria Math"/>
                          </a:rPr>
                          <m:t>, </m:t>
                        </m:r>
                        <m:r>
                          <a:rPr lang="en-US" sz="2400" b="0" i="1" dirty="0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dirty="0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dirty="0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2400" b="0" i="1" dirty="0" smtClean="0">
                        <a:latin typeface="Cambria Math"/>
                      </a:rPr>
                      <m:t>𝑎𝑛𝑑</m:t>
                    </m:r>
                    <m:r>
                      <a:rPr lang="en-US" sz="2400" b="0" i="1" dirty="0" smtClean="0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dirty="0" smtClean="0">
                            <a:latin typeface="Cambria Math"/>
                          </a:rPr>
                          <m:t>, </m:t>
                        </m:r>
                        <m:r>
                          <a:rPr lang="en-US" sz="2400" b="0" i="1" dirty="0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dirty="0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dirty="0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2400" b="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 smtClean="0"/>
                  <a:t>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𝑓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𝑓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Here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𝑥</m:t>
                    </m:r>
                    <m:r>
                      <a:rPr lang="en-US" sz="2400" i="1" dirty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b="0" i="1" dirty="0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𝑦</m:t>
                    </m:r>
                    <m:r>
                      <a:rPr lang="en-US" sz="2400" b="0" i="1" smtClean="0">
                        <a:latin typeface="Cambria Math"/>
                      </a:rPr>
                      <m:t>=0, </m:t>
                    </m:r>
                  </m:oMath>
                </a14:m>
                <a:r>
                  <a:rPr lang="en-US" sz="2400" dirty="0" smtClean="0"/>
                  <a:t>so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i="1">
                              <a:latin typeface="Cambria Math"/>
                            </a:rPr>
                            <m:t>−</m:t>
                          </m:r>
                          <m:r>
                            <a:rPr lang="en-US" sz="2400" i="1">
                              <a:latin typeface="Cambria Math"/>
                            </a:rPr>
                            <m:t>𝑓</m:t>
                          </m:r>
                          <m:r>
                            <a:rPr lang="en-US" sz="2400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0</m:t>
                          </m:r>
                          <m:r>
                            <a:rPr lang="en-US" sz="2400" i="1">
                              <a:latin typeface="Cambria Math"/>
                            </a:rPr>
                            <m:t>−</m:t>
                          </m:r>
                          <m:r>
                            <a:rPr lang="en-US" sz="2400" i="1">
                              <a:latin typeface="Cambria Math"/>
                            </a:rPr>
                            <m:t>𝑓</m:t>
                          </m:r>
                          <m:r>
                            <a:rPr lang="en-US" sz="2400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4259998"/>
                <a:ext cx="8686800" cy="2445602"/>
              </a:xfrm>
              <a:blipFill rotWithShape="0">
                <a:blip r:embed="rId3"/>
                <a:stretch>
                  <a:fillRect l="-1123" t="-22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/>
          <p:cNvCxnSpPr/>
          <p:nvPr/>
        </p:nvCxnSpPr>
        <p:spPr>
          <a:xfrm>
            <a:off x="5181600" y="2514600"/>
            <a:ext cx="3886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5181600" y="1143000"/>
            <a:ext cx="0" cy="2971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5878286" y="1501668"/>
            <a:ext cx="2442754" cy="2234309"/>
          </a:xfrm>
          <a:custGeom>
            <a:avLst/>
            <a:gdLst>
              <a:gd name="connsiteX0" fmla="*/ 0 w 2442754"/>
              <a:gd name="connsiteY0" fmla="*/ 2234309 h 2234309"/>
              <a:gd name="connsiteX1" fmla="*/ 404948 w 2442754"/>
              <a:gd name="connsiteY1" fmla="*/ 1032526 h 2234309"/>
              <a:gd name="connsiteX2" fmla="*/ 1005840 w 2442754"/>
              <a:gd name="connsiteY2" fmla="*/ 118126 h 2234309"/>
              <a:gd name="connsiteX3" fmla="*/ 2442754 w 2442754"/>
              <a:gd name="connsiteY3" fmla="*/ 39749 h 2234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42754" h="2234309">
                <a:moveTo>
                  <a:pt x="0" y="2234309"/>
                </a:moveTo>
                <a:cubicBezTo>
                  <a:pt x="118654" y="1809766"/>
                  <a:pt x="237308" y="1385223"/>
                  <a:pt x="404948" y="1032526"/>
                </a:cubicBezTo>
                <a:cubicBezTo>
                  <a:pt x="572588" y="679829"/>
                  <a:pt x="666206" y="283589"/>
                  <a:pt x="1005840" y="118126"/>
                </a:cubicBezTo>
                <a:cubicBezTo>
                  <a:pt x="1345474" y="-47337"/>
                  <a:pt x="1894114" y="-3794"/>
                  <a:pt x="2442754" y="3974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6019800" y="1501668"/>
            <a:ext cx="1828800" cy="169873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6019800" y="2514600"/>
            <a:ext cx="0" cy="6858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6781800" y="1676400"/>
            <a:ext cx="0" cy="8382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848600" y="1501668"/>
            <a:ext cx="0" cy="101293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685951" y="1688068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r>
              <a:rPr lang="en-US" dirty="0" smtClean="0"/>
              <a:t>(x)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4953000" y="11430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021748" y="2566852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8363600" y="2743200"/>
            <a:ext cx="551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878286" y="2095500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27" name="TextBox 26"/>
          <p:cNvSpPr txBox="1"/>
          <p:nvPr/>
        </p:nvSpPr>
        <p:spPr>
          <a:xfrm>
            <a:off x="6629400" y="2514600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sp>
        <p:nvSpPr>
          <p:cNvPr id="28" name="TextBox 27"/>
          <p:cNvSpPr txBox="1"/>
          <p:nvPr/>
        </p:nvSpPr>
        <p:spPr>
          <a:xfrm>
            <a:off x="7638400" y="2553920"/>
            <a:ext cx="362600" cy="229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30" name="TextBox 29"/>
          <p:cNvSpPr txBox="1"/>
          <p:nvPr/>
        </p:nvSpPr>
        <p:spPr>
          <a:xfrm>
            <a:off x="7543800" y="1154668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(x</a:t>
            </a:r>
            <a:r>
              <a:rPr lang="en-US" baseline="-25000" dirty="0" smtClean="0"/>
              <a:t>2</a:t>
            </a:r>
            <a:r>
              <a:rPr lang="en-US" dirty="0" smtClean="0"/>
              <a:t>, f(x</a:t>
            </a:r>
            <a:r>
              <a:rPr lang="en-US" baseline="-25000" dirty="0" smtClean="0"/>
              <a:t>2</a:t>
            </a:r>
            <a:r>
              <a:rPr lang="en-US" dirty="0" smtClean="0"/>
              <a:t>))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158999" y="1219200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(x</a:t>
            </a:r>
            <a:r>
              <a:rPr lang="en-US" baseline="-25000" dirty="0" smtClean="0"/>
              <a:t>0</a:t>
            </a:r>
            <a:r>
              <a:rPr lang="en-US" dirty="0" smtClean="0"/>
              <a:t>, f(x</a:t>
            </a:r>
            <a:r>
              <a:rPr lang="en-US" baseline="-25000" dirty="0" smtClean="0"/>
              <a:t>0</a:t>
            </a:r>
            <a:r>
              <a:rPr lang="en-US" dirty="0" smtClean="0"/>
              <a:t>))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019800" y="3212068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(x</a:t>
            </a:r>
            <a:r>
              <a:rPr lang="en-US" baseline="-25000" dirty="0" smtClean="0"/>
              <a:t>1</a:t>
            </a:r>
            <a:r>
              <a:rPr lang="en-US" dirty="0" smtClean="0"/>
              <a:t>, f(x</a:t>
            </a:r>
            <a:r>
              <a:rPr lang="en-US" baseline="-25000" dirty="0" smtClean="0"/>
              <a:t>1</a:t>
            </a:r>
            <a:r>
              <a:rPr lang="en-US" dirty="0" smtClean="0"/>
              <a:t>))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8600" y="1154668"/>
            <a:ext cx="462897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 smtClean="0"/>
              <a:t>The root may be closer to the one end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 smtClean="0"/>
              <a:t>The intersecting point on the x axis (x</a:t>
            </a:r>
            <a:r>
              <a:rPr lang="en-US" sz="2000" baseline="-25000" dirty="0" smtClean="0"/>
              <a:t>0</a:t>
            </a:r>
            <a:r>
              <a:rPr lang="en-US" sz="2000" dirty="0" smtClean="0"/>
              <a:t>) provides improved estimate of root, called </a:t>
            </a:r>
            <a:r>
              <a:rPr lang="en-US" sz="2000" b="1" dirty="0" smtClean="0"/>
              <a:t>False position</a:t>
            </a:r>
            <a:r>
              <a:rPr lang="en-US" sz="2000" dirty="0" smtClean="0"/>
              <a:t> of the root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x</a:t>
            </a:r>
            <a:r>
              <a:rPr lang="en-US" sz="2000" baseline="-25000" dirty="0" smtClean="0"/>
              <a:t>0</a:t>
            </a:r>
            <a:r>
              <a:rPr lang="en-US" sz="2000" dirty="0" smtClean="0"/>
              <a:t> replaces x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 or x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 based on their functions values (similar of bisection method)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00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059586" y="1688068"/>
            <a:ext cx="722214" cy="1436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6374674" y="2280166"/>
            <a:ext cx="0" cy="234434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81000" y="3429000"/>
            <a:ext cx="434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This process is repeated until f(x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) value is 0 or close to 0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6019800" y="1688068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x</a:t>
            </a:r>
            <a:r>
              <a:rPr lang="en-US" baseline="-25000" dirty="0" err="1" smtClean="0"/>
              <a:t>r</a:t>
            </a:r>
            <a:endParaRPr lang="en-US" baseline="-25000" dirty="0"/>
          </a:p>
        </p:txBody>
      </p:sp>
      <p:cxnSp>
        <p:nvCxnSpPr>
          <p:cNvPr id="21" name="Straight Arrow Connector 20"/>
          <p:cNvCxnSpPr>
            <a:stCxn id="18" idx="2"/>
            <a:endCxn id="9" idx="1"/>
          </p:cNvCxnSpPr>
          <p:nvPr/>
        </p:nvCxnSpPr>
        <p:spPr>
          <a:xfrm>
            <a:off x="6188276" y="2057400"/>
            <a:ext cx="94958" cy="476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162800" y="3124200"/>
            <a:ext cx="843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New x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cxnSp>
        <p:nvCxnSpPr>
          <p:cNvPr id="36" name="Straight Arrow Connector 35"/>
          <p:cNvCxnSpPr>
            <a:stCxn id="34" idx="1"/>
          </p:cNvCxnSpPr>
          <p:nvPr/>
        </p:nvCxnSpPr>
        <p:spPr>
          <a:xfrm flipH="1" flipV="1">
            <a:off x="6374674" y="2514600"/>
            <a:ext cx="788126" cy="7942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660899" y="4690408"/>
            <a:ext cx="2406902" cy="193899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Note:</a:t>
            </a:r>
            <a:r>
              <a:rPr lang="en-US" sz="2400" dirty="0" smtClean="0"/>
              <a:t> here one point (x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) is fixed, other point (x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) changes, closes to the root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7102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7" grpId="0"/>
      <p:bldP spid="31" grpId="0"/>
      <p:bldP spid="16" grpId="0"/>
      <p:bldP spid="18" grpId="0"/>
      <p:bldP spid="34" grpId="0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/>
          <a:lstStyle/>
          <a:p>
            <a:r>
              <a:rPr lang="en-US" dirty="0" smtClean="0"/>
              <a:t>False Position </a:t>
            </a:r>
            <a:r>
              <a:rPr lang="en-US" dirty="0"/>
              <a:t>M</a:t>
            </a:r>
            <a:r>
              <a:rPr lang="en-US" dirty="0" smtClean="0"/>
              <a:t>ethod (cont.)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1"/>
                <a:ext cx="8229600" cy="3200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=−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𝑓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/>
                            </a:rPr>
                            <m:t>)(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𝑓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400" dirty="0" smtClean="0"/>
              </a:p>
              <a:p>
                <a:pPr marL="0" indent="0" algn="ctr">
                  <a:buNone/>
                </a:pPr>
                <a:r>
                  <a:rPr lang="en-US" sz="2400" dirty="0" smtClean="0"/>
                  <a:t>So,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sz="2400" i="1">
                            <a:latin typeface="Cambria Math"/>
                          </a:rPr>
                          <m:t>−</m:t>
                        </m:r>
                        <m:r>
                          <a:rPr lang="en-US" sz="2400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sz="2400" b="0" i="0" smtClean="0">
                        <a:latin typeface="Cambria Math"/>
                      </a:rPr>
                      <m:t>  (1)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8229600" cy="3200400"/>
              </a:xfr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33400" y="3429000"/>
            <a:ext cx="7848600" cy="830997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What is the difference between the Bisection and the False position method?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52400" y="4876800"/>
                <a:ext cx="8763000" cy="1569660"/>
              </a:xfrm>
              <a:prstGeom prst="rect">
                <a:avLst/>
              </a:prstGeom>
              <a:noFill/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Can you find the approximate root of the following equation using False position method?</a:t>
                </a:r>
              </a:p>
              <a:p>
                <a:pPr algn="ctr"/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/>
                      </a:rPr>
                      <m:t>−4</m:t>
                    </m:r>
                    <m:r>
                      <a:rPr lang="en-US" sz="2400" i="1">
                        <a:latin typeface="Cambria Math"/>
                      </a:rPr>
                      <m:t>𝑥</m:t>
                    </m:r>
                    <m:r>
                      <a:rPr lang="en-US" sz="2400" i="1">
                        <a:latin typeface="Cambria Math"/>
                      </a:rPr>
                      <m:t>−10=0</m:t>
                    </m:r>
                  </m:oMath>
                </a14:m>
                <a:endParaRPr lang="en-US" sz="2400" dirty="0"/>
              </a:p>
              <a:p>
                <a:r>
                  <a:rPr lang="en-US" sz="2400" dirty="0" smtClean="0"/>
                  <a:t> in the range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5&lt;</m:t>
                    </m:r>
                    <m:r>
                      <a:rPr lang="en-US" sz="2400" i="1" dirty="0" smtClean="0">
                        <a:latin typeface="Cambria Math"/>
                      </a:rPr>
                      <m:t>𝑥</m:t>
                    </m:r>
                    <m:r>
                      <a:rPr lang="en-US" sz="2400" i="1" dirty="0" smtClean="0">
                        <a:latin typeface="Cambria Math"/>
                      </a:rPr>
                      <m:t>&lt;6</m:t>
                    </m:r>
                  </m:oMath>
                </a14:m>
                <a:r>
                  <a:rPr lang="en-US" sz="2400" dirty="0" smtClean="0"/>
                  <a:t>, hints: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=5,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=6, </m:t>
                    </m:r>
                    <m:r>
                      <a:rPr lang="en-US" sz="2400" b="0" i="1" smtClean="0">
                        <a:latin typeface="Cambria Math"/>
                      </a:rPr>
                      <m:t>𝑓𝑖𝑛𝑑</m:t>
                    </m:r>
                    <m:r>
                      <a:rPr lang="en-US" sz="2400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 </m:t>
                    </m:r>
                    <m:r>
                      <a:rPr lang="en-US" sz="2400" b="0" i="1" smtClean="0">
                        <a:latin typeface="Cambria Math"/>
                      </a:rPr>
                      <m:t>𝑢𝑠𝑖𝑛𝑔</m:t>
                    </m:r>
                    <m:r>
                      <a:rPr lang="en-US" sz="2400" b="0" i="1" smtClean="0">
                        <a:latin typeface="Cambria Math"/>
                      </a:rPr>
                      <m:t> (1)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4876800"/>
                <a:ext cx="8763000" cy="1569660"/>
              </a:xfrm>
              <a:prstGeom prst="rect">
                <a:avLst/>
              </a:prstGeom>
              <a:blipFill rotWithShape="1">
                <a:blip r:embed="rId4"/>
                <a:stretch>
                  <a:fillRect l="-972" t="-2703" b="-7722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5311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914400"/>
          </a:xfrm>
        </p:spPr>
        <p:txBody>
          <a:bodyPr/>
          <a:lstStyle/>
          <a:p>
            <a:r>
              <a:rPr lang="en-US" dirty="0"/>
              <a:t>False </a:t>
            </a:r>
            <a:r>
              <a:rPr lang="en-US" dirty="0" smtClean="0"/>
              <a:t>Position </a:t>
            </a:r>
            <a:r>
              <a:rPr lang="en-US" dirty="0"/>
              <a:t>M</a:t>
            </a:r>
            <a:r>
              <a:rPr lang="en-US" dirty="0" smtClean="0"/>
              <a:t>ethod </a:t>
            </a:r>
            <a:r>
              <a:rPr lang="en-US" dirty="0"/>
              <a:t>(cont.)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077200" cy="5334000"/>
              </a:xfrm>
            </p:spPr>
            <p:txBody>
              <a:bodyPr>
                <a:normAutofit lnSpcReduction="10000"/>
              </a:bodyPr>
              <a:lstStyle/>
              <a:p>
                <a:pPr>
                  <a:buFont typeface="Wingdings" panose="05000000000000000000" pitchFamily="2" charset="2"/>
                  <a:buChar char="ü"/>
                </a:pPr>
                <a:r>
                  <a:rPr lang="en-US" sz="2800" dirty="0" smtClean="0"/>
                  <a:t>We have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sz="2800" b="0" i="1" smtClean="0">
                            <a:latin typeface="Cambria Math"/>
                          </a:rPr>
                          <m:t>=</m:t>
                        </m:r>
                        <m:r>
                          <a:rPr lang="en-US" sz="2800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28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800" i="1">
                        <a:latin typeface="Cambria Math"/>
                      </a:rPr>
                      <m:t>−4</m:t>
                    </m:r>
                    <m:r>
                      <a:rPr lang="en-US" sz="2800" i="1">
                        <a:latin typeface="Cambria Math"/>
                      </a:rPr>
                      <m:t>𝑥</m:t>
                    </m:r>
                    <m:r>
                      <a:rPr lang="en-US" sz="2800" i="1">
                        <a:latin typeface="Cambria Math"/>
                      </a:rPr>
                      <m:t>−10=0,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=5 </m:t>
                    </m:r>
                    <m:r>
                      <a:rPr lang="en-US" sz="2800" b="0" i="1" smtClean="0">
                        <a:latin typeface="Cambria Math"/>
                      </a:rPr>
                      <m:t>𝑎𝑛𝑑</m:t>
                    </m:r>
                    <m:r>
                      <a:rPr lang="en-US" sz="2800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=6</m:t>
                    </m:r>
                  </m:oMath>
                </a14:m>
                <a:r>
                  <a:rPr lang="en-US" sz="2800" dirty="0" smtClean="0"/>
                  <a:t> and we know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800" i="1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sz="2800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sz="2800" i="1">
                            <a:latin typeface="Cambria Math"/>
                          </a:rPr>
                          <m:t>−</m:t>
                        </m:r>
                        <m:r>
                          <a:rPr lang="en-US" sz="2800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sz="2800">
                        <a:latin typeface="Cambria Math"/>
                      </a:rPr>
                      <m:t> </m:t>
                    </m:r>
                  </m:oMath>
                </a14:m>
                <a:endParaRPr lang="en-US" sz="2800" dirty="0" smtClean="0"/>
              </a:p>
              <a:p>
                <a:pPr>
                  <a:buFont typeface="Wingdings" panose="05000000000000000000" pitchFamily="2" charset="2"/>
                  <a:buChar char="ü"/>
                </a:pPr>
                <a:r>
                  <a:rPr lang="en-US" sz="2800" dirty="0" smtClean="0"/>
                  <a:t>1</a:t>
                </a:r>
                <a:r>
                  <a:rPr lang="en-US" sz="2800" baseline="30000" dirty="0" smtClean="0"/>
                  <a:t>st</a:t>
                </a:r>
                <a:r>
                  <a:rPr lang="en-US" sz="2800" dirty="0" smtClean="0"/>
                  <a:t> iteration: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/>
                      </a:rPr>
                      <m:t>=−5 </m:t>
                    </m:r>
                    <m:r>
                      <a:rPr lang="en-US" sz="2800" b="0" i="1" smtClean="0">
                        <a:latin typeface="Cambria Math"/>
                      </a:rPr>
                      <m:t>𝑎𝑛𝑑</m:t>
                    </m:r>
                    <m:r>
                      <a:rPr lang="en-US" sz="2800" b="0" i="1" smtClean="0">
                        <a:latin typeface="Cambria Math"/>
                      </a:rPr>
                      <m:t> </m:t>
                    </m:r>
                    <m:r>
                      <a:rPr lang="en-US" sz="28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/>
                      </a:rPr>
                      <m:t>=2, </m:t>
                    </m:r>
                    <m:r>
                      <a:rPr lang="en-US" sz="2800" b="0" i="1" smtClean="0">
                        <a:latin typeface="Cambria Math"/>
                      </a:rPr>
                      <m:t>𝑠𝑜</m:t>
                    </m:r>
                    <m:r>
                      <a:rPr lang="en-US" sz="2800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=5−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/>
                          </a:rPr>
                          <m:t>−5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6−5</m:t>
                            </m:r>
                          </m:e>
                        </m:d>
                      </m:num>
                      <m:den>
                        <m:r>
                          <a:rPr lang="en-US" sz="2800" b="0" i="1" smtClean="0">
                            <a:latin typeface="Cambria Math"/>
                          </a:rPr>
                          <m:t>2−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−5</m:t>
                            </m:r>
                          </m:e>
                        </m:d>
                      </m:den>
                    </m:f>
                    <m:r>
                      <a:rPr lang="en-US" sz="2800" b="0" i="1" smtClean="0">
                        <a:latin typeface="Cambria Math"/>
                      </a:rPr>
                      <m:t>=5−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/>
                          </a:rPr>
                          <m:t>−5</m:t>
                        </m:r>
                      </m:num>
                      <m:den>
                        <m:r>
                          <a:rPr lang="en-US" sz="2800" b="0" i="1" smtClean="0">
                            <a:latin typeface="Cambria Math"/>
                          </a:rPr>
                          <m:t>7</m:t>
                        </m:r>
                      </m:den>
                    </m:f>
                    <m:r>
                      <a:rPr lang="en-US" sz="2800" b="0" i="1" smtClean="0">
                        <a:latin typeface="Cambria Math"/>
                      </a:rPr>
                      <m:t>=5.714</m:t>
                    </m:r>
                  </m:oMath>
                </a14:m>
                <a:endParaRPr lang="en-US" sz="2800" dirty="0" smtClean="0"/>
              </a:p>
              <a:p>
                <a:pPr>
                  <a:buFont typeface="Wingdings" panose="05000000000000000000" pitchFamily="2" charset="2"/>
                  <a:buChar char="ü"/>
                </a:pPr>
                <a:r>
                  <a:rPr lang="en-US" sz="2800" dirty="0" smtClean="0"/>
                  <a:t>2</a:t>
                </a:r>
                <a:r>
                  <a:rPr lang="en-US" sz="2800" baseline="30000" dirty="0" smtClean="0"/>
                  <a:t>nd</a:t>
                </a:r>
                <a:r>
                  <a:rPr lang="en-US" sz="2800" dirty="0" smtClean="0"/>
                  <a:t> iteration: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r>
                      <a:rPr lang="en-US" sz="28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</a:rPr>
                          <m:t>5.714</m:t>
                        </m:r>
                      </m:e>
                    </m:d>
                    <m:r>
                      <a:rPr lang="en-US" sz="2800" b="0" i="1" smtClean="0">
                        <a:latin typeface="Cambria Math"/>
                      </a:rPr>
                      <m:t>=−0.2062,</m:t>
                    </m:r>
                  </m:oMath>
                </a14:m>
                <a:r>
                  <a:rPr lang="en-US" sz="2800" dirty="0" smtClean="0"/>
                  <a:t> so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/>
                      </a:rPr>
                      <m:t>.</m:t>
                    </m:r>
                    <m:r>
                      <a:rPr lang="en-US" sz="28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/>
                      </a:rPr>
                      <m:t>&lt;0, </m:t>
                    </m:r>
                    <m:r>
                      <a:rPr lang="en-US" sz="2800" b="0" i="1" smtClean="0">
                        <a:latin typeface="Cambria Math"/>
                      </a:rPr>
                      <m:t>h𝑒𝑛𝑐𝑒</m:t>
                    </m:r>
                    <m:r>
                      <a:rPr lang="en-US" sz="2800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=5.714</m:t>
                    </m:r>
                    <m:r>
                      <a:rPr lang="en-US" sz="2800" b="0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800" dirty="0" smtClean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=6</m:t>
                    </m:r>
                  </m:oMath>
                </a14:m>
                <a:r>
                  <a:rPr lang="en-US" sz="2800" dirty="0" smtClean="0"/>
                  <a:t>, what is new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800" i="1" dirty="0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800" i="1" dirty="0" smtClean="0">
                        <a:latin typeface="Cambria Math"/>
                      </a:rPr>
                      <m:t>=?</m:t>
                    </m:r>
                  </m:oMath>
                </a14:m>
                <a:endParaRPr lang="en-US" sz="2800" dirty="0" smtClean="0"/>
              </a:p>
              <a:p>
                <a:pPr>
                  <a:buFont typeface="Wingdings" panose="05000000000000000000" pitchFamily="2" charset="2"/>
                  <a:buChar char="ü"/>
                </a:pPr>
                <a:r>
                  <a:rPr lang="en-US" sz="2800" dirty="0" smtClean="0"/>
                  <a:t>3</a:t>
                </a:r>
                <a:r>
                  <a:rPr lang="en-US" sz="2800" baseline="30000" dirty="0" smtClean="0"/>
                  <a:t>rd</a:t>
                </a:r>
                <a:r>
                  <a:rPr lang="en-US" sz="2800" dirty="0" smtClean="0"/>
                  <a:t> iteration: what is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/>
                      </a:rPr>
                      <m:t>?</m:t>
                    </m:r>
                  </m:oMath>
                </a14:m>
                <a:r>
                  <a:rPr lang="en-US" sz="2800" dirty="0" smtClean="0"/>
                  <a:t>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dirty="0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800" b="0" i="1" dirty="0" smtClean="0">
                        <a:latin typeface="Cambria Math"/>
                      </a:rPr>
                      <m:t>.</m:t>
                    </m:r>
                    <m:r>
                      <a:rPr lang="en-US" sz="2800" b="0" i="1" dirty="0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dirty="0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800" b="0" i="1" dirty="0" smtClean="0">
                        <a:latin typeface="Cambria Math"/>
                      </a:rPr>
                      <m:t>&lt;0?</m:t>
                    </m:r>
                    <m:r>
                      <a:rPr lang="en-US" sz="2800" b="0" i="1" dirty="0" smtClean="0">
                        <a:latin typeface="Cambria Math"/>
                      </a:rPr>
                      <m:t>𝑜𝑟</m:t>
                    </m:r>
                    <m:r>
                      <a:rPr lang="en-US" sz="2800" b="0" i="1" dirty="0" smtClean="0">
                        <a:latin typeface="Cambria Math"/>
                      </a:rPr>
                      <m:t> </m:t>
                    </m:r>
                    <m:r>
                      <a:rPr lang="en-US" sz="2800" b="0" i="1" dirty="0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dirty="0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800" b="0" i="1" dirty="0" smtClean="0">
                        <a:latin typeface="Cambria Math"/>
                      </a:rPr>
                      <m:t>.</m:t>
                    </m:r>
                    <m:r>
                      <a:rPr lang="en-US" sz="2800" b="0" i="1" dirty="0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dirty="0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800" b="0" i="1" dirty="0" smtClean="0">
                        <a:latin typeface="Cambria Math"/>
                      </a:rPr>
                      <m:t>&lt;0?</m:t>
                    </m:r>
                  </m:oMath>
                </a14:m>
                <a:endParaRPr lang="en-US" sz="2800" dirty="0" smtClean="0"/>
              </a:p>
              <a:p>
                <a:pPr>
                  <a:buFont typeface="Wingdings" panose="05000000000000000000" pitchFamily="2" charset="2"/>
                  <a:buChar char="ü"/>
                </a:pPr>
                <a:r>
                  <a:rPr lang="en-US" sz="2800" dirty="0" smtClean="0"/>
                  <a:t>So, what is the approximate root?</a:t>
                </a:r>
              </a:p>
              <a:p>
                <a:pPr marL="0" indent="0">
                  <a:buNone/>
                </a:pPr>
                <a:r>
                  <a:rPr lang="en-US" sz="2800" dirty="0" smtClean="0"/>
                  <a:t>5.6182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077200" cy="5334000"/>
              </a:xfrm>
              <a:blipFill rotWithShape="1">
                <a:blip r:embed="rId3"/>
                <a:stretch>
                  <a:fillRect l="-1509" t="-1829" b="-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0955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Convergence Comparison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66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Different methods have different convergence rate</a:t>
            </a:r>
            <a:endParaRPr lang="en-US" dirty="0"/>
          </a:p>
        </p:txBody>
      </p:sp>
      <p:pic>
        <p:nvPicPr>
          <p:cNvPr id="1026" name="Picture 2" descr="E:\KUET\CSE2207\20140207_170239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362200"/>
            <a:ext cx="4267200" cy="4354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710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1177</TotalTime>
  <Words>409</Words>
  <Application>Microsoft Office PowerPoint</Application>
  <PresentationFormat>On-screen Show (4:3)</PresentationFormat>
  <Paragraphs>125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Cambria Math</vt:lpstr>
      <vt:lpstr>Wingdings</vt:lpstr>
      <vt:lpstr>Office Theme</vt:lpstr>
      <vt:lpstr>Lectures 5-6 Roots of Nonlinear Equations</vt:lpstr>
      <vt:lpstr>Bisection Method</vt:lpstr>
      <vt:lpstr>Bisection Method (cont.)</vt:lpstr>
      <vt:lpstr>Bisection Method (cont.)</vt:lpstr>
      <vt:lpstr>Bisection Method (cont.)</vt:lpstr>
      <vt:lpstr>False Position Method (Linear interpolation method)</vt:lpstr>
      <vt:lpstr>False Position Method (cont.)</vt:lpstr>
      <vt:lpstr>False Position Method (cont.)</vt:lpstr>
      <vt:lpstr>Convergence Comparison</vt:lpstr>
      <vt:lpstr>References</vt:lpstr>
    </vt:vector>
  </TitlesOfParts>
  <Company>City University of Hong Kong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Nawaz</dc:creator>
  <cp:lastModifiedBy>pc</cp:lastModifiedBy>
  <cp:revision>73</cp:revision>
  <dcterms:created xsi:type="dcterms:W3CDTF">2014-01-30T15:34:21Z</dcterms:created>
  <dcterms:modified xsi:type="dcterms:W3CDTF">2023-08-24T08:50:47Z</dcterms:modified>
</cp:coreProperties>
</file>