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7" r:id="rId4"/>
    <p:sldId id="278" r:id="rId5"/>
    <p:sldId id="279" r:id="rId6"/>
    <p:sldId id="28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A7DCCB-8C21-4266-886D-12D6BCDAABD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BBA896-E6D5-4481-AC6F-62FE5055D103}">
      <dgm:prSet phldrT="[Text]"/>
      <dgm:spPr/>
      <dgm:t>
        <a:bodyPr/>
        <a:lstStyle/>
        <a:p>
          <a:r>
            <a:rPr lang="en-US" dirty="0" smtClean="0"/>
            <a:t>x</a:t>
          </a:r>
          <a:endParaRPr lang="en-US" dirty="0"/>
        </a:p>
      </dgm:t>
    </dgm:pt>
    <dgm:pt modelId="{6DB5FDA1-22FC-4103-9B15-AD7AC5451C82}" type="parTrans" cxnId="{206C38C4-A4E8-413B-BCA1-951967483148}">
      <dgm:prSet/>
      <dgm:spPr/>
      <dgm:t>
        <a:bodyPr/>
        <a:lstStyle/>
        <a:p>
          <a:endParaRPr lang="en-US"/>
        </a:p>
      </dgm:t>
    </dgm:pt>
    <dgm:pt modelId="{79ACC4CD-DD0F-46DE-8AB7-63DE26114B6F}" type="sibTrans" cxnId="{206C38C4-A4E8-413B-BCA1-951967483148}">
      <dgm:prSet/>
      <dgm:spPr/>
      <dgm:t>
        <a:bodyPr/>
        <a:lstStyle/>
        <a:p>
          <a:endParaRPr lang="en-US"/>
        </a:p>
      </dgm:t>
    </dgm:pt>
    <dgm:pt modelId="{460C05EF-1225-4DF8-A867-90200DC80E6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027BBA8-1AFF-40EA-87CB-3DDFEAFCF57F}" type="parTrans" cxnId="{8CCAFB71-1C8A-4420-BEDE-7E7319A900AE}">
      <dgm:prSet/>
      <dgm:spPr/>
      <dgm:t>
        <a:bodyPr/>
        <a:lstStyle/>
        <a:p>
          <a:endParaRPr lang="en-US"/>
        </a:p>
      </dgm:t>
    </dgm:pt>
    <dgm:pt modelId="{895ECE4A-39FF-47D4-B8B9-F5EA14010D2C}" type="sibTrans" cxnId="{8CCAFB71-1C8A-4420-BEDE-7E7319A900AE}">
      <dgm:prSet/>
      <dgm:spPr/>
      <dgm:t>
        <a:bodyPr/>
        <a:lstStyle/>
        <a:p>
          <a:endParaRPr lang="en-US"/>
        </a:p>
      </dgm:t>
    </dgm:pt>
    <dgm:pt modelId="{9728F6F8-B67A-45F8-A7D0-6BBAB5ACB4AA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8B8AEB5-8FF2-4EF8-ACF7-8ED5179378A4}" type="parTrans" cxnId="{E8315EAA-767A-42FE-8F9C-0307C0E65245}">
      <dgm:prSet/>
      <dgm:spPr/>
      <dgm:t>
        <a:bodyPr/>
        <a:lstStyle/>
        <a:p>
          <a:endParaRPr lang="en-US"/>
        </a:p>
      </dgm:t>
    </dgm:pt>
    <dgm:pt modelId="{76DA9FED-17CE-484B-8D08-D73417D7134C}" type="sibTrans" cxnId="{E8315EAA-767A-42FE-8F9C-0307C0E65245}">
      <dgm:prSet/>
      <dgm:spPr/>
      <dgm:t>
        <a:bodyPr/>
        <a:lstStyle/>
        <a:p>
          <a:endParaRPr lang="en-US"/>
        </a:p>
      </dgm:t>
    </dgm:pt>
    <dgm:pt modelId="{B76D117F-AFED-41B2-9933-6AA88E6F996B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99E875B-3866-421D-AE12-0B7AA1EDD0C3}" type="parTrans" cxnId="{E8449CF0-EF4B-41A9-A804-D53469F23AC6}">
      <dgm:prSet/>
      <dgm:spPr/>
      <dgm:t>
        <a:bodyPr/>
        <a:lstStyle/>
        <a:p>
          <a:endParaRPr lang="en-US"/>
        </a:p>
      </dgm:t>
    </dgm:pt>
    <dgm:pt modelId="{712BEC71-BA64-494A-9FA6-4BC63675FC98}" type="sibTrans" cxnId="{E8449CF0-EF4B-41A9-A804-D53469F23AC6}">
      <dgm:prSet/>
      <dgm:spPr/>
      <dgm:t>
        <a:bodyPr/>
        <a:lstStyle/>
        <a:p>
          <a:endParaRPr lang="en-US"/>
        </a:p>
      </dgm:t>
    </dgm:pt>
    <dgm:pt modelId="{63F49979-A8FD-4EE5-B3C9-72C42F26A283}">
      <dgm:prSet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1CEBED7-0E0A-409F-9754-E92D170A94E7}" type="parTrans" cxnId="{E727A762-74AA-4F6F-AA34-74E1D6AA2E18}">
      <dgm:prSet/>
      <dgm:spPr/>
      <dgm:t>
        <a:bodyPr/>
        <a:lstStyle/>
        <a:p>
          <a:endParaRPr lang="en-US"/>
        </a:p>
      </dgm:t>
    </dgm:pt>
    <dgm:pt modelId="{7826D004-8C43-4200-B02E-1882E03E3F7F}" type="sibTrans" cxnId="{E727A762-74AA-4F6F-AA34-74E1D6AA2E18}">
      <dgm:prSet/>
      <dgm:spPr/>
      <dgm:t>
        <a:bodyPr/>
        <a:lstStyle/>
        <a:p>
          <a:endParaRPr lang="en-US"/>
        </a:p>
      </dgm:t>
    </dgm:pt>
    <dgm:pt modelId="{27505F9E-B30D-487B-ABBE-6B3B812282F4}">
      <dgm:prSet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6C009ADC-ED37-474E-A236-8B67093E2A3B}" type="parTrans" cxnId="{6CA9BB0B-94F3-4650-A7EB-FA70D275F193}">
      <dgm:prSet/>
      <dgm:spPr/>
      <dgm:t>
        <a:bodyPr/>
        <a:lstStyle/>
        <a:p>
          <a:endParaRPr lang="en-US"/>
        </a:p>
      </dgm:t>
    </dgm:pt>
    <dgm:pt modelId="{48FD812D-1C3C-411E-A960-EB6CEFA87FE1}" type="sibTrans" cxnId="{6CA9BB0B-94F3-4650-A7EB-FA70D275F193}">
      <dgm:prSet/>
      <dgm:spPr/>
      <dgm:t>
        <a:bodyPr/>
        <a:lstStyle/>
        <a:p>
          <a:endParaRPr lang="en-US"/>
        </a:p>
      </dgm:t>
    </dgm:pt>
    <dgm:pt modelId="{3C3F5A5D-FBE3-4519-87CF-EA3071EBAE2F}">
      <dgm:prSet/>
      <dgm:spPr/>
      <dgm:t>
        <a:bodyPr/>
        <a:lstStyle/>
        <a:p>
          <a:r>
            <a:rPr lang="en-US" dirty="0" smtClean="0"/>
            <a:t>f(x)</a:t>
          </a:r>
          <a:endParaRPr lang="en-US" dirty="0"/>
        </a:p>
      </dgm:t>
    </dgm:pt>
    <dgm:pt modelId="{728BCC22-54D8-44F3-95F6-B045F9A32F8D}" type="parTrans" cxnId="{A9DB8AE2-30FC-4795-B777-C4D5BEF75CF6}">
      <dgm:prSet/>
      <dgm:spPr/>
      <dgm:t>
        <a:bodyPr/>
        <a:lstStyle/>
        <a:p>
          <a:endParaRPr lang="en-US"/>
        </a:p>
      </dgm:t>
    </dgm:pt>
    <dgm:pt modelId="{FBEE36B1-ECBB-4289-B2E7-B9EB39301968}" type="sibTrans" cxnId="{A9DB8AE2-30FC-4795-B777-C4D5BEF75CF6}">
      <dgm:prSet/>
      <dgm:spPr/>
      <dgm:t>
        <a:bodyPr/>
        <a:lstStyle/>
        <a:p>
          <a:endParaRPr lang="en-US"/>
        </a:p>
      </dgm:t>
    </dgm:pt>
    <dgm:pt modelId="{F74539CF-DCEF-4D9E-8E0E-DC98BB46021E}">
      <dgm:prSet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A265C276-684B-4D3E-A7FD-6C1182EACA1D}" type="parTrans" cxnId="{E29F3F38-FBA0-4E53-B675-D537F7830AA3}">
      <dgm:prSet/>
      <dgm:spPr/>
      <dgm:t>
        <a:bodyPr/>
        <a:lstStyle/>
        <a:p>
          <a:endParaRPr lang="en-US"/>
        </a:p>
      </dgm:t>
    </dgm:pt>
    <dgm:pt modelId="{080C141C-09EF-4169-A772-AB10C4E0B065}" type="sibTrans" cxnId="{E29F3F38-FBA0-4E53-B675-D537F7830AA3}">
      <dgm:prSet/>
      <dgm:spPr/>
      <dgm:t>
        <a:bodyPr/>
        <a:lstStyle/>
        <a:p>
          <a:endParaRPr lang="en-US"/>
        </a:p>
      </dgm:t>
    </dgm:pt>
    <dgm:pt modelId="{A870D467-32BF-4A05-8C1B-1E1AD6070C81}">
      <dgm:prSet/>
      <dgm:spPr/>
      <dgm:t>
        <a:bodyPr/>
        <a:lstStyle/>
        <a:p>
          <a:r>
            <a:rPr lang="en-US" dirty="0" smtClean="0"/>
            <a:t>1.4142</a:t>
          </a:r>
          <a:endParaRPr lang="en-US" dirty="0"/>
        </a:p>
      </dgm:t>
    </dgm:pt>
    <dgm:pt modelId="{8690ED24-86CE-48A7-ADAF-CB447CE9A902}" type="parTrans" cxnId="{F8A50351-0A3B-485F-BBA8-96C8BA607992}">
      <dgm:prSet/>
      <dgm:spPr/>
      <dgm:t>
        <a:bodyPr/>
        <a:lstStyle/>
        <a:p>
          <a:endParaRPr lang="en-US"/>
        </a:p>
      </dgm:t>
    </dgm:pt>
    <dgm:pt modelId="{14AC1F78-507D-424D-9AC0-45F21FE55B63}" type="sibTrans" cxnId="{F8A50351-0A3B-485F-BBA8-96C8BA607992}">
      <dgm:prSet/>
      <dgm:spPr/>
      <dgm:t>
        <a:bodyPr/>
        <a:lstStyle/>
        <a:p>
          <a:endParaRPr lang="en-US"/>
        </a:p>
      </dgm:t>
    </dgm:pt>
    <dgm:pt modelId="{276B6615-F2AA-4785-A370-E71050CBADEB}">
      <dgm:prSet/>
      <dgm:spPr/>
      <dgm:t>
        <a:bodyPr/>
        <a:lstStyle/>
        <a:p>
          <a:r>
            <a:rPr lang="en-US" dirty="0" smtClean="0"/>
            <a:t>1.7321</a:t>
          </a:r>
          <a:endParaRPr lang="en-US" dirty="0"/>
        </a:p>
      </dgm:t>
    </dgm:pt>
    <dgm:pt modelId="{F1BBE9D2-2D37-46B8-BA90-E7BAB4B7C12B}" type="parTrans" cxnId="{66298524-34DC-47E4-9126-DEE3B126010A}">
      <dgm:prSet/>
      <dgm:spPr/>
      <dgm:t>
        <a:bodyPr/>
        <a:lstStyle/>
        <a:p>
          <a:endParaRPr lang="en-US"/>
        </a:p>
      </dgm:t>
    </dgm:pt>
    <dgm:pt modelId="{1AB64880-1A14-4B3C-98FD-6D54D64A319C}" type="sibTrans" cxnId="{66298524-34DC-47E4-9126-DEE3B126010A}">
      <dgm:prSet/>
      <dgm:spPr/>
      <dgm:t>
        <a:bodyPr/>
        <a:lstStyle/>
        <a:p>
          <a:endParaRPr lang="en-US"/>
        </a:p>
      </dgm:t>
    </dgm:pt>
    <dgm:pt modelId="{D53D75D2-D7AA-42D5-9398-3A7CD8FA16E4}">
      <dgm:prSet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BAFC9A-CB91-4CC0-B1DA-0B2EB465DD69}" type="parTrans" cxnId="{81897993-529C-4E34-B0D2-C35E3E976A12}">
      <dgm:prSet/>
      <dgm:spPr/>
      <dgm:t>
        <a:bodyPr/>
        <a:lstStyle/>
        <a:p>
          <a:endParaRPr lang="en-US"/>
        </a:p>
      </dgm:t>
    </dgm:pt>
    <dgm:pt modelId="{B5DE24CE-039B-40FB-B5B2-6B864D7F5218}" type="sibTrans" cxnId="{81897993-529C-4E34-B0D2-C35E3E976A12}">
      <dgm:prSet/>
      <dgm:spPr/>
      <dgm:t>
        <a:bodyPr/>
        <a:lstStyle/>
        <a:p>
          <a:endParaRPr lang="en-US"/>
        </a:p>
      </dgm:t>
    </dgm:pt>
    <dgm:pt modelId="{DEE882BA-EB3B-4582-A5B8-718DB421B783}">
      <dgm:prSet/>
      <dgm:spPr/>
      <dgm:t>
        <a:bodyPr/>
        <a:lstStyle/>
        <a:p>
          <a:r>
            <a:rPr lang="en-US" dirty="0" smtClean="0"/>
            <a:t>2.2361</a:t>
          </a:r>
          <a:endParaRPr lang="en-US" dirty="0"/>
        </a:p>
      </dgm:t>
    </dgm:pt>
    <dgm:pt modelId="{363E3CFA-EBFD-43CB-BA33-E8725903D1D0}" type="parTrans" cxnId="{5E422FA3-596F-4804-A4E9-4A79F62ECAED}">
      <dgm:prSet/>
      <dgm:spPr/>
      <dgm:t>
        <a:bodyPr/>
        <a:lstStyle/>
        <a:p>
          <a:endParaRPr lang="en-US"/>
        </a:p>
      </dgm:t>
    </dgm:pt>
    <dgm:pt modelId="{728FF3D9-17C5-4F11-92D9-371B53C503A4}" type="sibTrans" cxnId="{5E422FA3-596F-4804-A4E9-4A79F62ECAED}">
      <dgm:prSet/>
      <dgm:spPr/>
      <dgm:t>
        <a:bodyPr/>
        <a:lstStyle/>
        <a:p>
          <a:endParaRPr lang="en-US"/>
        </a:p>
      </dgm:t>
    </dgm:pt>
    <dgm:pt modelId="{AA6DD584-BD73-4030-ACDA-895D07D00597}" type="pres">
      <dgm:prSet presAssocID="{E4A7DCCB-8C21-4266-886D-12D6BCDAAB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3FC349-C214-46B5-8DEC-0F5A659687B0}" type="pres">
      <dgm:prSet presAssocID="{85BBA896-E6D5-4481-AC6F-62FE5055D103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BC2F0-1014-434F-B774-E46E05ACD528}" type="pres">
      <dgm:prSet presAssocID="{79ACC4CD-DD0F-46DE-8AB7-63DE26114B6F}" presName="sibTrans" presStyleCnt="0"/>
      <dgm:spPr/>
    </dgm:pt>
    <dgm:pt modelId="{08D783CA-FD9A-4DDD-BBBD-91CB54218A1A}" type="pres">
      <dgm:prSet presAssocID="{460C05EF-1225-4DF8-A867-90200DC80E6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92B54-C6C8-46FB-9F37-F9B6032841DC}" type="pres">
      <dgm:prSet presAssocID="{895ECE4A-39FF-47D4-B8B9-F5EA14010D2C}" presName="sibTrans" presStyleCnt="0"/>
      <dgm:spPr/>
    </dgm:pt>
    <dgm:pt modelId="{CDAEDE95-0E26-4E3D-9955-FD9DF4221CCC}" type="pres">
      <dgm:prSet presAssocID="{9728F6F8-B67A-45F8-A7D0-6BBAB5ACB4AA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5D5D1B-3E14-4BB9-9370-A67743B1933F}" type="pres">
      <dgm:prSet presAssocID="{76DA9FED-17CE-484B-8D08-D73417D7134C}" presName="sibTrans" presStyleCnt="0"/>
      <dgm:spPr/>
    </dgm:pt>
    <dgm:pt modelId="{6647B5DE-2AE7-49B7-87BD-ADB7E03EE4A0}" type="pres">
      <dgm:prSet presAssocID="{B76D117F-AFED-41B2-9933-6AA88E6F996B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6E429-27A5-45F1-ADCF-BE3D7F297923}" type="pres">
      <dgm:prSet presAssocID="{712BEC71-BA64-494A-9FA6-4BC63675FC98}" presName="sibTrans" presStyleCnt="0"/>
      <dgm:spPr/>
    </dgm:pt>
    <dgm:pt modelId="{88A346E8-B15B-4E27-A372-8C48119A7F3F}" type="pres">
      <dgm:prSet presAssocID="{63F49979-A8FD-4EE5-B3C9-72C42F26A283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D816DE-1E05-442E-84AA-629598BD6F55}" type="pres">
      <dgm:prSet presAssocID="{7826D004-8C43-4200-B02E-1882E03E3F7F}" presName="sibTrans" presStyleCnt="0"/>
      <dgm:spPr/>
    </dgm:pt>
    <dgm:pt modelId="{0C0D8BCD-207D-4C3A-8289-FFEF65B6F592}" type="pres">
      <dgm:prSet presAssocID="{27505F9E-B30D-487B-ABBE-6B3B812282F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85272-81C2-474D-9C45-9127E36E8492}" type="pres">
      <dgm:prSet presAssocID="{48FD812D-1C3C-411E-A960-EB6CEFA87FE1}" presName="sibTrans" presStyleCnt="0"/>
      <dgm:spPr/>
    </dgm:pt>
    <dgm:pt modelId="{766B30D0-D67F-4ACF-8BAF-81A6BEBF9544}" type="pres">
      <dgm:prSet presAssocID="{3C3F5A5D-FBE3-4519-87CF-EA3071EBAE2F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3E71F-B801-4628-9B12-3F5156EF892A}" type="pres">
      <dgm:prSet presAssocID="{FBEE36B1-ECBB-4289-B2E7-B9EB39301968}" presName="sibTrans" presStyleCnt="0"/>
      <dgm:spPr/>
    </dgm:pt>
    <dgm:pt modelId="{DDB74A3C-91DA-4F37-96F9-EF43921F7AC4}" type="pres">
      <dgm:prSet presAssocID="{F74539CF-DCEF-4D9E-8E0E-DC98BB46021E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72281-14EA-4F4A-A48B-43E8CF99CEE6}" type="pres">
      <dgm:prSet presAssocID="{080C141C-09EF-4169-A772-AB10C4E0B065}" presName="sibTrans" presStyleCnt="0"/>
      <dgm:spPr/>
    </dgm:pt>
    <dgm:pt modelId="{9E3B6035-67B7-4FAD-BDEF-DB6A63E86EAD}" type="pres">
      <dgm:prSet presAssocID="{A870D467-32BF-4A05-8C1B-1E1AD6070C81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9BA88-091B-4DA5-8D05-A5A10FA74CFA}" type="pres">
      <dgm:prSet presAssocID="{14AC1F78-507D-424D-9AC0-45F21FE55B63}" presName="sibTrans" presStyleCnt="0"/>
      <dgm:spPr/>
    </dgm:pt>
    <dgm:pt modelId="{D8EBF8D3-1558-4F43-B412-D123913E4887}" type="pres">
      <dgm:prSet presAssocID="{276B6615-F2AA-4785-A370-E71050CBADEB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EB8F2-4B2E-47D1-B670-D6EC30F6CDEB}" type="pres">
      <dgm:prSet presAssocID="{1AB64880-1A14-4B3C-98FD-6D54D64A319C}" presName="sibTrans" presStyleCnt="0"/>
      <dgm:spPr/>
    </dgm:pt>
    <dgm:pt modelId="{D97EF864-12AC-43AB-B8BF-897F05CADEE7}" type="pres">
      <dgm:prSet presAssocID="{D53D75D2-D7AA-42D5-9398-3A7CD8FA16E4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D7F5-39AA-4C35-BD82-285A9310CF29}" type="pres">
      <dgm:prSet presAssocID="{B5DE24CE-039B-40FB-B5B2-6B864D7F5218}" presName="sibTrans" presStyleCnt="0"/>
      <dgm:spPr/>
    </dgm:pt>
    <dgm:pt modelId="{6A983694-3D0B-4E85-A038-A9AD8CE14403}" type="pres">
      <dgm:prSet presAssocID="{DEE882BA-EB3B-4582-A5B8-718DB421B783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CAFB71-1C8A-4420-BEDE-7E7319A900AE}" srcId="{E4A7DCCB-8C21-4266-886D-12D6BCDAABD5}" destId="{460C05EF-1225-4DF8-A867-90200DC80E60}" srcOrd="1" destOrd="0" parTransId="{1027BBA8-1AFF-40EA-87CB-3DDFEAFCF57F}" sibTransId="{895ECE4A-39FF-47D4-B8B9-F5EA14010D2C}"/>
    <dgm:cxn modelId="{828E786C-445F-4EE6-B49E-8EE3CE4C3749}" type="presOf" srcId="{E4A7DCCB-8C21-4266-886D-12D6BCDAABD5}" destId="{AA6DD584-BD73-4030-ACDA-895D07D00597}" srcOrd="0" destOrd="0" presId="urn:microsoft.com/office/officeart/2005/8/layout/default"/>
    <dgm:cxn modelId="{81897993-529C-4E34-B0D2-C35E3E976A12}" srcId="{E4A7DCCB-8C21-4266-886D-12D6BCDAABD5}" destId="{D53D75D2-D7AA-42D5-9398-3A7CD8FA16E4}" srcOrd="10" destOrd="0" parTransId="{14BAFC9A-CB91-4CC0-B1DA-0B2EB465DD69}" sibTransId="{B5DE24CE-039B-40FB-B5B2-6B864D7F5218}"/>
    <dgm:cxn modelId="{E8449CF0-EF4B-41A9-A804-D53469F23AC6}" srcId="{E4A7DCCB-8C21-4266-886D-12D6BCDAABD5}" destId="{B76D117F-AFED-41B2-9933-6AA88E6F996B}" srcOrd="3" destOrd="0" parTransId="{799E875B-3866-421D-AE12-0B7AA1EDD0C3}" sibTransId="{712BEC71-BA64-494A-9FA6-4BC63675FC98}"/>
    <dgm:cxn modelId="{6CA9BB0B-94F3-4650-A7EB-FA70D275F193}" srcId="{E4A7DCCB-8C21-4266-886D-12D6BCDAABD5}" destId="{27505F9E-B30D-487B-ABBE-6B3B812282F4}" srcOrd="5" destOrd="0" parTransId="{6C009ADC-ED37-474E-A236-8B67093E2A3B}" sibTransId="{48FD812D-1C3C-411E-A960-EB6CEFA87FE1}"/>
    <dgm:cxn modelId="{3867FE71-8744-42D4-AB7D-5FDD1F053094}" type="presOf" srcId="{27505F9E-B30D-487B-ABBE-6B3B812282F4}" destId="{0C0D8BCD-207D-4C3A-8289-FFEF65B6F592}" srcOrd="0" destOrd="0" presId="urn:microsoft.com/office/officeart/2005/8/layout/default"/>
    <dgm:cxn modelId="{6FE00D12-6B69-4616-8B0B-7C37B41CF3AC}" type="presOf" srcId="{D53D75D2-D7AA-42D5-9398-3A7CD8FA16E4}" destId="{D97EF864-12AC-43AB-B8BF-897F05CADEE7}" srcOrd="0" destOrd="0" presId="urn:microsoft.com/office/officeart/2005/8/layout/default"/>
    <dgm:cxn modelId="{5E422FA3-596F-4804-A4E9-4A79F62ECAED}" srcId="{E4A7DCCB-8C21-4266-886D-12D6BCDAABD5}" destId="{DEE882BA-EB3B-4582-A5B8-718DB421B783}" srcOrd="11" destOrd="0" parTransId="{363E3CFA-EBFD-43CB-BA33-E8725903D1D0}" sibTransId="{728FF3D9-17C5-4F11-92D9-371B53C503A4}"/>
    <dgm:cxn modelId="{E29F3F38-FBA0-4E53-B675-D537F7830AA3}" srcId="{E4A7DCCB-8C21-4266-886D-12D6BCDAABD5}" destId="{F74539CF-DCEF-4D9E-8E0E-DC98BB46021E}" srcOrd="7" destOrd="0" parTransId="{A265C276-684B-4D3E-A7FD-6C1182EACA1D}" sibTransId="{080C141C-09EF-4169-A772-AB10C4E0B065}"/>
    <dgm:cxn modelId="{A21EAEAB-0F3B-4A0D-A90D-2A3623DA2AA5}" type="presOf" srcId="{B76D117F-AFED-41B2-9933-6AA88E6F996B}" destId="{6647B5DE-2AE7-49B7-87BD-ADB7E03EE4A0}" srcOrd="0" destOrd="0" presId="urn:microsoft.com/office/officeart/2005/8/layout/default"/>
    <dgm:cxn modelId="{7A231013-8934-48DB-A1CE-B8631CE9DA41}" type="presOf" srcId="{276B6615-F2AA-4785-A370-E71050CBADEB}" destId="{D8EBF8D3-1558-4F43-B412-D123913E4887}" srcOrd="0" destOrd="0" presId="urn:microsoft.com/office/officeart/2005/8/layout/default"/>
    <dgm:cxn modelId="{834123FB-44A2-4FCD-B489-B56777F0E1CD}" type="presOf" srcId="{3C3F5A5D-FBE3-4519-87CF-EA3071EBAE2F}" destId="{766B30D0-D67F-4ACF-8BAF-81A6BEBF9544}" srcOrd="0" destOrd="0" presId="urn:microsoft.com/office/officeart/2005/8/layout/default"/>
    <dgm:cxn modelId="{E8315EAA-767A-42FE-8F9C-0307C0E65245}" srcId="{E4A7DCCB-8C21-4266-886D-12D6BCDAABD5}" destId="{9728F6F8-B67A-45F8-A7D0-6BBAB5ACB4AA}" srcOrd="2" destOrd="0" parTransId="{58B8AEB5-8FF2-4EF8-ACF7-8ED5179378A4}" sibTransId="{76DA9FED-17CE-484B-8D08-D73417D7134C}"/>
    <dgm:cxn modelId="{0D6FA5EB-D2C9-4F86-B01E-0F4919216641}" type="presOf" srcId="{DEE882BA-EB3B-4582-A5B8-718DB421B783}" destId="{6A983694-3D0B-4E85-A038-A9AD8CE14403}" srcOrd="0" destOrd="0" presId="urn:microsoft.com/office/officeart/2005/8/layout/default"/>
    <dgm:cxn modelId="{E727A762-74AA-4F6F-AA34-74E1D6AA2E18}" srcId="{E4A7DCCB-8C21-4266-886D-12D6BCDAABD5}" destId="{63F49979-A8FD-4EE5-B3C9-72C42F26A283}" srcOrd="4" destOrd="0" parTransId="{81CEBED7-0E0A-409F-9754-E92D170A94E7}" sibTransId="{7826D004-8C43-4200-B02E-1882E03E3F7F}"/>
    <dgm:cxn modelId="{66298524-34DC-47E4-9126-DEE3B126010A}" srcId="{E4A7DCCB-8C21-4266-886D-12D6BCDAABD5}" destId="{276B6615-F2AA-4785-A370-E71050CBADEB}" srcOrd="9" destOrd="0" parTransId="{F1BBE9D2-2D37-46B8-BA90-E7BAB4B7C12B}" sibTransId="{1AB64880-1A14-4B3C-98FD-6D54D64A319C}"/>
    <dgm:cxn modelId="{AFE44D6E-9A92-4726-87D6-362688F2D8B4}" type="presOf" srcId="{460C05EF-1225-4DF8-A867-90200DC80E60}" destId="{08D783CA-FD9A-4DDD-BBBD-91CB54218A1A}" srcOrd="0" destOrd="0" presId="urn:microsoft.com/office/officeart/2005/8/layout/default"/>
    <dgm:cxn modelId="{F8A50351-0A3B-485F-BBA8-96C8BA607992}" srcId="{E4A7DCCB-8C21-4266-886D-12D6BCDAABD5}" destId="{A870D467-32BF-4A05-8C1B-1E1AD6070C81}" srcOrd="8" destOrd="0" parTransId="{8690ED24-86CE-48A7-ADAF-CB447CE9A902}" sibTransId="{14AC1F78-507D-424D-9AC0-45F21FE55B63}"/>
    <dgm:cxn modelId="{206C38C4-A4E8-413B-BCA1-951967483148}" srcId="{E4A7DCCB-8C21-4266-886D-12D6BCDAABD5}" destId="{85BBA896-E6D5-4481-AC6F-62FE5055D103}" srcOrd="0" destOrd="0" parTransId="{6DB5FDA1-22FC-4103-9B15-AD7AC5451C82}" sibTransId="{79ACC4CD-DD0F-46DE-8AB7-63DE26114B6F}"/>
    <dgm:cxn modelId="{D94FDD5B-3CDA-4041-9913-C6C42F881464}" type="presOf" srcId="{F74539CF-DCEF-4D9E-8E0E-DC98BB46021E}" destId="{DDB74A3C-91DA-4F37-96F9-EF43921F7AC4}" srcOrd="0" destOrd="0" presId="urn:microsoft.com/office/officeart/2005/8/layout/default"/>
    <dgm:cxn modelId="{A9DB8AE2-30FC-4795-B777-C4D5BEF75CF6}" srcId="{E4A7DCCB-8C21-4266-886D-12D6BCDAABD5}" destId="{3C3F5A5D-FBE3-4519-87CF-EA3071EBAE2F}" srcOrd="6" destOrd="0" parTransId="{728BCC22-54D8-44F3-95F6-B045F9A32F8D}" sibTransId="{FBEE36B1-ECBB-4289-B2E7-B9EB39301968}"/>
    <dgm:cxn modelId="{9F1CCA77-030E-4E34-958E-B00F86DDF450}" type="presOf" srcId="{9728F6F8-B67A-45F8-A7D0-6BBAB5ACB4AA}" destId="{CDAEDE95-0E26-4E3D-9955-FD9DF4221CCC}" srcOrd="0" destOrd="0" presId="urn:microsoft.com/office/officeart/2005/8/layout/default"/>
    <dgm:cxn modelId="{35CC10B2-94D3-4022-A902-22FF768577C3}" type="presOf" srcId="{85BBA896-E6D5-4481-AC6F-62FE5055D103}" destId="{CA3FC349-C214-46B5-8DEC-0F5A659687B0}" srcOrd="0" destOrd="0" presId="urn:microsoft.com/office/officeart/2005/8/layout/default"/>
    <dgm:cxn modelId="{1154E2DC-465C-4C8C-8A21-94DEDD3B276A}" type="presOf" srcId="{63F49979-A8FD-4EE5-B3C9-72C42F26A283}" destId="{88A346E8-B15B-4E27-A372-8C48119A7F3F}" srcOrd="0" destOrd="0" presId="urn:microsoft.com/office/officeart/2005/8/layout/default"/>
    <dgm:cxn modelId="{F19F0FC7-EE2F-49E0-AEAF-4A8F25AB08C3}" type="presOf" srcId="{A870D467-32BF-4A05-8C1B-1E1AD6070C81}" destId="{9E3B6035-67B7-4FAD-BDEF-DB6A63E86EAD}" srcOrd="0" destOrd="0" presId="urn:microsoft.com/office/officeart/2005/8/layout/default"/>
    <dgm:cxn modelId="{E3C6EE2D-6EB6-417E-B947-25F6FA00BA8F}" type="presParOf" srcId="{AA6DD584-BD73-4030-ACDA-895D07D00597}" destId="{CA3FC349-C214-46B5-8DEC-0F5A659687B0}" srcOrd="0" destOrd="0" presId="urn:microsoft.com/office/officeart/2005/8/layout/default"/>
    <dgm:cxn modelId="{15FA3840-7817-4C80-8902-CAF200480B15}" type="presParOf" srcId="{AA6DD584-BD73-4030-ACDA-895D07D00597}" destId="{B82BC2F0-1014-434F-B774-E46E05ACD528}" srcOrd="1" destOrd="0" presId="urn:microsoft.com/office/officeart/2005/8/layout/default"/>
    <dgm:cxn modelId="{E49F33BE-91BB-4B83-B54F-35EB6668223F}" type="presParOf" srcId="{AA6DD584-BD73-4030-ACDA-895D07D00597}" destId="{08D783CA-FD9A-4DDD-BBBD-91CB54218A1A}" srcOrd="2" destOrd="0" presId="urn:microsoft.com/office/officeart/2005/8/layout/default"/>
    <dgm:cxn modelId="{8C82072F-591A-45C3-9255-3BAC1B0B1EC2}" type="presParOf" srcId="{AA6DD584-BD73-4030-ACDA-895D07D00597}" destId="{67692B54-C6C8-46FB-9F37-F9B6032841DC}" srcOrd="3" destOrd="0" presId="urn:microsoft.com/office/officeart/2005/8/layout/default"/>
    <dgm:cxn modelId="{F64EA9D2-3973-4ECD-BD13-5AEF793A17B5}" type="presParOf" srcId="{AA6DD584-BD73-4030-ACDA-895D07D00597}" destId="{CDAEDE95-0E26-4E3D-9955-FD9DF4221CCC}" srcOrd="4" destOrd="0" presId="urn:microsoft.com/office/officeart/2005/8/layout/default"/>
    <dgm:cxn modelId="{D46CBEDF-E0AD-4970-9F10-20D487241264}" type="presParOf" srcId="{AA6DD584-BD73-4030-ACDA-895D07D00597}" destId="{9E5D5D1B-3E14-4BB9-9370-A67743B1933F}" srcOrd="5" destOrd="0" presId="urn:microsoft.com/office/officeart/2005/8/layout/default"/>
    <dgm:cxn modelId="{60A6085A-BBA0-4CE6-A270-FAECB1276365}" type="presParOf" srcId="{AA6DD584-BD73-4030-ACDA-895D07D00597}" destId="{6647B5DE-2AE7-49B7-87BD-ADB7E03EE4A0}" srcOrd="6" destOrd="0" presId="urn:microsoft.com/office/officeart/2005/8/layout/default"/>
    <dgm:cxn modelId="{18607396-4138-469E-BD8F-5D54A524DC96}" type="presParOf" srcId="{AA6DD584-BD73-4030-ACDA-895D07D00597}" destId="{EF36E429-27A5-45F1-ADCF-BE3D7F297923}" srcOrd="7" destOrd="0" presId="urn:microsoft.com/office/officeart/2005/8/layout/default"/>
    <dgm:cxn modelId="{807FDA74-3A4D-467C-93F8-147EBED53AE7}" type="presParOf" srcId="{AA6DD584-BD73-4030-ACDA-895D07D00597}" destId="{88A346E8-B15B-4E27-A372-8C48119A7F3F}" srcOrd="8" destOrd="0" presId="urn:microsoft.com/office/officeart/2005/8/layout/default"/>
    <dgm:cxn modelId="{42D64283-E1FD-4D23-85BD-9313E91D36B6}" type="presParOf" srcId="{AA6DD584-BD73-4030-ACDA-895D07D00597}" destId="{B9D816DE-1E05-442E-84AA-629598BD6F55}" srcOrd="9" destOrd="0" presId="urn:microsoft.com/office/officeart/2005/8/layout/default"/>
    <dgm:cxn modelId="{7E12183D-5847-46E5-9414-120370EDC3AF}" type="presParOf" srcId="{AA6DD584-BD73-4030-ACDA-895D07D00597}" destId="{0C0D8BCD-207D-4C3A-8289-FFEF65B6F592}" srcOrd="10" destOrd="0" presId="urn:microsoft.com/office/officeart/2005/8/layout/default"/>
    <dgm:cxn modelId="{EB25BA3C-FE7A-47D1-81EB-704CD78FFDEF}" type="presParOf" srcId="{AA6DD584-BD73-4030-ACDA-895D07D00597}" destId="{EFC85272-81C2-474D-9C45-9127E36E8492}" srcOrd="11" destOrd="0" presId="urn:microsoft.com/office/officeart/2005/8/layout/default"/>
    <dgm:cxn modelId="{BDD9BC34-4C5E-466B-80DE-C3FB1BAACEC1}" type="presParOf" srcId="{AA6DD584-BD73-4030-ACDA-895D07D00597}" destId="{766B30D0-D67F-4ACF-8BAF-81A6BEBF9544}" srcOrd="12" destOrd="0" presId="urn:microsoft.com/office/officeart/2005/8/layout/default"/>
    <dgm:cxn modelId="{4E2EF7BE-8460-4C6A-BE78-461F2F2ABD73}" type="presParOf" srcId="{AA6DD584-BD73-4030-ACDA-895D07D00597}" destId="{CB83E71F-B801-4628-9B12-3F5156EF892A}" srcOrd="13" destOrd="0" presId="urn:microsoft.com/office/officeart/2005/8/layout/default"/>
    <dgm:cxn modelId="{224319B9-ADC9-4C3A-8B82-4DA476733F52}" type="presParOf" srcId="{AA6DD584-BD73-4030-ACDA-895D07D00597}" destId="{DDB74A3C-91DA-4F37-96F9-EF43921F7AC4}" srcOrd="14" destOrd="0" presId="urn:microsoft.com/office/officeart/2005/8/layout/default"/>
    <dgm:cxn modelId="{776A58C5-75D3-4F8C-B215-D7AC831B66B6}" type="presParOf" srcId="{AA6DD584-BD73-4030-ACDA-895D07D00597}" destId="{94B72281-14EA-4F4A-A48B-43E8CF99CEE6}" srcOrd="15" destOrd="0" presId="urn:microsoft.com/office/officeart/2005/8/layout/default"/>
    <dgm:cxn modelId="{8B042033-1EF2-4373-8548-59518BF9CCEF}" type="presParOf" srcId="{AA6DD584-BD73-4030-ACDA-895D07D00597}" destId="{9E3B6035-67B7-4FAD-BDEF-DB6A63E86EAD}" srcOrd="16" destOrd="0" presId="urn:microsoft.com/office/officeart/2005/8/layout/default"/>
    <dgm:cxn modelId="{C61E175F-C7CA-45E5-921E-39BB1F74F806}" type="presParOf" srcId="{AA6DD584-BD73-4030-ACDA-895D07D00597}" destId="{9489BA88-091B-4DA5-8D05-A5A10FA74CFA}" srcOrd="17" destOrd="0" presId="urn:microsoft.com/office/officeart/2005/8/layout/default"/>
    <dgm:cxn modelId="{FEAD0A9A-AEA6-49A1-9ACE-E9BBBC109FB7}" type="presParOf" srcId="{AA6DD584-BD73-4030-ACDA-895D07D00597}" destId="{D8EBF8D3-1558-4F43-B412-D123913E4887}" srcOrd="18" destOrd="0" presId="urn:microsoft.com/office/officeart/2005/8/layout/default"/>
    <dgm:cxn modelId="{44F32353-4E15-4234-AE51-AB552FC1D935}" type="presParOf" srcId="{AA6DD584-BD73-4030-ACDA-895D07D00597}" destId="{3A9EB8F2-4B2E-47D1-B670-D6EC30F6CDEB}" srcOrd="19" destOrd="0" presId="urn:microsoft.com/office/officeart/2005/8/layout/default"/>
    <dgm:cxn modelId="{A5EB9D53-ACB3-4134-A2BD-CB2CA39D3F53}" type="presParOf" srcId="{AA6DD584-BD73-4030-ACDA-895D07D00597}" destId="{D97EF864-12AC-43AB-B8BF-897F05CADEE7}" srcOrd="20" destOrd="0" presId="urn:microsoft.com/office/officeart/2005/8/layout/default"/>
    <dgm:cxn modelId="{C9E3B22E-FB4F-4CFC-AA0C-7B8F7D051649}" type="presParOf" srcId="{AA6DD584-BD73-4030-ACDA-895D07D00597}" destId="{9DB1D7F5-39AA-4C35-BD82-285A9310CF29}" srcOrd="21" destOrd="0" presId="urn:microsoft.com/office/officeart/2005/8/layout/default"/>
    <dgm:cxn modelId="{FBE9987F-A0DE-4A24-9AA2-64FD84DD90C3}" type="presParOf" srcId="{AA6DD584-BD73-4030-ACDA-895D07D00597}" destId="{6A983694-3D0B-4E85-A038-A9AD8CE1440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FC349-C214-46B5-8DEC-0F5A659687B0}">
      <dsp:nvSpPr>
        <dsp:cNvPr id="0" name=""/>
        <dsp:cNvSpPr/>
      </dsp:nvSpPr>
      <dsp:spPr>
        <a:xfrm>
          <a:off x="7902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x</a:t>
          </a:r>
          <a:endParaRPr lang="en-US" sz="1900" kern="1200" dirty="0"/>
        </a:p>
      </dsp:txBody>
      <dsp:txXfrm>
        <a:off x="79027" y="565"/>
        <a:ext cx="819745" cy="491847"/>
      </dsp:txXfrm>
    </dsp:sp>
    <dsp:sp modelId="{08D783CA-FD9A-4DDD-BBBD-91CB54218A1A}">
      <dsp:nvSpPr>
        <dsp:cNvPr id="0" name=""/>
        <dsp:cNvSpPr/>
      </dsp:nvSpPr>
      <dsp:spPr>
        <a:xfrm>
          <a:off x="98074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</a:t>
          </a:r>
          <a:endParaRPr lang="en-US" sz="1900" kern="1200" dirty="0"/>
        </a:p>
      </dsp:txBody>
      <dsp:txXfrm>
        <a:off x="980747" y="565"/>
        <a:ext cx="819745" cy="491847"/>
      </dsp:txXfrm>
    </dsp:sp>
    <dsp:sp modelId="{CDAEDE95-0E26-4E3D-9955-FD9DF4221CCC}">
      <dsp:nvSpPr>
        <dsp:cNvPr id="0" name=""/>
        <dsp:cNvSpPr/>
      </dsp:nvSpPr>
      <dsp:spPr>
        <a:xfrm>
          <a:off x="188246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>
        <a:off x="1882467" y="565"/>
        <a:ext cx="819745" cy="491847"/>
      </dsp:txXfrm>
    </dsp:sp>
    <dsp:sp modelId="{6647B5DE-2AE7-49B7-87BD-ADB7E03EE4A0}">
      <dsp:nvSpPr>
        <dsp:cNvPr id="0" name=""/>
        <dsp:cNvSpPr/>
      </dsp:nvSpPr>
      <dsp:spPr>
        <a:xfrm>
          <a:off x="278418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3</a:t>
          </a:r>
          <a:endParaRPr lang="en-US" sz="1900" kern="1200" dirty="0"/>
        </a:p>
      </dsp:txBody>
      <dsp:txXfrm>
        <a:off x="2784187" y="565"/>
        <a:ext cx="819745" cy="491847"/>
      </dsp:txXfrm>
    </dsp:sp>
    <dsp:sp modelId="{88A346E8-B15B-4E27-A372-8C48119A7F3F}">
      <dsp:nvSpPr>
        <dsp:cNvPr id="0" name=""/>
        <dsp:cNvSpPr/>
      </dsp:nvSpPr>
      <dsp:spPr>
        <a:xfrm>
          <a:off x="3685907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4</a:t>
          </a:r>
          <a:endParaRPr lang="en-US" sz="1900" kern="1200" dirty="0"/>
        </a:p>
      </dsp:txBody>
      <dsp:txXfrm>
        <a:off x="3685907" y="565"/>
        <a:ext cx="819745" cy="491847"/>
      </dsp:txXfrm>
    </dsp:sp>
    <dsp:sp modelId="{0C0D8BCD-207D-4C3A-8289-FFEF65B6F592}">
      <dsp:nvSpPr>
        <dsp:cNvPr id="0" name=""/>
        <dsp:cNvSpPr/>
      </dsp:nvSpPr>
      <dsp:spPr>
        <a:xfrm>
          <a:off x="4587626" y="565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5</a:t>
          </a:r>
          <a:endParaRPr lang="en-US" sz="1900" kern="1200" dirty="0"/>
        </a:p>
      </dsp:txBody>
      <dsp:txXfrm>
        <a:off x="4587626" y="565"/>
        <a:ext cx="819745" cy="491847"/>
      </dsp:txXfrm>
    </dsp:sp>
    <dsp:sp modelId="{766B30D0-D67F-4ACF-8BAF-81A6BEBF9544}">
      <dsp:nvSpPr>
        <dsp:cNvPr id="0" name=""/>
        <dsp:cNvSpPr/>
      </dsp:nvSpPr>
      <dsp:spPr>
        <a:xfrm>
          <a:off x="7902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f(x)</a:t>
          </a:r>
          <a:endParaRPr lang="en-US" sz="1900" kern="1200" dirty="0"/>
        </a:p>
      </dsp:txBody>
      <dsp:txXfrm>
        <a:off x="79027" y="574387"/>
        <a:ext cx="819745" cy="491847"/>
      </dsp:txXfrm>
    </dsp:sp>
    <dsp:sp modelId="{DDB74A3C-91DA-4F37-96F9-EF43921F7AC4}">
      <dsp:nvSpPr>
        <dsp:cNvPr id="0" name=""/>
        <dsp:cNvSpPr/>
      </dsp:nvSpPr>
      <dsp:spPr>
        <a:xfrm>
          <a:off x="98074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</a:t>
          </a:r>
          <a:endParaRPr lang="en-US" sz="1900" kern="1200" dirty="0"/>
        </a:p>
      </dsp:txBody>
      <dsp:txXfrm>
        <a:off x="980747" y="574387"/>
        <a:ext cx="819745" cy="491847"/>
      </dsp:txXfrm>
    </dsp:sp>
    <dsp:sp modelId="{9E3B6035-67B7-4FAD-BDEF-DB6A63E86EAD}">
      <dsp:nvSpPr>
        <dsp:cNvPr id="0" name=""/>
        <dsp:cNvSpPr/>
      </dsp:nvSpPr>
      <dsp:spPr>
        <a:xfrm>
          <a:off x="188246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1.4142</a:t>
          </a:r>
          <a:endParaRPr lang="en-US" sz="1900" kern="1200" dirty="0"/>
        </a:p>
      </dsp:txBody>
      <dsp:txXfrm>
        <a:off x="1882467" y="574387"/>
        <a:ext cx="819745" cy="491847"/>
      </dsp:txXfrm>
    </dsp:sp>
    <dsp:sp modelId="{D8EBF8D3-1558-4F43-B412-D123913E4887}">
      <dsp:nvSpPr>
        <dsp:cNvPr id="0" name=""/>
        <dsp:cNvSpPr/>
      </dsp:nvSpPr>
      <dsp:spPr>
        <a:xfrm>
          <a:off x="278418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1.7321</a:t>
          </a:r>
          <a:endParaRPr lang="en-US" sz="1900" kern="1200" dirty="0"/>
        </a:p>
      </dsp:txBody>
      <dsp:txXfrm>
        <a:off x="2784187" y="574387"/>
        <a:ext cx="819745" cy="491847"/>
      </dsp:txXfrm>
    </dsp:sp>
    <dsp:sp modelId="{D97EF864-12AC-43AB-B8BF-897F05CADEE7}">
      <dsp:nvSpPr>
        <dsp:cNvPr id="0" name=""/>
        <dsp:cNvSpPr/>
      </dsp:nvSpPr>
      <dsp:spPr>
        <a:xfrm>
          <a:off x="3685907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</a:t>
          </a:r>
          <a:endParaRPr lang="en-US" sz="1900" kern="1200" dirty="0"/>
        </a:p>
      </dsp:txBody>
      <dsp:txXfrm>
        <a:off x="3685907" y="574387"/>
        <a:ext cx="819745" cy="491847"/>
      </dsp:txXfrm>
    </dsp:sp>
    <dsp:sp modelId="{6A983694-3D0B-4E85-A038-A9AD8CE14403}">
      <dsp:nvSpPr>
        <dsp:cNvPr id="0" name=""/>
        <dsp:cNvSpPr/>
      </dsp:nvSpPr>
      <dsp:spPr>
        <a:xfrm>
          <a:off x="4587626" y="574387"/>
          <a:ext cx="819745" cy="4918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2.2361</a:t>
          </a:r>
          <a:endParaRPr lang="en-US" sz="1900" kern="1200" dirty="0"/>
        </a:p>
      </dsp:txBody>
      <dsp:txXfrm>
        <a:off x="4587626" y="574387"/>
        <a:ext cx="819745" cy="491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6DAC-5C65-4CD2-80CD-9D2191757D8E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E17CD-C478-4E47-A895-B1E3AAC94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58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5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E17CD-C478-4E47-A895-B1E3AAC94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7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4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8B9D5-9D78-45D4-A54A-04D336F68E46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BCC-0084-485A-8B0B-E6AD70F66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1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Lecture </a:t>
            </a:r>
            <a:r>
              <a:rPr lang="en-US" smtClean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Curve Fitting: Interpolation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685800"/>
            <a:ext cx="7315200" cy="70788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CSE 2207</a:t>
            </a:r>
          </a:p>
          <a:p>
            <a:r>
              <a:rPr lang="en-US" sz="2000" b="1" dirty="0" smtClean="0"/>
              <a:t>Numerical Methods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78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Curve Fitting: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23622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Purposes: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To estimate the value of </a:t>
            </a:r>
            <a:r>
              <a:rPr lang="en-US" b="1" dirty="0" smtClean="0"/>
              <a:t>dependent</a:t>
            </a:r>
            <a:r>
              <a:rPr lang="en-US" dirty="0" smtClean="0"/>
              <a:t> variable y for an intermediate value of </a:t>
            </a:r>
            <a:r>
              <a:rPr lang="en-US" b="1" dirty="0" smtClean="0"/>
              <a:t>independent</a:t>
            </a:r>
            <a:r>
              <a:rPr lang="en-US" dirty="0" smtClean="0"/>
              <a:t> variable 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</a:t>
            </a:r>
            <a:r>
              <a:rPr lang="en-US" dirty="0" smtClean="0"/>
              <a:t>.g. following table is given: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42627402"/>
              </p:ext>
            </p:extLst>
          </p:nvPr>
        </p:nvGraphicFramePr>
        <p:xfrm>
          <a:off x="1295400" y="3505200"/>
          <a:ext cx="54864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8884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Determine the value of f(x) for x = 3.5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03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447800"/>
                <a:ext cx="85344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How to do that?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Construct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that will pass through the given set of points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 Evaluate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The process of constructing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b="1" dirty="0" smtClean="0"/>
                  <a:t>to fit a table of data points is called curve fitting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447800"/>
                <a:ext cx="8534400" cy="4678363"/>
              </a:xfrm>
              <a:blipFill rotWithShape="1">
                <a:blip r:embed="rId3"/>
                <a:stretch>
                  <a:fillRect l="-1857" t="-1695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2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Tabular data points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Table of values of well-defined functions</a:t>
            </a:r>
            <a:r>
              <a:rPr lang="en-US" dirty="0" smtClean="0"/>
              <a:t>, e.g. logarithmic tables, trigonometric tables. Tables values are accurate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Data tabulated from experimental measurement</a:t>
            </a:r>
            <a:r>
              <a:rPr lang="en-US" dirty="0" smtClean="0"/>
              <a:t>, e.g. relationship between time vs. temperature raise, applied voltage vs. speed of a fan. Table values are not accurate.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Curve Fitting: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373380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The method of constructing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so that it passes through all the tabular points (received from well-defined functions), and estimating values at non-tabular points is called </a:t>
                </a:r>
                <a:r>
                  <a:rPr lang="en-US" b="1" dirty="0" smtClean="0"/>
                  <a:t>interpolation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And the functions are known as </a:t>
                </a:r>
                <a:r>
                  <a:rPr lang="en-US" b="1" dirty="0" smtClean="0"/>
                  <a:t>interpolation polynomials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3733800"/>
              </a:xfrm>
              <a:blipFill rotWithShape="1">
                <a:blip r:embed="rId3"/>
                <a:stretch>
                  <a:fillRect l="-1630" t="-1961" r="-2963" b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143849" y="6477000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43849" y="4267200"/>
            <a:ext cx="0" cy="2209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4400" y="5498068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991449" y="4953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8049" y="6488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478249" y="6665016"/>
            <a:ext cx="55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408023" y="4598126"/>
            <a:ext cx="3370217" cy="1451763"/>
          </a:xfrm>
          <a:custGeom>
            <a:avLst/>
            <a:gdLst>
              <a:gd name="connsiteX0" fmla="*/ 0 w 3370217"/>
              <a:gd name="connsiteY0" fmla="*/ 1031965 h 1451763"/>
              <a:gd name="connsiteX1" fmla="*/ 992777 w 3370217"/>
              <a:gd name="connsiteY1" fmla="*/ 1449977 h 1451763"/>
              <a:gd name="connsiteX2" fmla="*/ 1528354 w 3370217"/>
              <a:gd name="connsiteY2" fmla="*/ 888274 h 1451763"/>
              <a:gd name="connsiteX3" fmla="*/ 2286000 w 3370217"/>
              <a:gd name="connsiteY3" fmla="*/ 1149531 h 1451763"/>
              <a:gd name="connsiteX4" fmla="*/ 2651760 w 3370217"/>
              <a:gd name="connsiteY4" fmla="*/ 705394 h 1451763"/>
              <a:gd name="connsiteX5" fmla="*/ 3122023 w 3370217"/>
              <a:gd name="connsiteY5" fmla="*/ 731520 h 1451763"/>
              <a:gd name="connsiteX6" fmla="*/ 3370217 w 3370217"/>
              <a:gd name="connsiteY6" fmla="*/ 0 h 145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0217" h="1451763">
                <a:moveTo>
                  <a:pt x="0" y="1031965"/>
                </a:moveTo>
                <a:cubicBezTo>
                  <a:pt x="369025" y="1252945"/>
                  <a:pt x="738051" y="1473926"/>
                  <a:pt x="992777" y="1449977"/>
                </a:cubicBezTo>
                <a:cubicBezTo>
                  <a:pt x="1247503" y="1426028"/>
                  <a:pt x="1312817" y="938348"/>
                  <a:pt x="1528354" y="888274"/>
                </a:cubicBezTo>
                <a:cubicBezTo>
                  <a:pt x="1743891" y="838200"/>
                  <a:pt x="2098766" y="1180011"/>
                  <a:pt x="2286000" y="1149531"/>
                </a:cubicBezTo>
                <a:cubicBezTo>
                  <a:pt x="2473234" y="1119051"/>
                  <a:pt x="2512423" y="775062"/>
                  <a:pt x="2651760" y="705394"/>
                </a:cubicBezTo>
                <a:cubicBezTo>
                  <a:pt x="2791097" y="635726"/>
                  <a:pt x="3002280" y="849086"/>
                  <a:pt x="3122023" y="731520"/>
                </a:cubicBezTo>
                <a:cubicBezTo>
                  <a:pt x="3241766" y="613954"/>
                  <a:pt x="3322320" y="134983"/>
                  <a:pt x="33702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5651863" y="571360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6335485" y="58790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6807926" y="53840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620000" y="56126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8331926" y="52338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8584474" y="4774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257800" y="4611469"/>
            <a:ext cx="14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Interpolation polynomial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5311" y="5233852"/>
            <a:ext cx="77289" cy="44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9851" y="4611469"/>
            <a:ext cx="13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Tabular data points</a:t>
            </a:r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7924800" y="522078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2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Curve Fitting: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2819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The method of constructing a curve that represents the general trend of the </a:t>
            </a:r>
            <a:r>
              <a:rPr lang="en-US" sz="2800" b="1" dirty="0" smtClean="0"/>
              <a:t>experimental data</a:t>
            </a:r>
            <a:r>
              <a:rPr lang="en-US" sz="2800" dirty="0" smtClean="0"/>
              <a:t>, without necessarily passing through the individuals points is called </a:t>
            </a:r>
            <a:r>
              <a:rPr lang="en-US" sz="2800" b="1" dirty="0" smtClean="0"/>
              <a:t>regression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 Such functions are called approximating functions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One of the popular approach is called </a:t>
            </a:r>
            <a:r>
              <a:rPr lang="en-US" sz="2800" b="1" dirty="0" smtClean="0"/>
              <a:t>least-square regression, </a:t>
            </a:r>
            <a:r>
              <a:rPr lang="en-US" sz="2800" dirty="0" smtClean="0"/>
              <a:t>will be discussed in the next chapter</a:t>
            </a:r>
            <a:endParaRPr lang="en-US" sz="2800" b="1" dirty="0"/>
          </a:p>
        </p:txBody>
      </p:sp>
      <p:sp>
        <p:nvSpPr>
          <p:cNvPr id="9" name="Freeform 8"/>
          <p:cNvSpPr/>
          <p:nvPr/>
        </p:nvSpPr>
        <p:spPr>
          <a:xfrm>
            <a:off x="5408023" y="4598126"/>
            <a:ext cx="3370217" cy="1451763"/>
          </a:xfrm>
          <a:custGeom>
            <a:avLst/>
            <a:gdLst>
              <a:gd name="connsiteX0" fmla="*/ 0 w 3370217"/>
              <a:gd name="connsiteY0" fmla="*/ 1031965 h 1451763"/>
              <a:gd name="connsiteX1" fmla="*/ 992777 w 3370217"/>
              <a:gd name="connsiteY1" fmla="*/ 1449977 h 1451763"/>
              <a:gd name="connsiteX2" fmla="*/ 1528354 w 3370217"/>
              <a:gd name="connsiteY2" fmla="*/ 888274 h 1451763"/>
              <a:gd name="connsiteX3" fmla="*/ 2286000 w 3370217"/>
              <a:gd name="connsiteY3" fmla="*/ 1149531 h 1451763"/>
              <a:gd name="connsiteX4" fmla="*/ 2651760 w 3370217"/>
              <a:gd name="connsiteY4" fmla="*/ 705394 h 1451763"/>
              <a:gd name="connsiteX5" fmla="*/ 3122023 w 3370217"/>
              <a:gd name="connsiteY5" fmla="*/ 731520 h 1451763"/>
              <a:gd name="connsiteX6" fmla="*/ 3370217 w 3370217"/>
              <a:gd name="connsiteY6" fmla="*/ 0 h 145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0217" h="1451763">
                <a:moveTo>
                  <a:pt x="0" y="1031965"/>
                </a:moveTo>
                <a:cubicBezTo>
                  <a:pt x="369025" y="1252945"/>
                  <a:pt x="738051" y="1473926"/>
                  <a:pt x="992777" y="1449977"/>
                </a:cubicBezTo>
                <a:cubicBezTo>
                  <a:pt x="1247503" y="1426028"/>
                  <a:pt x="1312817" y="938348"/>
                  <a:pt x="1528354" y="888274"/>
                </a:cubicBezTo>
                <a:cubicBezTo>
                  <a:pt x="1743891" y="838200"/>
                  <a:pt x="2098766" y="1180011"/>
                  <a:pt x="2286000" y="1149531"/>
                </a:cubicBezTo>
                <a:cubicBezTo>
                  <a:pt x="2473234" y="1119051"/>
                  <a:pt x="2512423" y="775062"/>
                  <a:pt x="2651760" y="705394"/>
                </a:cubicBezTo>
                <a:cubicBezTo>
                  <a:pt x="2791097" y="635726"/>
                  <a:pt x="3002280" y="849086"/>
                  <a:pt x="3122023" y="731520"/>
                </a:cubicBezTo>
                <a:cubicBezTo>
                  <a:pt x="3241766" y="613954"/>
                  <a:pt x="3322320" y="134983"/>
                  <a:pt x="33702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651863" y="5713605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335485" y="5879068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6807926" y="53840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7620000" y="56126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331926" y="5233852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8584474" y="4774474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57800" y="4611469"/>
            <a:ext cx="144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Interpolation polynomial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85311" y="5233852"/>
            <a:ext cx="77289" cy="448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79851" y="4611469"/>
            <a:ext cx="13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Tabular data points</a:t>
            </a:r>
            <a:endParaRPr lang="en-US" dirty="0"/>
          </a:p>
        </p:txBody>
      </p:sp>
      <p:sp>
        <p:nvSpPr>
          <p:cNvPr id="19" name="Flowchart: Connector 18"/>
          <p:cNvSpPr/>
          <p:nvPr/>
        </p:nvSpPr>
        <p:spPr>
          <a:xfrm>
            <a:off x="7924800" y="5220789"/>
            <a:ext cx="228600" cy="228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562600" y="4774474"/>
            <a:ext cx="3467449" cy="15501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22226" y="5867400"/>
            <a:ext cx="222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approximating function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V="1">
            <a:off x="6922226" y="5726974"/>
            <a:ext cx="0" cy="46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48200" y="4267200"/>
            <a:ext cx="4381849" cy="2590800"/>
            <a:chOff x="4648200" y="4267200"/>
            <a:chExt cx="4381849" cy="2590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5143849" y="6477000"/>
              <a:ext cx="3886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143849" y="4267200"/>
              <a:ext cx="0" cy="2209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648200" y="549806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4876800" y="4953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478249" y="6665016"/>
              <a:ext cx="551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229600" y="6488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224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Numerical Methods</a:t>
            </a:r>
            <a:r>
              <a:rPr lang="en-US" dirty="0" smtClean="0"/>
              <a:t> by E </a:t>
            </a:r>
            <a:r>
              <a:rPr lang="en-US" dirty="0" err="1" smtClean="0"/>
              <a:t>Balagurusamy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278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Theme</vt:lpstr>
      <vt:lpstr>Lecture 7 Curve Fitting: Interpolation</vt:lpstr>
      <vt:lpstr>Curve Fitting: Interpolation</vt:lpstr>
      <vt:lpstr>Curve Fitting: Interpolation</vt:lpstr>
      <vt:lpstr>Curve Fitting: Interpolation</vt:lpstr>
      <vt:lpstr>Curve Fitting: Interpolation</vt:lpstr>
      <vt:lpstr>Curve Fitting: Regression</vt:lpstr>
      <vt:lpstr>References</vt:lpstr>
    </vt:vector>
  </TitlesOfParts>
  <Company>City University of Hong Kong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Nawaz</dc:creator>
  <cp:lastModifiedBy>pc</cp:lastModifiedBy>
  <cp:revision>128</cp:revision>
  <dcterms:created xsi:type="dcterms:W3CDTF">2014-01-30T15:34:21Z</dcterms:created>
  <dcterms:modified xsi:type="dcterms:W3CDTF">2023-08-24T08:50:54Z</dcterms:modified>
</cp:coreProperties>
</file>