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81" r:id="rId3"/>
    <p:sldId id="282" r:id="rId4"/>
    <p:sldId id="283" r:id="rId5"/>
    <p:sldId id="284" r:id="rId6"/>
    <p:sldId id="285" r:id="rId7"/>
    <p:sldId id="286" r:id="rId8"/>
    <p:sldId id="287" r:id="rId9"/>
    <p:sldId id="288" r:id="rId10"/>
    <p:sldId id="289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1446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4A7DCCB-8C21-4266-886D-12D6BCDAABD5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5BBA896-E6D5-4481-AC6F-62FE5055D103}">
      <dgm:prSet phldrT="[Text]"/>
      <dgm:spPr/>
      <dgm:t>
        <a:bodyPr/>
        <a:lstStyle/>
        <a:p>
          <a:r>
            <a:rPr lang="en-US" dirty="0" smtClean="0"/>
            <a:t>x</a:t>
          </a:r>
          <a:endParaRPr lang="en-US" dirty="0"/>
        </a:p>
      </dgm:t>
    </dgm:pt>
    <dgm:pt modelId="{6DB5FDA1-22FC-4103-9B15-AD7AC5451C82}" type="parTrans" cxnId="{206C38C4-A4E8-413B-BCA1-951967483148}">
      <dgm:prSet/>
      <dgm:spPr/>
      <dgm:t>
        <a:bodyPr/>
        <a:lstStyle/>
        <a:p>
          <a:endParaRPr lang="en-US"/>
        </a:p>
      </dgm:t>
    </dgm:pt>
    <dgm:pt modelId="{79ACC4CD-DD0F-46DE-8AB7-63DE26114B6F}" type="sibTrans" cxnId="{206C38C4-A4E8-413B-BCA1-951967483148}">
      <dgm:prSet/>
      <dgm:spPr/>
      <dgm:t>
        <a:bodyPr/>
        <a:lstStyle/>
        <a:p>
          <a:endParaRPr lang="en-US"/>
        </a:p>
      </dgm:t>
    </dgm:pt>
    <dgm:pt modelId="{460C05EF-1225-4DF8-A867-90200DC80E60}">
      <dgm:prSet phldrT="[Text]"/>
      <dgm:spPr/>
      <dgm:t>
        <a:bodyPr/>
        <a:lstStyle/>
        <a:p>
          <a:r>
            <a:rPr lang="en-US" dirty="0" smtClean="0"/>
            <a:t>1</a:t>
          </a:r>
          <a:endParaRPr lang="en-US" dirty="0"/>
        </a:p>
      </dgm:t>
    </dgm:pt>
    <dgm:pt modelId="{1027BBA8-1AFF-40EA-87CB-3DDFEAFCF57F}" type="parTrans" cxnId="{8CCAFB71-1C8A-4420-BEDE-7E7319A900AE}">
      <dgm:prSet/>
      <dgm:spPr/>
      <dgm:t>
        <a:bodyPr/>
        <a:lstStyle/>
        <a:p>
          <a:endParaRPr lang="en-US"/>
        </a:p>
      </dgm:t>
    </dgm:pt>
    <dgm:pt modelId="{895ECE4A-39FF-47D4-B8B9-F5EA14010D2C}" type="sibTrans" cxnId="{8CCAFB71-1C8A-4420-BEDE-7E7319A900AE}">
      <dgm:prSet/>
      <dgm:spPr/>
      <dgm:t>
        <a:bodyPr/>
        <a:lstStyle/>
        <a:p>
          <a:endParaRPr lang="en-US"/>
        </a:p>
      </dgm:t>
    </dgm:pt>
    <dgm:pt modelId="{9728F6F8-B67A-45F8-A7D0-6BBAB5ACB4AA}">
      <dgm:prSet phldrT="[Text]"/>
      <dgm:spPr/>
      <dgm:t>
        <a:bodyPr/>
        <a:lstStyle/>
        <a:p>
          <a:r>
            <a:rPr lang="en-US" dirty="0" smtClean="0"/>
            <a:t>2</a:t>
          </a:r>
          <a:endParaRPr lang="en-US" dirty="0"/>
        </a:p>
      </dgm:t>
    </dgm:pt>
    <dgm:pt modelId="{58B8AEB5-8FF2-4EF8-ACF7-8ED5179378A4}" type="parTrans" cxnId="{E8315EAA-767A-42FE-8F9C-0307C0E65245}">
      <dgm:prSet/>
      <dgm:spPr/>
      <dgm:t>
        <a:bodyPr/>
        <a:lstStyle/>
        <a:p>
          <a:endParaRPr lang="en-US"/>
        </a:p>
      </dgm:t>
    </dgm:pt>
    <dgm:pt modelId="{76DA9FED-17CE-484B-8D08-D73417D7134C}" type="sibTrans" cxnId="{E8315EAA-767A-42FE-8F9C-0307C0E65245}">
      <dgm:prSet/>
      <dgm:spPr/>
      <dgm:t>
        <a:bodyPr/>
        <a:lstStyle/>
        <a:p>
          <a:endParaRPr lang="en-US"/>
        </a:p>
      </dgm:t>
    </dgm:pt>
    <dgm:pt modelId="{B76D117F-AFED-41B2-9933-6AA88E6F996B}">
      <dgm:prSet phldrT="[Text]"/>
      <dgm:spPr/>
      <dgm:t>
        <a:bodyPr/>
        <a:lstStyle/>
        <a:p>
          <a:r>
            <a:rPr lang="en-US" dirty="0" smtClean="0"/>
            <a:t>3</a:t>
          </a:r>
          <a:endParaRPr lang="en-US" dirty="0"/>
        </a:p>
      </dgm:t>
    </dgm:pt>
    <dgm:pt modelId="{799E875B-3866-421D-AE12-0B7AA1EDD0C3}" type="parTrans" cxnId="{E8449CF0-EF4B-41A9-A804-D53469F23AC6}">
      <dgm:prSet/>
      <dgm:spPr/>
      <dgm:t>
        <a:bodyPr/>
        <a:lstStyle/>
        <a:p>
          <a:endParaRPr lang="en-US"/>
        </a:p>
      </dgm:t>
    </dgm:pt>
    <dgm:pt modelId="{712BEC71-BA64-494A-9FA6-4BC63675FC98}" type="sibTrans" cxnId="{E8449CF0-EF4B-41A9-A804-D53469F23AC6}">
      <dgm:prSet/>
      <dgm:spPr/>
      <dgm:t>
        <a:bodyPr/>
        <a:lstStyle/>
        <a:p>
          <a:endParaRPr lang="en-US"/>
        </a:p>
      </dgm:t>
    </dgm:pt>
    <dgm:pt modelId="{63F49979-A8FD-4EE5-B3C9-72C42F26A283}">
      <dgm:prSet/>
      <dgm:spPr/>
      <dgm:t>
        <a:bodyPr/>
        <a:lstStyle/>
        <a:p>
          <a:r>
            <a:rPr lang="en-US" dirty="0" smtClean="0"/>
            <a:t>4</a:t>
          </a:r>
          <a:endParaRPr lang="en-US" dirty="0"/>
        </a:p>
      </dgm:t>
    </dgm:pt>
    <dgm:pt modelId="{81CEBED7-0E0A-409F-9754-E92D170A94E7}" type="parTrans" cxnId="{E727A762-74AA-4F6F-AA34-74E1D6AA2E18}">
      <dgm:prSet/>
      <dgm:spPr/>
      <dgm:t>
        <a:bodyPr/>
        <a:lstStyle/>
        <a:p>
          <a:endParaRPr lang="en-US"/>
        </a:p>
      </dgm:t>
    </dgm:pt>
    <dgm:pt modelId="{7826D004-8C43-4200-B02E-1882E03E3F7F}" type="sibTrans" cxnId="{E727A762-74AA-4F6F-AA34-74E1D6AA2E18}">
      <dgm:prSet/>
      <dgm:spPr/>
      <dgm:t>
        <a:bodyPr/>
        <a:lstStyle/>
        <a:p>
          <a:endParaRPr lang="en-US"/>
        </a:p>
      </dgm:t>
    </dgm:pt>
    <dgm:pt modelId="{27505F9E-B30D-487B-ABBE-6B3B812282F4}">
      <dgm:prSet/>
      <dgm:spPr/>
      <dgm:t>
        <a:bodyPr/>
        <a:lstStyle/>
        <a:p>
          <a:r>
            <a:rPr lang="en-US" dirty="0" smtClean="0"/>
            <a:t>5</a:t>
          </a:r>
          <a:endParaRPr lang="en-US" dirty="0"/>
        </a:p>
      </dgm:t>
    </dgm:pt>
    <dgm:pt modelId="{6C009ADC-ED37-474E-A236-8B67093E2A3B}" type="parTrans" cxnId="{6CA9BB0B-94F3-4650-A7EB-FA70D275F193}">
      <dgm:prSet/>
      <dgm:spPr/>
      <dgm:t>
        <a:bodyPr/>
        <a:lstStyle/>
        <a:p>
          <a:endParaRPr lang="en-US"/>
        </a:p>
      </dgm:t>
    </dgm:pt>
    <dgm:pt modelId="{48FD812D-1C3C-411E-A960-EB6CEFA87FE1}" type="sibTrans" cxnId="{6CA9BB0B-94F3-4650-A7EB-FA70D275F193}">
      <dgm:prSet/>
      <dgm:spPr/>
      <dgm:t>
        <a:bodyPr/>
        <a:lstStyle/>
        <a:p>
          <a:endParaRPr lang="en-US"/>
        </a:p>
      </dgm:t>
    </dgm:pt>
    <dgm:pt modelId="{3C3F5A5D-FBE3-4519-87CF-EA3071EBAE2F}">
      <dgm:prSet/>
      <dgm:spPr/>
      <dgm:t>
        <a:bodyPr/>
        <a:lstStyle/>
        <a:p>
          <a:r>
            <a:rPr lang="en-US" dirty="0" smtClean="0"/>
            <a:t>f(x)</a:t>
          </a:r>
          <a:endParaRPr lang="en-US" dirty="0"/>
        </a:p>
      </dgm:t>
    </dgm:pt>
    <dgm:pt modelId="{728BCC22-54D8-44F3-95F6-B045F9A32F8D}" type="parTrans" cxnId="{A9DB8AE2-30FC-4795-B777-C4D5BEF75CF6}">
      <dgm:prSet/>
      <dgm:spPr/>
      <dgm:t>
        <a:bodyPr/>
        <a:lstStyle/>
        <a:p>
          <a:endParaRPr lang="en-US"/>
        </a:p>
      </dgm:t>
    </dgm:pt>
    <dgm:pt modelId="{FBEE36B1-ECBB-4289-B2E7-B9EB39301968}" type="sibTrans" cxnId="{A9DB8AE2-30FC-4795-B777-C4D5BEF75CF6}">
      <dgm:prSet/>
      <dgm:spPr/>
      <dgm:t>
        <a:bodyPr/>
        <a:lstStyle/>
        <a:p>
          <a:endParaRPr lang="en-US"/>
        </a:p>
      </dgm:t>
    </dgm:pt>
    <dgm:pt modelId="{F74539CF-DCEF-4D9E-8E0E-DC98BB46021E}">
      <dgm:prSet/>
      <dgm:spPr/>
      <dgm:t>
        <a:bodyPr/>
        <a:lstStyle/>
        <a:p>
          <a:r>
            <a:rPr lang="en-US" dirty="0" smtClean="0"/>
            <a:t>1</a:t>
          </a:r>
          <a:endParaRPr lang="en-US" dirty="0"/>
        </a:p>
      </dgm:t>
    </dgm:pt>
    <dgm:pt modelId="{A265C276-684B-4D3E-A7FD-6C1182EACA1D}" type="parTrans" cxnId="{E29F3F38-FBA0-4E53-B675-D537F7830AA3}">
      <dgm:prSet/>
      <dgm:spPr/>
      <dgm:t>
        <a:bodyPr/>
        <a:lstStyle/>
        <a:p>
          <a:endParaRPr lang="en-US"/>
        </a:p>
      </dgm:t>
    </dgm:pt>
    <dgm:pt modelId="{080C141C-09EF-4169-A772-AB10C4E0B065}" type="sibTrans" cxnId="{E29F3F38-FBA0-4E53-B675-D537F7830AA3}">
      <dgm:prSet/>
      <dgm:spPr/>
      <dgm:t>
        <a:bodyPr/>
        <a:lstStyle/>
        <a:p>
          <a:endParaRPr lang="en-US"/>
        </a:p>
      </dgm:t>
    </dgm:pt>
    <dgm:pt modelId="{A870D467-32BF-4A05-8C1B-1E1AD6070C81}">
      <dgm:prSet/>
      <dgm:spPr/>
      <dgm:t>
        <a:bodyPr/>
        <a:lstStyle/>
        <a:p>
          <a:r>
            <a:rPr lang="en-US" dirty="0" smtClean="0"/>
            <a:t>1.4142</a:t>
          </a:r>
          <a:endParaRPr lang="en-US" dirty="0"/>
        </a:p>
      </dgm:t>
    </dgm:pt>
    <dgm:pt modelId="{8690ED24-86CE-48A7-ADAF-CB447CE9A902}" type="parTrans" cxnId="{F8A50351-0A3B-485F-BBA8-96C8BA607992}">
      <dgm:prSet/>
      <dgm:spPr/>
      <dgm:t>
        <a:bodyPr/>
        <a:lstStyle/>
        <a:p>
          <a:endParaRPr lang="en-US"/>
        </a:p>
      </dgm:t>
    </dgm:pt>
    <dgm:pt modelId="{14AC1F78-507D-424D-9AC0-45F21FE55B63}" type="sibTrans" cxnId="{F8A50351-0A3B-485F-BBA8-96C8BA607992}">
      <dgm:prSet/>
      <dgm:spPr/>
      <dgm:t>
        <a:bodyPr/>
        <a:lstStyle/>
        <a:p>
          <a:endParaRPr lang="en-US"/>
        </a:p>
      </dgm:t>
    </dgm:pt>
    <dgm:pt modelId="{276B6615-F2AA-4785-A370-E71050CBADEB}">
      <dgm:prSet/>
      <dgm:spPr/>
      <dgm:t>
        <a:bodyPr/>
        <a:lstStyle/>
        <a:p>
          <a:r>
            <a:rPr lang="en-US" dirty="0" smtClean="0"/>
            <a:t>1.7321</a:t>
          </a:r>
          <a:endParaRPr lang="en-US" dirty="0"/>
        </a:p>
      </dgm:t>
    </dgm:pt>
    <dgm:pt modelId="{F1BBE9D2-2D37-46B8-BA90-E7BAB4B7C12B}" type="parTrans" cxnId="{66298524-34DC-47E4-9126-DEE3B126010A}">
      <dgm:prSet/>
      <dgm:spPr/>
      <dgm:t>
        <a:bodyPr/>
        <a:lstStyle/>
        <a:p>
          <a:endParaRPr lang="en-US"/>
        </a:p>
      </dgm:t>
    </dgm:pt>
    <dgm:pt modelId="{1AB64880-1A14-4B3C-98FD-6D54D64A319C}" type="sibTrans" cxnId="{66298524-34DC-47E4-9126-DEE3B126010A}">
      <dgm:prSet/>
      <dgm:spPr/>
      <dgm:t>
        <a:bodyPr/>
        <a:lstStyle/>
        <a:p>
          <a:endParaRPr lang="en-US"/>
        </a:p>
      </dgm:t>
    </dgm:pt>
    <dgm:pt modelId="{D53D75D2-D7AA-42D5-9398-3A7CD8FA16E4}">
      <dgm:prSet/>
      <dgm:spPr/>
      <dgm:t>
        <a:bodyPr/>
        <a:lstStyle/>
        <a:p>
          <a:r>
            <a:rPr lang="en-US" dirty="0" smtClean="0"/>
            <a:t>2</a:t>
          </a:r>
          <a:endParaRPr lang="en-US" dirty="0"/>
        </a:p>
      </dgm:t>
    </dgm:pt>
    <dgm:pt modelId="{14BAFC9A-CB91-4CC0-B1DA-0B2EB465DD69}" type="parTrans" cxnId="{81897993-529C-4E34-B0D2-C35E3E976A12}">
      <dgm:prSet/>
      <dgm:spPr/>
      <dgm:t>
        <a:bodyPr/>
        <a:lstStyle/>
        <a:p>
          <a:endParaRPr lang="en-US"/>
        </a:p>
      </dgm:t>
    </dgm:pt>
    <dgm:pt modelId="{B5DE24CE-039B-40FB-B5B2-6B864D7F5218}" type="sibTrans" cxnId="{81897993-529C-4E34-B0D2-C35E3E976A12}">
      <dgm:prSet/>
      <dgm:spPr/>
      <dgm:t>
        <a:bodyPr/>
        <a:lstStyle/>
        <a:p>
          <a:endParaRPr lang="en-US"/>
        </a:p>
      </dgm:t>
    </dgm:pt>
    <dgm:pt modelId="{DEE882BA-EB3B-4582-A5B8-718DB421B783}">
      <dgm:prSet/>
      <dgm:spPr/>
      <dgm:t>
        <a:bodyPr/>
        <a:lstStyle/>
        <a:p>
          <a:r>
            <a:rPr lang="en-US" dirty="0" smtClean="0"/>
            <a:t>2.2361</a:t>
          </a:r>
          <a:endParaRPr lang="en-US" dirty="0"/>
        </a:p>
      </dgm:t>
    </dgm:pt>
    <dgm:pt modelId="{363E3CFA-EBFD-43CB-BA33-E8725903D1D0}" type="parTrans" cxnId="{5E422FA3-596F-4804-A4E9-4A79F62ECAED}">
      <dgm:prSet/>
      <dgm:spPr/>
      <dgm:t>
        <a:bodyPr/>
        <a:lstStyle/>
        <a:p>
          <a:endParaRPr lang="en-US"/>
        </a:p>
      </dgm:t>
    </dgm:pt>
    <dgm:pt modelId="{728FF3D9-17C5-4F11-92D9-371B53C503A4}" type="sibTrans" cxnId="{5E422FA3-596F-4804-A4E9-4A79F62ECAED}">
      <dgm:prSet/>
      <dgm:spPr/>
      <dgm:t>
        <a:bodyPr/>
        <a:lstStyle/>
        <a:p>
          <a:endParaRPr lang="en-US"/>
        </a:p>
      </dgm:t>
    </dgm:pt>
    <dgm:pt modelId="{AA6DD584-BD73-4030-ACDA-895D07D00597}" type="pres">
      <dgm:prSet presAssocID="{E4A7DCCB-8C21-4266-886D-12D6BCDAABD5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A3FC349-C214-46B5-8DEC-0F5A659687B0}" type="pres">
      <dgm:prSet presAssocID="{85BBA896-E6D5-4481-AC6F-62FE5055D103}" presName="node" presStyleLbl="node1" presStyleIdx="0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82BC2F0-1014-434F-B774-E46E05ACD528}" type="pres">
      <dgm:prSet presAssocID="{79ACC4CD-DD0F-46DE-8AB7-63DE26114B6F}" presName="sibTrans" presStyleCnt="0"/>
      <dgm:spPr/>
    </dgm:pt>
    <dgm:pt modelId="{08D783CA-FD9A-4DDD-BBBD-91CB54218A1A}" type="pres">
      <dgm:prSet presAssocID="{460C05EF-1225-4DF8-A867-90200DC80E60}" presName="node" presStyleLbl="node1" presStyleIdx="1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7692B54-C6C8-46FB-9F37-F9B6032841DC}" type="pres">
      <dgm:prSet presAssocID="{895ECE4A-39FF-47D4-B8B9-F5EA14010D2C}" presName="sibTrans" presStyleCnt="0"/>
      <dgm:spPr/>
    </dgm:pt>
    <dgm:pt modelId="{CDAEDE95-0E26-4E3D-9955-FD9DF4221CCC}" type="pres">
      <dgm:prSet presAssocID="{9728F6F8-B67A-45F8-A7D0-6BBAB5ACB4AA}" presName="node" presStyleLbl="node1" presStyleIdx="2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E5D5D1B-3E14-4BB9-9370-A67743B1933F}" type="pres">
      <dgm:prSet presAssocID="{76DA9FED-17CE-484B-8D08-D73417D7134C}" presName="sibTrans" presStyleCnt="0"/>
      <dgm:spPr/>
    </dgm:pt>
    <dgm:pt modelId="{6647B5DE-2AE7-49B7-87BD-ADB7E03EE4A0}" type="pres">
      <dgm:prSet presAssocID="{B76D117F-AFED-41B2-9933-6AA88E6F996B}" presName="node" presStyleLbl="node1" presStyleIdx="3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36E429-27A5-45F1-ADCF-BE3D7F297923}" type="pres">
      <dgm:prSet presAssocID="{712BEC71-BA64-494A-9FA6-4BC63675FC98}" presName="sibTrans" presStyleCnt="0"/>
      <dgm:spPr/>
    </dgm:pt>
    <dgm:pt modelId="{88A346E8-B15B-4E27-A372-8C48119A7F3F}" type="pres">
      <dgm:prSet presAssocID="{63F49979-A8FD-4EE5-B3C9-72C42F26A283}" presName="node" presStyleLbl="node1" presStyleIdx="4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D816DE-1E05-442E-84AA-629598BD6F55}" type="pres">
      <dgm:prSet presAssocID="{7826D004-8C43-4200-B02E-1882E03E3F7F}" presName="sibTrans" presStyleCnt="0"/>
      <dgm:spPr/>
    </dgm:pt>
    <dgm:pt modelId="{0C0D8BCD-207D-4C3A-8289-FFEF65B6F592}" type="pres">
      <dgm:prSet presAssocID="{27505F9E-B30D-487B-ABBE-6B3B812282F4}" presName="node" presStyleLbl="node1" presStyleIdx="5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C85272-81C2-474D-9C45-9127E36E8492}" type="pres">
      <dgm:prSet presAssocID="{48FD812D-1C3C-411E-A960-EB6CEFA87FE1}" presName="sibTrans" presStyleCnt="0"/>
      <dgm:spPr/>
    </dgm:pt>
    <dgm:pt modelId="{766B30D0-D67F-4ACF-8BAF-81A6BEBF9544}" type="pres">
      <dgm:prSet presAssocID="{3C3F5A5D-FBE3-4519-87CF-EA3071EBAE2F}" presName="node" presStyleLbl="node1" presStyleIdx="6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B83E71F-B801-4628-9B12-3F5156EF892A}" type="pres">
      <dgm:prSet presAssocID="{FBEE36B1-ECBB-4289-B2E7-B9EB39301968}" presName="sibTrans" presStyleCnt="0"/>
      <dgm:spPr/>
    </dgm:pt>
    <dgm:pt modelId="{DDB74A3C-91DA-4F37-96F9-EF43921F7AC4}" type="pres">
      <dgm:prSet presAssocID="{F74539CF-DCEF-4D9E-8E0E-DC98BB46021E}" presName="node" presStyleLbl="node1" presStyleIdx="7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4B72281-14EA-4F4A-A48B-43E8CF99CEE6}" type="pres">
      <dgm:prSet presAssocID="{080C141C-09EF-4169-A772-AB10C4E0B065}" presName="sibTrans" presStyleCnt="0"/>
      <dgm:spPr/>
    </dgm:pt>
    <dgm:pt modelId="{9E3B6035-67B7-4FAD-BDEF-DB6A63E86EAD}" type="pres">
      <dgm:prSet presAssocID="{A870D467-32BF-4A05-8C1B-1E1AD6070C81}" presName="node" presStyleLbl="node1" presStyleIdx="8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489BA88-091B-4DA5-8D05-A5A10FA74CFA}" type="pres">
      <dgm:prSet presAssocID="{14AC1F78-507D-424D-9AC0-45F21FE55B63}" presName="sibTrans" presStyleCnt="0"/>
      <dgm:spPr/>
    </dgm:pt>
    <dgm:pt modelId="{D8EBF8D3-1558-4F43-B412-D123913E4887}" type="pres">
      <dgm:prSet presAssocID="{276B6615-F2AA-4785-A370-E71050CBADEB}" presName="node" presStyleLbl="node1" presStyleIdx="9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A9EB8F2-4B2E-47D1-B670-D6EC30F6CDEB}" type="pres">
      <dgm:prSet presAssocID="{1AB64880-1A14-4B3C-98FD-6D54D64A319C}" presName="sibTrans" presStyleCnt="0"/>
      <dgm:spPr/>
    </dgm:pt>
    <dgm:pt modelId="{D97EF864-12AC-43AB-B8BF-897F05CADEE7}" type="pres">
      <dgm:prSet presAssocID="{D53D75D2-D7AA-42D5-9398-3A7CD8FA16E4}" presName="node" presStyleLbl="node1" presStyleIdx="10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DB1D7F5-39AA-4C35-BD82-285A9310CF29}" type="pres">
      <dgm:prSet presAssocID="{B5DE24CE-039B-40FB-B5B2-6B864D7F5218}" presName="sibTrans" presStyleCnt="0"/>
      <dgm:spPr/>
    </dgm:pt>
    <dgm:pt modelId="{6A983694-3D0B-4E85-A038-A9AD8CE14403}" type="pres">
      <dgm:prSet presAssocID="{DEE882BA-EB3B-4582-A5B8-718DB421B783}" presName="node" presStyleLbl="node1" presStyleIdx="11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C413C7B-0CDB-47C8-94CE-8FEF435ECEC7}" type="presOf" srcId="{460C05EF-1225-4DF8-A867-90200DC80E60}" destId="{08D783CA-FD9A-4DDD-BBBD-91CB54218A1A}" srcOrd="0" destOrd="0" presId="urn:microsoft.com/office/officeart/2005/8/layout/default"/>
    <dgm:cxn modelId="{8CCAFB71-1C8A-4420-BEDE-7E7319A900AE}" srcId="{E4A7DCCB-8C21-4266-886D-12D6BCDAABD5}" destId="{460C05EF-1225-4DF8-A867-90200DC80E60}" srcOrd="1" destOrd="0" parTransId="{1027BBA8-1AFF-40EA-87CB-3DDFEAFCF57F}" sibTransId="{895ECE4A-39FF-47D4-B8B9-F5EA14010D2C}"/>
    <dgm:cxn modelId="{81897993-529C-4E34-B0D2-C35E3E976A12}" srcId="{E4A7DCCB-8C21-4266-886D-12D6BCDAABD5}" destId="{D53D75D2-D7AA-42D5-9398-3A7CD8FA16E4}" srcOrd="10" destOrd="0" parTransId="{14BAFC9A-CB91-4CC0-B1DA-0B2EB465DD69}" sibTransId="{B5DE24CE-039B-40FB-B5B2-6B864D7F5218}"/>
    <dgm:cxn modelId="{E8449CF0-EF4B-41A9-A804-D53469F23AC6}" srcId="{E4A7DCCB-8C21-4266-886D-12D6BCDAABD5}" destId="{B76D117F-AFED-41B2-9933-6AA88E6F996B}" srcOrd="3" destOrd="0" parTransId="{799E875B-3866-421D-AE12-0B7AA1EDD0C3}" sibTransId="{712BEC71-BA64-494A-9FA6-4BC63675FC98}"/>
    <dgm:cxn modelId="{6C244878-E533-4EDB-A051-AE5496092DA1}" type="presOf" srcId="{B76D117F-AFED-41B2-9933-6AA88E6F996B}" destId="{6647B5DE-2AE7-49B7-87BD-ADB7E03EE4A0}" srcOrd="0" destOrd="0" presId="urn:microsoft.com/office/officeart/2005/8/layout/default"/>
    <dgm:cxn modelId="{AA6B0C27-597C-40CF-BED9-6BC56F444425}" type="presOf" srcId="{DEE882BA-EB3B-4582-A5B8-718DB421B783}" destId="{6A983694-3D0B-4E85-A038-A9AD8CE14403}" srcOrd="0" destOrd="0" presId="urn:microsoft.com/office/officeart/2005/8/layout/default"/>
    <dgm:cxn modelId="{6CA9BB0B-94F3-4650-A7EB-FA70D275F193}" srcId="{E4A7DCCB-8C21-4266-886D-12D6BCDAABD5}" destId="{27505F9E-B30D-487B-ABBE-6B3B812282F4}" srcOrd="5" destOrd="0" parTransId="{6C009ADC-ED37-474E-A236-8B67093E2A3B}" sibTransId="{48FD812D-1C3C-411E-A960-EB6CEFA87FE1}"/>
    <dgm:cxn modelId="{5E422FA3-596F-4804-A4E9-4A79F62ECAED}" srcId="{E4A7DCCB-8C21-4266-886D-12D6BCDAABD5}" destId="{DEE882BA-EB3B-4582-A5B8-718DB421B783}" srcOrd="11" destOrd="0" parTransId="{363E3CFA-EBFD-43CB-BA33-E8725903D1D0}" sibTransId="{728FF3D9-17C5-4F11-92D9-371B53C503A4}"/>
    <dgm:cxn modelId="{6071FBCF-8D45-44FC-8AD2-496316924179}" type="presOf" srcId="{9728F6F8-B67A-45F8-A7D0-6BBAB5ACB4AA}" destId="{CDAEDE95-0E26-4E3D-9955-FD9DF4221CCC}" srcOrd="0" destOrd="0" presId="urn:microsoft.com/office/officeart/2005/8/layout/default"/>
    <dgm:cxn modelId="{36EEC951-3EB0-4A64-A4A0-F3B4C1C91C08}" type="presOf" srcId="{E4A7DCCB-8C21-4266-886D-12D6BCDAABD5}" destId="{AA6DD584-BD73-4030-ACDA-895D07D00597}" srcOrd="0" destOrd="0" presId="urn:microsoft.com/office/officeart/2005/8/layout/default"/>
    <dgm:cxn modelId="{E29F3F38-FBA0-4E53-B675-D537F7830AA3}" srcId="{E4A7DCCB-8C21-4266-886D-12D6BCDAABD5}" destId="{F74539CF-DCEF-4D9E-8E0E-DC98BB46021E}" srcOrd="7" destOrd="0" parTransId="{A265C276-684B-4D3E-A7FD-6C1182EACA1D}" sibTransId="{080C141C-09EF-4169-A772-AB10C4E0B065}"/>
    <dgm:cxn modelId="{861ADE4A-0FE1-4C79-8EBE-22B9B9D73FF9}" type="presOf" srcId="{27505F9E-B30D-487B-ABBE-6B3B812282F4}" destId="{0C0D8BCD-207D-4C3A-8289-FFEF65B6F592}" srcOrd="0" destOrd="0" presId="urn:microsoft.com/office/officeart/2005/8/layout/default"/>
    <dgm:cxn modelId="{55F24553-3CA2-4D7A-92E7-B3705FC5CF3D}" type="presOf" srcId="{85BBA896-E6D5-4481-AC6F-62FE5055D103}" destId="{CA3FC349-C214-46B5-8DEC-0F5A659687B0}" srcOrd="0" destOrd="0" presId="urn:microsoft.com/office/officeart/2005/8/layout/default"/>
    <dgm:cxn modelId="{4C585832-1EC6-45C4-B1B6-42A93AEFDC96}" type="presOf" srcId="{63F49979-A8FD-4EE5-B3C9-72C42F26A283}" destId="{88A346E8-B15B-4E27-A372-8C48119A7F3F}" srcOrd="0" destOrd="0" presId="urn:microsoft.com/office/officeart/2005/8/layout/default"/>
    <dgm:cxn modelId="{E8315EAA-767A-42FE-8F9C-0307C0E65245}" srcId="{E4A7DCCB-8C21-4266-886D-12D6BCDAABD5}" destId="{9728F6F8-B67A-45F8-A7D0-6BBAB5ACB4AA}" srcOrd="2" destOrd="0" parTransId="{58B8AEB5-8FF2-4EF8-ACF7-8ED5179378A4}" sibTransId="{76DA9FED-17CE-484B-8D08-D73417D7134C}"/>
    <dgm:cxn modelId="{2242D3B7-B2CF-4CEA-B050-3C2BA401F5F7}" type="presOf" srcId="{3C3F5A5D-FBE3-4519-87CF-EA3071EBAE2F}" destId="{766B30D0-D67F-4ACF-8BAF-81A6BEBF9544}" srcOrd="0" destOrd="0" presId="urn:microsoft.com/office/officeart/2005/8/layout/default"/>
    <dgm:cxn modelId="{E727A762-74AA-4F6F-AA34-74E1D6AA2E18}" srcId="{E4A7DCCB-8C21-4266-886D-12D6BCDAABD5}" destId="{63F49979-A8FD-4EE5-B3C9-72C42F26A283}" srcOrd="4" destOrd="0" parTransId="{81CEBED7-0E0A-409F-9754-E92D170A94E7}" sibTransId="{7826D004-8C43-4200-B02E-1882E03E3F7F}"/>
    <dgm:cxn modelId="{4731BA33-B180-4617-B01E-BFE7639AA13E}" type="presOf" srcId="{D53D75D2-D7AA-42D5-9398-3A7CD8FA16E4}" destId="{D97EF864-12AC-43AB-B8BF-897F05CADEE7}" srcOrd="0" destOrd="0" presId="urn:microsoft.com/office/officeart/2005/8/layout/default"/>
    <dgm:cxn modelId="{66298524-34DC-47E4-9126-DEE3B126010A}" srcId="{E4A7DCCB-8C21-4266-886D-12D6BCDAABD5}" destId="{276B6615-F2AA-4785-A370-E71050CBADEB}" srcOrd="9" destOrd="0" parTransId="{F1BBE9D2-2D37-46B8-BA90-E7BAB4B7C12B}" sibTransId="{1AB64880-1A14-4B3C-98FD-6D54D64A319C}"/>
    <dgm:cxn modelId="{5DD59D59-AE19-4875-A373-C8BB65F3B70F}" type="presOf" srcId="{276B6615-F2AA-4785-A370-E71050CBADEB}" destId="{D8EBF8D3-1558-4F43-B412-D123913E4887}" srcOrd="0" destOrd="0" presId="urn:microsoft.com/office/officeart/2005/8/layout/default"/>
    <dgm:cxn modelId="{2451814D-8E10-4CC8-A5B5-6823D029A6EA}" type="presOf" srcId="{F74539CF-DCEF-4D9E-8E0E-DC98BB46021E}" destId="{DDB74A3C-91DA-4F37-96F9-EF43921F7AC4}" srcOrd="0" destOrd="0" presId="urn:microsoft.com/office/officeart/2005/8/layout/default"/>
    <dgm:cxn modelId="{F8A50351-0A3B-485F-BBA8-96C8BA607992}" srcId="{E4A7DCCB-8C21-4266-886D-12D6BCDAABD5}" destId="{A870D467-32BF-4A05-8C1B-1E1AD6070C81}" srcOrd="8" destOrd="0" parTransId="{8690ED24-86CE-48A7-ADAF-CB447CE9A902}" sibTransId="{14AC1F78-507D-424D-9AC0-45F21FE55B63}"/>
    <dgm:cxn modelId="{206C38C4-A4E8-413B-BCA1-951967483148}" srcId="{E4A7DCCB-8C21-4266-886D-12D6BCDAABD5}" destId="{85BBA896-E6D5-4481-AC6F-62FE5055D103}" srcOrd="0" destOrd="0" parTransId="{6DB5FDA1-22FC-4103-9B15-AD7AC5451C82}" sibTransId="{79ACC4CD-DD0F-46DE-8AB7-63DE26114B6F}"/>
    <dgm:cxn modelId="{A9DB8AE2-30FC-4795-B777-C4D5BEF75CF6}" srcId="{E4A7DCCB-8C21-4266-886D-12D6BCDAABD5}" destId="{3C3F5A5D-FBE3-4519-87CF-EA3071EBAE2F}" srcOrd="6" destOrd="0" parTransId="{728BCC22-54D8-44F3-95F6-B045F9A32F8D}" sibTransId="{FBEE36B1-ECBB-4289-B2E7-B9EB39301968}"/>
    <dgm:cxn modelId="{A0F706AB-8B4E-41A0-82FA-27931FF1FE78}" type="presOf" srcId="{A870D467-32BF-4A05-8C1B-1E1AD6070C81}" destId="{9E3B6035-67B7-4FAD-BDEF-DB6A63E86EAD}" srcOrd="0" destOrd="0" presId="urn:microsoft.com/office/officeart/2005/8/layout/default"/>
    <dgm:cxn modelId="{9D42980A-DB87-406D-8DDC-C3A5368A7AE0}" type="presParOf" srcId="{AA6DD584-BD73-4030-ACDA-895D07D00597}" destId="{CA3FC349-C214-46B5-8DEC-0F5A659687B0}" srcOrd="0" destOrd="0" presId="urn:microsoft.com/office/officeart/2005/8/layout/default"/>
    <dgm:cxn modelId="{0F94B187-9484-4875-AE61-5AF757D7ECEB}" type="presParOf" srcId="{AA6DD584-BD73-4030-ACDA-895D07D00597}" destId="{B82BC2F0-1014-434F-B774-E46E05ACD528}" srcOrd="1" destOrd="0" presId="urn:microsoft.com/office/officeart/2005/8/layout/default"/>
    <dgm:cxn modelId="{19A54DD8-3B38-4643-A252-B523C6664713}" type="presParOf" srcId="{AA6DD584-BD73-4030-ACDA-895D07D00597}" destId="{08D783CA-FD9A-4DDD-BBBD-91CB54218A1A}" srcOrd="2" destOrd="0" presId="urn:microsoft.com/office/officeart/2005/8/layout/default"/>
    <dgm:cxn modelId="{CC127443-D936-417A-B708-0AFA020E87AD}" type="presParOf" srcId="{AA6DD584-BD73-4030-ACDA-895D07D00597}" destId="{67692B54-C6C8-46FB-9F37-F9B6032841DC}" srcOrd="3" destOrd="0" presId="urn:microsoft.com/office/officeart/2005/8/layout/default"/>
    <dgm:cxn modelId="{8E64BF0F-CE88-48D9-8E94-FF8B5DCC1A86}" type="presParOf" srcId="{AA6DD584-BD73-4030-ACDA-895D07D00597}" destId="{CDAEDE95-0E26-4E3D-9955-FD9DF4221CCC}" srcOrd="4" destOrd="0" presId="urn:microsoft.com/office/officeart/2005/8/layout/default"/>
    <dgm:cxn modelId="{DD7B4D38-F0A7-4BA3-8BBE-E0F55F97E85D}" type="presParOf" srcId="{AA6DD584-BD73-4030-ACDA-895D07D00597}" destId="{9E5D5D1B-3E14-4BB9-9370-A67743B1933F}" srcOrd="5" destOrd="0" presId="urn:microsoft.com/office/officeart/2005/8/layout/default"/>
    <dgm:cxn modelId="{1EFA91D5-FFC7-4C56-A5AA-DAC05B3D5055}" type="presParOf" srcId="{AA6DD584-BD73-4030-ACDA-895D07D00597}" destId="{6647B5DE-2AE7-49B7-87BD-ADB7E03EE4A0}" srcOrd="6" destOrd="0" presId="urn:microsoft.com/office/officeart/2005/8/layout/default"/>
    <dgm:cxn modelId="{EADA97BD-E13E-4440-80A9-2528149D71A2}" type="presParOf" srcId="{AA6DD584-BD73-4030-ACDA-895D07D00597}" destId="{EF36E429-27A5-45F1-ADCF-BE3D7F297923}" srcOrd="7" destOrd="0" presId="urn:microsoft.com/office/officeart/2005/8/layout/default"/>
    <dgm:cxn modelId="{78F38C04-EBC3-4D66-9E23-510DA46828A6}" type="presParOf" srcId="{AA6DD584-BD73-4030-ACDA-895D07D00597}" destId="{88A346E8-B15B-4E27-A372-8C48119A7F3F}" srcOrd="8" destOrd="0" presId="urn:microsoft.com/office/officeart/2005/8/layout/default"/>
    <dgm:cxn modelId="{BB7C9FBF-D500-4A37-9E13-6473F16FCD43}" type="presParOf" srcId="{AA6DD584-BD73-4030-ACDA-895D07D00597}" destId="{B9D816DE-1E05-442E-84AA-629598BD6F55}" srcOrd="9" destOrd="0" presId="urn:microsoft.com/office/officeart/2005/8/layout/default"/>
    <dgm:cxn modelId="{95814DDA-45E1-4B22-A6C4-65CDB79849BE}" type="presParOf" srcId="{AA6DD584-BD73-4030-ACDA-895D07D00597}" destId="{0C0D8BCD-207D-4C3A-8289-FFEF65B6F592}" srcOrd="10" destOrd="0" presId="urn:microsoft.com/office/officeart/2005/8/layout/default"/>
    <dgm:cxn modelId="{973EA1E3-EF3A-42BC-A28A-CB2B4EA3B482}" type="presParOf" srcId="{AA6DD584-BD73-4030-ACDA-895D07D00597}" destId="{EFC85272-81C2-474D-9C45-9127E36E8492}" srcOrd="11" destOrd="0" presId="urn:microsoft.com/office/officeart/2005/8/layout/default"/>
    <dgm:cxn modelId="{514CFCA3-4BD7-4F67-8561-1498A3A38AEF}" type="presParOf" srcId="{AA6DD584-BD73-4030-ACDA-895D07D00597}" destId="{766B30D0-D67F-4ACF-8BAF-81A6BEBF9544}" srcOrd="12" destOrd="0" presId="urn:microsoft.com/office/officeart/2005/8/layout/default"/>
    <dgm:cxn modelId="{251A1525-F5A1-43A4-A1EC-8D49D891E203}" type="presParOf" srcId="{AA6DD584-BD73-4030-ACDA-895D07D00597}" destId="{CB83E71F-B801-4628-9B12-3F5156EF892A}" srcOrd="13" destOrd="0" presId="urn:microsoft.com/office/officeart/2005/8/layout/default"/>
    <dgm:cxn modelId="{AB8B025D-327A-41CF-8AD9-0A0F7B7F9774}" type="presParOf" srcId="{AA6DD584-BD73-4030-ACDA-895D07D00597}" destId="{DDB74A3C-91DA-4F37-96F9-EF43921F7AC4}" srcOrd="14" destOrd="0" presId="urn:microsoft.com/office/officeart/2005/8/layout/default"/>
    <dgm:cxn modelId="{F6CC312E-7FB8-488D-AC94-EE5D5BF2A8B6}" type="presParOf" srcId="{AA6DD584-BD73-4030-ACDA-895D07D00597}" destId="{94B72281-14EA-4F4A-A48B-43E8CF99CEE6}" srcOrd="15" destOrd="0" presId="urn:microsoft.com/office/officeart/2005/8/layout/default"/>
    <dgm:cxn modelId="{785FCEEB-AD79-4608-801D-32065E3F31EA}" type="presParOf" srcId="{AA6DD584-BD73-4030-ACDA-895D07D00597}" destId="{9E3B6035-67B7-4FAD-BDEF-DB6A63E86EAD}" srcOrd="16" destOrd="0" presId="urn:microsoft.com/office/officeart/2005/8/layout/default"/>
    <dgm:cxn modelId="{ABF6BF5E-8A36-48C3-AB9C-68A6FCA856B7}" type="presParOf" srcId="{AA6DD584-BD73-4030-ACDA-895D07D00597}" destId="{9489BA88-091B-4DA5-8D05-A5A10FA74CFA}" srcOrd="17" destOrd="0" presId="urn:microsoft.com/office/officeart/2005/8/layout/default"/>
    <dgm:cxn modelId="{75F07298-2541-460F-88C2-B155E016E460}" type="presParOf" srcId="{AA6DD584-BD73-4030-ACDA-895D07D00597}" destId="{D8EBF8D3-1558-4F43-B412-D123913E4887}" srcOrd="18" destOrd="0" presId="urn:microsoft.com/office/officeart/2005/8/layout/default"/>
    <dgm:cxn modelId="{25926881-FA0F-4660-B648-430C41E43331}" type="presParOf" srcId="{AA6DD584-BD73-4030-ACDA-895D07D00597}" destId="{3A9EB8F2-4B2E-47D1-B670-D6EC30F6CDEB}" srcOrd="19" destOrd="0" presId="urn:microsoft.com/office/officeart/2005/8/layout/default"/>
    <dgm:cxn modelId="{C98D8B13-F19E-43E0-9329-2F380E0159EE}" type="presParOf" srcId="{AA6DD584-BD73-4030-ACDA-895D07D00597}" destId="{D97EF864-12AC-43AB-B8BF-897F05CADEE7}" srcOrd="20" destOrd="0" presId="urn:microsoft.com/office/officeart/2005/8/layout/default"/>
    <dgm:cxn modelId="{E3A32B1E-C0BF-4AC3-A6AE-BF47127472BC}" type="presParOf" srcId="{AA6DD584-BD73-4030-ACDA-895D07D00597}" destId="{9DB1D7F5-39AA-4C35-BD82-285A9310CF29}" srcOrd="21" destOrd="0" presId="urn:microsoft.com/office/officeart/2005/8/layout/default"/>
    <dgm:cxn modelId="{32EBD8A9-5C13-435F-8621-D16F30A745A8}" type="presParOf" srcId="{AA6DD584-BD73-4030-ACDA-895D07D00597}" destId="{6A983694-3D0B-4E85-A038-A9AD8CE14403}" srcOrd="2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4A7DCCB-8C21-4266-886D-12D6BCDAABD5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5BBA896-E6D5-4481-AC6F-62FE5055D103}">
      <dgm:prSet phldrT="[Text]"/>
      <dgm:spPr/>
      <dgm:t>
        <a:bodyPr/>
        <a:lstStyle/>
        <a:p>
          <a:r>
            <a:rPr lang="en-US" dirty="0" smtClean="0"/>
            <a:t>x</a:t>
          </a:r>
          <a:endParaRPr lang="en-US" dirty="0"/>
        </a:p>
      </dgm:t>
    </dgm:pt>
    <dgm:pt modelId="{6DB5FDA1-22FC-4103-9B15-AD7AC5451C82}" type="parTrans" cxnId="{206C38C4-A4E8-413B-BCA1-951967483148}">
      <dgm:prSet/>
      <dgm:spPr/>
      <dgm:t>
        <a:bodyPr/>
        <a:lstStyle/>
        <a:p>
          <a:endParaRPr lang="en-US"/>
        </a:p>
      </dgm:t>
    </dgm:pt>
    <dgm:pt modelId="{79ACC4CD-DD0F-46DE-8AB7-63DE26114B6F}" type="sibTrans" cxnId="{206C38C4-A4E8-413B-BCA1-951967483148}">
      <dgm:prSet/>
      <dgm:spPr/>
      <dgm:t>
        <a:bodyPr/>
        <a:lstStyle/>
        <a:p>
          <a:endParaRPr lang="en-US"/>
        </a:p>
      </dgm:t>
    </dgm:pt>
    <dgm:pt modelId="{460C05EF-1225-4DF8-A867-90200DC80E60}">
      <dgm:prSet phldrT="[Text]"/>
      <dgm:spPr/>
      <dgm:t>
        <a:bodyPr/>
        <a:lstStyle/>
        <a:p>
          <a:r>
            <a:rPr lang="en-US" dirty="0" smtClean="0"/>
            <a:t>1</a:t>
          </a:r>
          <a:endParaRPr lang="en-US" dirty="0"/>
        </a:p>
      </dgm:t>
    </dgm:pt>
    <dgm:pt modelId="{1027BBA8-1AFF-40EA-87CB-3DDFEAFCF57F}" type="parTrans" cxnId="{8CCAFB71-1C8A-4420-BEDE-7E7319A900AE}">
      <dgm:prSet/>
      <dgm:spPr/>
      <dgm:t>
        <a:bodyPr/>
        <a:lstStyle/>
        <a:p>
          <a:endParaRPr lang="en-US"/>
        </a:p>
      </dgm:t>
    </dgm:pt>
    <dgm:pt modelId="{895ECE4A-39FF-47D4-B8B9-F5EA14010D2C}" type="sibTrans" cxnId="{8CCAFB71-1C8A-4420-BEDE-7E7319A900AE}">
      <dgm:prSet/>
      <dgm:spPr/>
      <dgm:t>
        <a:bodyPr/>
        <a:lstStyle/>
        <a:p>
          <a:endParaRPr lang="en-US"/>
        </a:p>
      </dgm:t>
    </dgm:pt>
    <dgm:pt modelId="{9728F6F8-B67A-45F8-A7D0-6BBAB5ACB4AA}">
      <dgm:prSet phldrT="[Text]"/>
      <dgm:spPr/>
      <dgm:t>
        <a:bodyPr/>
        <a:lstStyle/>
        <a:p>
          <a:r>
            <a:rPr lang="en-US" dirty="0" smtClean="0"/>
            <a:t>2</a:t>
          </a:r>
          <a:endParaRPr lang="en-US" dirty="0"/>
        </a:p>
      </dgm:t>
    </dgm:pt>
    <dgm:pt modelId="{58B8AEB5-8FF2-4EF8-ACF7-8ED5179378A4}" type="parTrans" cxnId="{E8315EAA-767A-42FE-8F9C-0307C0E65245}">
      <dgm:prSet/>
      <dgm:spPr/>
      <dgm:t>
        <a:bodyPr/>
        <a:lstStyle/>
        <a:p>
          <a:endParaRPr lang="en-US"/>
        </a:p>
      </dgm:t>
    </dgm:pt>
    <dgm:pt modelId="{76DA9FED-17CE-484B-8D08-D73417D7134C}" type="sibTrans" cxnId="{E8315EAA-767A-42FE-8F9C-0307C0E65245}">
      <dgm:prSet/>
      <dgm:spPr/>
      <dgm:t>
        <a:bodyPr/>
        <a:lstStyle/>
        <a:p>
          <a:endParaRPr lang="en-US"/>
        </a:p>
      </dgm:t>
    </dgm:pt>
    <dgm:pt modelId="{B76D117F-AFED-41B2-9933-6AA88E6F996B}">
      <dgm:prSet phldrT="[Text]"/>
      <dgm:spPr/>
      <dgm:t>
        <a:bodyPr/>
        <a:lstStyle/>
        <a:p>
          <a:r>
            <a:rPr lang="en-US" dirty="0" smtClean="0"/>
            <a:t>3</a:t>
          </a:r>
          <a:endParaRPr lang="en-US" dirty="0"/>
        </a:p>
      </dgm:t>
    </dgm:pt>
    <dgm:pt modelId="{799E875B-3866-421D-AE12-0B7AA1EDD0C3}" type="parTrans" cxnId="{E8449CF0-EF4B-41A9-A804-D53469F23AC6}">
      <dgm:prSet/>
      <dgm:spPr/>
      <dgm:t>
        <a:bodyPr/>
        <a:lstStyle/>
        <a:p>
          <a:endParaRPr lang="en-US"/>
        </a:p>
      </dgm:t>
    </dgm:pt>
    <dgm:pt modelId="{712BEC71-BA64-494A-9FA6-4BC63675FC98}" type="sibTrans" cxnId="{E8449CF0-EF4B-41A9-A804-D53469F23AC6}">
      <dgm:prSet/>
      <dgm:spPr/>
      <dgm:t>
        <a:bodyPr/>
        <a:lstStyle/>
        <a:p>
          <a:endParaRPr lang="en-US"/>
        </a:p>
      </dgm:t>
    </dgm:pt>
    <dgm:pt modelId="{63F49979-A8FD-4EE5-B3C9-72C42F26A283}">
      <dgm:prSet/>
      <dgm:spPr/>
      <dgm:t>
        <a:bodyPr/>
        <a:lstStyle/>
        <a:p>
          <a:r>
            <a:rPr lang="en-US" dirty="0" smtClean="0"/>
            <a:t>4</a:t>
          </a:r>
          <a:endParaRPr lang="en-US" dirty="0"/>
        </a:p>
      </dgm:t>
    </dgm:pt>
    <dgm:pt modelId="{81CEBED7-0E0A-409F-9754-E92D170A94E7}" type="parTrans" cxnId="{E727A762-74AA-4F6F-AA34-74E1D6AA2E18}">
      <dgm:prSet/>
      <dgm:spPr/>
      <dgm:t>
        <a:bodyPr/>
        <a:lstStyle/>
        <a:p>
          <a:endParaRPr lang="en-US"/>
        </a:p>
      </dgm:t>
    </dgm:pt>
    <dgm:pt modelId="{7826D004-8C43-4200-B02E-1882E03E3F7F}" type="sibTrans" cxnId="{E727A762-74AA-4F6F-AA34-74E1D6AA2E18}">
      <dgm:prSet/>
      <dgm:spPr/>
      <dgm:t>
        <a:bodyPr/>
        <a:lstStyle/>
        <a:p>
          <a:endParaRPr lang="en-US"/>
        </a:p>
      </dgm:t>
    </dgm:pt>
    <dgm:pt modelId="{27505F9E-B30D-487B-ABBE-6B3B812282F4}">
      <dgm:prSet/>
      <dgm:spPr/>
      <dgm:t>
        <a:bodyPr/>
        <a:lstStyle/>
        <a:p>
          <a:r>
            <a:rPr lang="en-US" dirty="0" smtClean="0"/>
            <a:t>5</a:t>
          </a:r>
          <a:endParaRPr lang="en-US" dirty="0"/>
        </a:p>
      </dgm:t>
    </dgm:pt>
    <dgm:pt modelId="{6C009ADC-ED37-474E-A236-8B67093E2A3B}" type="parTrans" cxnId="{6CA9BB0B-94F3-4650-A7EB-FA70D275F193}">
      <dgm:prSet/>
      <dgm:spPr/>
      <dgm:t>
        <a:bodyPr/>
        <a:lstStyle/>
        <a:p>
          <a:endParaRPr lang="en-US"/>
        </a:p>
      </dgm:t>
    </dgm:pt>
    <dgm:pt modelId="{48FD812D-1C3C-411E-A960-EB6CEFA87FE1}" type="sibTrans" cxnId="{6CA9BB0B-94F3-4650-A7EB-FA70D275F193}">
      <dgm:prSet/>
      <dgm:spPr/>
      <dgm:t>
        <a:bodyPr/>
        <a:lstStyle/>
        <a:p>
          <a:endParaRPr lang="en-US"/>
        </a:p>
      </dgm:t>
    </dgm:pt>
    <dgm:pt modelId="{3C3F5A5D-FBE3-4519-87CF-EA3071EBAE2F}">
      <dgm:prSet/>
      <dgm:spPr/>
      <dgm:t>
        <a:bodyPr/>
        <a:lstStyle/>
        <a:p>
          <a:r>
            <a:rPr lang="en-US" dirty="0" smtClean="0"/>
            <a:t>f(x)</a:t>
          </a:r>
          <a:endParaRPr lang="en-US" dirty="0"/>
        </a:p>
      </dgm:t>
    </dgm:pt>
    <dgm:pt modelId="{728BCC22-54D8-44F3-95F6-B045F9A32F8D}" type="parTrans" cxnId="{A9DB8AE2-30FC-4795-B777-C4D5BEF75CF6}">
      <dgm:prSet/>
      <dgm:spPr/>
      <dgm:t>
        <a:bodyPr/>
        <a:lstStyle/>
        <a:p>
          <a:endParaRPr lang="en-US"/>
        </a:p>
      </dgm:t>
    </dgm:pt>
    <dgm:pt modelId="{FBEE36B1-ECBB-4289-B2E7-B9EB39301968}" type="sibTrans" cxnId="{A9DB8AE2-30FC-4795-B777-C4D5BEF75CF6}">
      <dgm:prSet/>
      <dgm:spPr/>
      <dgm:t>
        <a:bodyPr/>
        <a:lstStyle/>
        <a:p>
          <a:endParaRPr lang="en-US"/>
        </a:p>
      </dgm:t>
    </dgm:pt>
    <dgm:pt modelId="{F74539CF-DCEF-4D9E-8E0E-DC98BB46021E}">
      <dgm:prSet/>
      <dgm:spPr/>
      <dgm:t>
        <a:bodyPr/>
        <a:lstStyle/>
        <a:p>
          <a:r>
            <a:rPr lang="en-US" dirty="0" smtClean="0"/>
            <a:t>1</a:t>
          </a:r>
          <a:endParaRPr lang="en-US" dirty="0"/>
        </a:p>
      </dgm:t>
    </dgm:pt>
    <dgm:pt modelId="{A265C276-684B-4D3E-A7FD-6C1182EACA1D}" type="parTrans" cxnId="{E29F3F38-FBA0-4E53-B675-D537F7830AA3}">
      <dgm:prSet/>
      <dgm:spPr/>
      <dgm:t>
        <a:bodyPr/>
        <a:lstStyle/>
        <a:p>
          <a:endParaRPr lang="en-US"/>
        </a:p>
      </dgm:t>
    </dgm:pt>
    <dgm:pt modelId="{080C141C-09EF-4169-A772-AB10C4E0B065}" type="sibTrans" cxnId="{E29F3F38-FBA0-4E53-B675-D537F7830AA3}">
      <dgm:prSet/>
      <dgm:spPr/>
      <dgm:t>
        <a:bodyPr/>
        <a:lstStyle/>
        <a:p>
          <a:endParaRPr lang="en-US"/>
        </a:p>
      </dgm:t>
    </dgm:pt>
    <dgm:pt modelId="{A870D467-32BF-4A05-8C1B-1E1AD6070C81}">
      <dgm:prSet/>
      <dgm:spPr/>
      <dgm:t>
        <a:bodyPr/>
        <a:lstStyle/>
        <a:p>
          <a:r>
            <a:rPr lang="en-US" dirty="0" smtClean="0"/>
            <a:t>1.4142</a:t>
          </a:r>
          <a:endParaRPr lang="en-US" dirty="0"/>
        </a:p>
      </dgm:t>
    </dgm:pt>
    <dgm:pt modelId="{8690ED24-86CE-48A7-ADAF-CB447CE9A902}" type="parTrans" cxnId="{F8A50351-0A3B-485F-BBA8-96C8BA607992}">
      <dgm:prSet/>
      <dgm:spPr/>
      <dgm:t>
        <a:bodyPr/>
        <a:lstStyle/>
        <a:p>
          <a:endParaRPr lang="en-US"/>
        </a:p>
      </dgm:t>
    </dgm:pt>
    <dgm:pt modelId="{14AC1F78-507D-424D-9AC0-45F21FE55B63}" type="sibTrans" cxnId="{F8A50351-0A3B-485F-BBA8-96C8BA607992}">
      <dgm:prSet/>
      <dgm:spPr/>
      <dgm:t>
        <a:bodyPr/>
        <a:lstStyle/>
        <a:p>
          <a:endParaRPr lang="en-US"/>
        </a:p>
      </dgm:t>
    </dgm:pt>
    <dgm:pt modelId="{276B6615-F2AA-4785-A370-E71050CBADEB}">
      <dgm:prSet/>
      <dgm:spPr/>
      <dgm:t>
        <a:bodyPr/>
        <a:lstStyle/>
        <a:p>
          <a:r>
            <a:rPr lang="en-US" dirty="0" smtClean="0"/>
            <a:t>1.7321</a:t>
          </a:r>
          <a:endParaRPr lang="en-US" dirty="0"/>
        </a:p>
      </dgm:t>
    </dgm:pt>
    <dgm:pt modelId="{F1BBE9D2-2D37-46B8-BA90-E7BAB4B7C12B}" type="parTrans" cxnId="{66298524-34DC-47E4-9126-DEE3B126010A}">
      <dgm:prSet/>
      <dgm:spPr/>
      <dgm:t>
        <a:bodyPr/>
        <a:lstStyle/>
        <a:p>
          <a:endParaRPr lang="en-US"/>
        </a:p>
      </dgm:t>
    </dgm:pt>
    <dgm:pt modelId="{1AB64880-1A14-4B3C-98FD-6D54D64A319C}" type="sibTrans" cxnId="{66298524-34DC-47E4-9126-DEE3B126010A}">
      <dgm:prSet/>
      <dgm:spPr/>
      <dgm:t>
        <a:bodyPr/>
        <a:lstStyle/>
        <a:p>
          <a:endParaRPr lang="en-US"/>
        </a:p>
      </dgm:t>
    </dgm:pt>
    <dgm:pt modelId="{D53D75D2-D7AA-42D5-9398-3A7CD8FA16E4}">
      <dgm:prSet/>
      <dgm:spPr/>
      <dgm:t>
        <a:bodyPr/>
        <a:lstStyle/>
        <a:p>
          <a:r>
            <a:rPr lang="en-US" dirty="0" smtClean="0"/>
            <a:t>2</a:t>
          </a:r>
          <a:endParaRPr lang="en-US" dirty="0"/>
        </a:p>
      </dgm:t>
    </dgm:pt>
    <dgm:pt modelId="{14BAFC9A-CB91-4CC0-B1DA-0B2EB465DD69}" type="parTrans" cxnId="{81897993-529C-4E34-B0D2-C35E3E976A12}">
      <dgm:prSet/>
      <dgm:spPr/>
      <dgm:t>
        <a:bodyPr/>
        <a:lstStyle/>
        <a:p>
          <a:endParaRPr lang="en-US"/>
        </a:p>
      </dgm:t>
    </dgm:pt>
    <dgm:pt modelId="{B5DE24CE-039B-40FB-B5B2-6B864D7F5218}" type="sibTrans" cxnId="{81897993-529C-4E34-B0D2-C35E3E976A12}">
      <dgm:prSet/>
      <dgm:spPr/>
      <dgm:t>
        <a:bodyPr/>
        <a:lstStyle/>
        <a:p>
          <a:endParaRPr lang="en-US"/>
        </a:p>
      </dgm:t>
    </dgm:pt>
    <dgm:pt modelId="{DEE882BA-EB3B-4582-A5B8-718DB421B783}">
      <dgm:prSet/>
      <dgm:spPr/>
      <dgm:t>
        <a:bodyPr/>
        <a:lstStyle/>
        <a:p>
          <a:r>
            <a:rPr lang="en-US" dirty="0" smtClean="0"/>
            <a:t>2.2361</a:t>
          </a:r>
          <a:endParaRPr lang="en-US" dirty="0"/>
        </a:p>
      </dgm:t>
    </dgm:pt>
    <dgm:pt modelId="{363E3CFA-EBFD-43CB-BA33-E8725903D1D0}" type="parTrans" cxnId="{5E422FA3-596F-4804-A4E9-4A79F62ECAED}">
      <dgm:prSet/>
      <dgm:spPr/>
      <dgm:t>
        <a:bodyPr/>
        <a:lstStyle/>
        <a:p>
          <a:endParaRPr lang="en-US"/>
        </a:p>
      </dgm:t>
    </dgm:pt>
    <dgm:pt modelId="{728FF3D9-17C5-4F11-92D9-371B53C503A4}" type="sibTrans" cxnId="{5E422FA3-596F-4804-A4E9-4A79F62ECAED}">
      <dgm:prSet/>
      <dgm:spPr/>
      <dgm:t>
        <a:bodyPr/>
        <a:lstStyle/>
        <a:p>
          <a:endParaRPr lang="en-US"/>
        </a:p>
      </dgm:t>
    </dgm:pt>
    <dgm:pt modelId="{AA6DD584-BD73-4030-ACDA-895D07D00597}" type="pres">
      <dgm:prSet presAssocID="{E4A7DCCB-8C21-4266-886D-12D6BCDAABD5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A3FC349-C214-46B5-8DEC-0F5A659687B0}" type="pres">
      <dgm:prSet presAssocID="{85BBA896-E6D5-4481-AC6F-62FE5055D103}" presName="node" presStyleLbl="node1" presStyleIdx="0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82BC2F0-1014-434F-B774-E46E05ACD528}" type="pres">
      <dgm:prSet presAssocID="{79ACC4CD-DD0F-46DE-8AB7-63DE26114B6F}" presName="sibTrans" presStyleCnt="0"/>
      <dgm:spPr/>
    </dgm:pt>
    <dgm:pt modelId="{08D783CA-FD9A-4DDD-BBBD-91CB54218A1A}" type="pres">
      <dgm:prSet presAssocID="{460C05EF-1225-4DF8-A867-90200DC80E60}" presName="node" presStyleLbl="node1" presStyleIdx="1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7692B54-C6C8-46FB-9F37-F9B6032841DC}" type="pres">
      <dgm:prSet presAssocID="{895ECE4A-39FF-47D4-B8B9-F5EA14010D2C}" presName="sibTrans" presStyleCnt="0"/>
      <dgm:spPr/>
    </dgm:pt>
    <dgm:pt modelId="{CDAEDE95-0E26-4E3D-9955-FD9DF4221CCC}" type="pres">
      <dgm:prSet presAssocID="{9728F6F8-B67A-45F8-A7D0-6BBAB5ACB4AA}" presName="node" presStyleLbl="node1" presStyleIdx="2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E5D5D1B-3E14-4BB9-9370-A67743B1933F}" type="pres">
      <dgm:prSet presAssocID="{76DA9FED-17CE-484B-8D08-D73417D7134C}" presName="sibTrans" presStyleCnt="0"/>
      <dgm:spPr/>
    </dgm:pt>
    <dgm:pt modelId="{6647B5DE-2AE7-49B7-87BD-ADB7E03EE4A0}" type="pres">
      <dgm:prSet presAssocID="{B76D117F-AFED-41B2-9933-6AA88E6F996B}" presName="node" presStyleLbl="node1" presStyleIdx="3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36E429-27A5-45F1-ADCF-BE3D7F297923}" type="pres">
      <dgm:prSet presAssocID="{712BEC71-BA64-494A-9FA6-4BC63675FC98}" presName="sibTrans" presStyleCnt="0"/>
      <dgm:spPr/>
    </dgm:pt>
    <dgm:pt modelId="{88A346E8-B15B-4E27-A372-8C48119A7F3F}" type="pres">
      <dgm:prSet presAssocID="{63F49979-A8FD-4EE5-B3C9-72C42F26A283}" presName="node" presStyleLbl="node1" presStyleIdx="4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D816DE-1E05-442E-84AA-629598BD6F55}" type="pres">
      <dgm:prSet presAssocID="{7826D004-8C43-4200-B02E-1882E03E3F7F}" presName="sibTrans" presStyleCnt="0"/>
      <dgm:spPr/>
    </dgm:pt>
    <dgm:pt modelId="{0C0D8BCD-207D-4C3A-8289-FFEF65B6F592}" type="pres">
      <dgm:prSet presAssocID="{27505F9E-B30D-487B-ABBE-6B3B812282F4}" presName="node" presStyleLbl="node1" presStyleIdx="5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C85272-81C2-474D-9C45-9127E36E8492}" type="pres">
      <dgm:prSet presAssocID="{48FD812D-1C3C-411E-A960-EB6CEFA87FE1}" presName="sibTrans" presStyleCnt="0"/>
      <dgm:spPr/>
    </dgm:pt>
    <dgm:pt modelId="{766B30D0-D67F-4ACF-8BAF-81A6BEBF9544}" type="pres">
      <dgm:prSet presAssocID="{3C3F5A5D-FBE3-4519-87CF-EA3071EBAE2F}" presName="node" presStyleLbl="node1" presStyleIdx="6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B83E71F-B801-4628-9B12-3F5156EF892A}" type="pres">
      <dgm:prSet presAssocID="{FBEE36B1-ECBB-4289-B2E7-B9EB39301968}" presName="sibTrans" presStyleCnt="0"/>
      <dgm:spPr/>
    </dgm:pt>
    <dgm:pt modelId="{DDB74A3C-91DA-4F37-96F9-EF43921F7AC4}" type="pres">
      <dgm:prSet presAssocID="{F74539CF-DCEF-4D9E-8E0E-DC98BB46021E}" presName="node" presStyleLbl="node1" presStyleIdx="7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4B72281-14EA-4F4A-A48B-43E8CF99CEE6}" type="pres">
      <dgm:prSet presAssocID="{080C141C-09EF-4169-A772-AB10C4E0B065}" presName="sibTrans" presStyleCnt="0"/>
      <dgm:spPr/>
    </dgm:pt>
    <dgm:pt modelId="{9E3B6035-67B7-4FAD-BDEF-DB6A63E86EAD}" type="pres">
      <dgm:prSet presAssocID="{A870D467-32BF-4A05-8C1B-1E1AD6070C81}" presName="node" presStyleLbl="node1" presStyleIdx="8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489BA88-091B-4DA5-8D05-A5A10FA74CFA}" type="pres">
      <dgm:prSet presAssocID="{14AC1F78-507D-424D-9AC0-45F21FE55B63}" presName="sibTrans" presStyleCnt="0"/>
      <dgm:spPr/>
    </dgm:pt>
    <dgm:pt modelId="{D8EBF8D3-1558-4F43-B412-D123913E4887}" type="pres">
      <dgm:prSet presAssocID="{276B6615-F2AA-4785-A370-E71050CBADEB}" presName="node" presStyleLbl="node1" presStyleIdx="9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A9EB8F2-4B2E-47D1-B670-D6EC30F6CDEB}" type="pres">
      <dgm:prSet presAssocID="{1AB64880-1A14-4B3C-98FD-6D54D64A319C}" presName="sibTrans" presStyleCnt="0"/>
      <dgm:spPr/>
    </dgm:pt>
    <dgm:pt modelId="{D97EF864-12AC-43AB-B8BF-897F05CADEE7}" type="pres">
      <dgm:prSet presAssocID="{D53D75D2-D7AA-42D5-9398-3A7CD8FA16E4}" presName="node" presStyleLbl="node1" presStyleIdx="10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DB1D7F5-39AA-4C35-BD82-285A9310CF29}" type="pres">
      <dgm:prSet presAssocID="{B5DE24CE-039B-40FB-B5B2-6B864D7F5218}" presName="sibTrans" presStyleCnt="0"/>
      <dgm:spPr/>
    </dgm:pt>
    <dgm:pt modelId="{6A983694-3D0B-4E85-A038-A9AD8CE14403}" type="pres">
      <dgm:prSet presAssocID="{DEE882BA-EB3B-4582-A5B8-718DB421B783}" presName="node" presStyleLbl="node1" presStyleIdx="11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CCAFB71-1C8A-4420-BEDE-7E7319A900AE}" srcId="{E4A7DCCB-8C21-4266-886D-12D6BCDAABD5}" destId="{460C05EF-1225-4DF8-A867-90200DC80E60}" srcOrd="1" destOrd="0" parTransId="{1027BBA8-1AFF-40EA-87CB-3DDFEAFCF57F}" sibTransId="{895ECE4A-39FF-47D4-B8B9-F5EA14010D2C}"/>
    <dgm:cxn modelId="{81897993-529C-4E34-B0D2-C35E3E976A12}" srcId="{E4A7DCCB-8C21-4266-886D-12D6BCDAABD5}" destId="{D53D75D2-D7AA-42D5-9398-3A7CD8FA16E4}" srcOrd="10" destOrd="0" parTransId="{14BAFC9A-CB91-4CC0-B1DA-0B2EB465DD69}" sibTransId="{B5DE24CE-039B-40FB-B5B2-6B864D7F5218}"/>
    <dgm:cxn modelId="{E8449CF0-EF4B-41A9-A804-D53469F23AC6}" srcId="{E4A7DCCB-8C21-4266-886D-12D6BCDAABD5}" destId="{B76D117F-AFED-41B2-9933-6AA88E6F996B}" srcOrd="3" destOrd="0" parTransId="{799E875B-3866-421D-AE12-0B7AA1EDD0C3}" sibTransId="{712BEC71-BA64-494A-9FA6-4BC63675FC98}"/>
    <dgm:cxn modelId="{668B7689-56AE-4304-A369-11151F5540D7}" type="presOf" srcId="{DEE882BA-EB3B-4582-A5B8-718DB421B783}" destId="{6A983694-3D0B-4E85-A038-A9AD8CE14403}" srcOrd="0" destOrd="0" presId="urn:microsoft.com/office/officeart/2005/8/layout/default"/>
    <dgm:cxn modelId="{6CA9BB0B-94F3-4650-A7EB-FA70D275F193}" srcId="{E4A7DCCB-8C21-4266-886D-12D6BCDAABD5}" destId="{27505F9E-B30D-487B-ABBE-6B3B812282F4}" srcOrd="5" destOrd="0" parTransId="{6C009ADC-ED37-474E-A236-8B67093E2A3B}" sibTransId="{48FD812D-1C3C-411E-A960-EB6CEFA87FE1}"/>
    <dgm:cxn modelId="{13C162F6-42C0-4D87-86AF-4112919167DD}" type="presOf" srcId="{460C05EF-1225-4DF8-A867-90200DC80E60}" destId="{08D783CA-FD9A-4DDD-BBBD-91CB54218A1A}" srcOrd="0" destOrd="0" presId="urn:microsoft.com/office/officeart/2005/8/layout/default"/>
    <dgm:cxn modelId="{5E422FA3-596F-4804-A4E9-4A79F62ECAED}" srcId="{E4A7DCCB-8C21-4266-886D-12D6BCDAABD5}" destId="{DEE882BA-EB3B-4582-A5B8-718DB421B783}" srcOrd="11" destOrd="0" parTransId="{363E3CFA-EBFD-43CB-BA33-E8725903D1D0}" sibTransId="{728FF3D9-17C5-4F11-92D9-371B53C503A4}"/>
    <dgm:cxn modelId="{92B99F7C-F332-4B8D-9BA9-B81B2897CC9E}" type="presOf" srcId="{85BBA896-E6D5-4481-AC6F-62FE5055D103}" destId="{CA3FC349-C214-46B5-8DEC-0F5A659687B0}" srcOrd="0" destOrd="0" presId="urn:microsoft.com/office/officeart/2005/8/layout/default"/>
    <dgm:cxn modelId="{3CB901BA-A076-4CBA-B76A-F99820C84456}" type="presOf" srcId="{276B6615-F2AA-4785-A370-E71050CBADEB}" destId="{D8EBF8D3-1558-4F43-B412-D123913E4887}" srcOrd="0" destOrd="0" presId="urn:microsoft.com/office/officeart/2005/8/layout/default"/>
    <dgm:cxn modelId="{71D324C9-D1D1-4E2D-9BC4-214FFF3305A9}" type="presOf" srcId="{A870D467-32BF-4A05-8C1B-1E1AD6070C81}" destId="{9E3B6035-67B7-4FAD-BDEF-DB6A63E86EAD}" srcOrd="0" destOrd="0" presId="urn:microsoft.com/office/officeart/2005/8/layout/default"/>
    <dgm:cxn modelId="{E29F3F38-FBA0-4E53-B675-D537F7830AA3}" srcId="{E4A7DCCB-8C21-4266-886D-12D6BCDAABD5}" destId="{F74539CF-DCEF-4D9E-8E0E-DC98BB46021E}" srcOrd="7" destOrd="0" parTransId="{A265C276-684B-4D3E-A7FD-6C1182EACA1D}" sibTransId="{080C141C-09EF-4169-A772-AB10C4E0B065}"/>
    <dgm:cxn modelId="{41583FD5-BCD0-40C5-978F-352CD0FA6FDE}" type="presOf" srcId="{3C3F5A5D-FBE3-4519-87CF-EA3071EBAE2F}" destId="{766B30D0-D67F-4ACF-8BAF-81A6BEBF9544}" srcOrd="0" destOrd="0" presId="urn:microsoft.com/office/officeart/2005/8/layout/default"/>
    <dgm:cxn modelId="{A1C2C911-1052-4872-BCFD-C40AC0EC0D60}" type="presOf" srcId="{D53D75D2-D7AA-42D5-9398-3A7CD8FA16E4}" destId="{D97EF864-12AC-43AB-B8BF-897F05CADEE7}" srcOrd="0" destOrd="0" presId="urn:microsoft.com/office/officeart/2005/8/layout/default"/>
    <dgm:cxn modelId="{243A56AE-7556-4F44-9A52-8719F188ACC5}" type="presOf" srcId="{E4A7DCCB-8C21-4266-886D-12D6BCDAABD5}" destId="{AA6DD584-BD73-4030-ACDA-895D07D00597}" srcOrd="0" destOrd="0" presId="urn:microsoft.com/office/officeart/2005/8/layout/default"/>
    <dgm:cxn modelId="{E8315EAA-767A-42FE-8F9C-0307C0E65245}" srcId="{E4A7DCCB-8C21-4266-886D-12D6BCDAABD5}" destId="{9728F6F8-B67A-45F8-A7D0-6BBAB5ACB4AA}" srcOrd="2" destOrd="0" parTransId="{58B8AEB5-8FF2-4EF8-ACF7-8ED5179378A4}" sibTransId="{76DA9FED-17CE-484B-8D08-D73417D7134C}"/>
    <dgm:cxn modelId="{5D0C68B3-8A6E-4CDC-A62B-C5F171372FFC}" type="presOf" srcId="{63F49979-A8FD-4EE5-B3C9-72C42F26A283}" destId="{88A346E8-B15B-4E27-A372-8C48119A7F3F}" srcOrd="0" destOrd="0" presId="urn:microsoft.com/office/officeart/2005/8/layout/default"/>
    <dgm:cxn modelId="{E727A762-74AA-4F6F-AA34-74E1D6AA2E18}" srcId="{E4A7DCCB-8C21-4266-886D-12D6BCDAABD5}" destId="{63F49979-A8FD-4EE5-B3C9-72C42F26A283}" srcOrd="4" destOrd="0" parTransId="{81CEBED7-0E0A-409F-9754-E92D170A94E7}" sibTransId="{7826D004-8C43-4200-B02E-1882E03E3F7F}"/>
    <dgm:cxn modelId="{FBE8D5DF-CE58-44A3-A741-BECC9356095B}" type="presOf" srcId="{F74539CF-DCEF-4D9E-8E0E-DC98BB46021E}" destId="{DDB74A3C-91DA-4F37-96F9-EF43921F7AC4}" srcOrd="0" destOrd="0" presId="urn:microsoft.com/office/officeart/2005/8/layout/default"/>
    <dgm:cxn modelId="{66298524-34DC-47E4-9126-DEE3B126010A}" srcId="{E4A7DCCB-8C21-4266-886D-12D6BCDAABD5}" destId="{276B6615-F2AA-4785-A370-E71050CBADEB}" srcOrd="9" destOrd="0" parTransId="{F1BBE9D2-2D37-46B8-BA90-E7BAB4B7C12B}" sibTransId="{1AB64880-1A14-4B3C-98FD-6D54D64A319C}"/>
    <dgm:cxn modelId="{C49372B7-B00A-451C-9238-A4D94A024FFA}" type="presOf" srcId="{9728F6F8-B67A-45F8-A7D0-6BBAB5ACB4AA}" destId="{CDAEDE95-0E26-4E3D-9955-FD9DF4221CCC}" srcOrd="0" destOrd="0" presId="urn:microsoft.com/office/officeart/2005/8/layout/default"/>
    <dgm:cxn modelId="{F8A50351-0A3B-485F-BBA8-96C8BA607992}" srcId="{E4A7DCCB-8C21-4266-886D-12D6BCDAABD5}" destId="{A870D467-32BF-4A05-8C1B-1E1AD6070C81}" srcOrd="8" destOrd="0" parTransId="{8690ED24-86CE-48A7-ADAF-CB447CE9A902}" sibTransId="{14AC1F78-507D-424D-9AC0-45F21FE55B63}"/>
    <dgm:cxn modelId="{206C38C4-A4E8-413B-BCA1-951967483148}" srcId="{E4A7DCCB-8C21-4266-886D-12D6BCDAABD5}" destId="{85BBA896-E6D5-4481-AC6F-62FE5055D103}" srcOrd="0" destOrd="0" parTransId="{6DB5FDA1-22FC-4103-9B15-AD7AC5451C82}" sibTransId="{79ACC4CD-DD0F-46DE-8AB7-63DE26114B6F}"/>
    <dgm:cxn modelId="{CDB7C8DD-4950-4FB9-A8E4-D2F1689A0F59}" type="presOf" srcId="{B76D117F-AFED-41B2-9933-6AA88E6F996B}" destId="{6647B5DE-2AE7-49B7-87BD-ADB7E03EE4A0}" srcOrd="0" destOrd="0" presId="urn:microsoft.com/office/officeart/2005/8/layout/default"/>
    <dgm:cxn modelId="{A9DB8AE2-30FC-4795-B777-C4D5BEF75CF6}" srcId="{E4A7DCCB-8C21-4266-886D-12D6BCDAABD5}" destId="{3C3F5A5D-FBE3-4519-87CF-EA3071EBAE2F}" srcOrd="6" destOrd="0" parTransId="{728BCC22-54D8-44F3-95F6-B045F9A32F8D}" sibTransId="{FBEE36B1-ECBB-4289-B2E7-B9EB39301968}"/>
    <dgm:cxn modelId="{D2F3B3D3-1CED-4E47-8677-CCA06D67168A}" type="presOf" srcId="{27505F9E-B30D-487B-ABBE-6B3B812282F4}" destId="{0C0D8BCD-207D-4C3A-8289-FFEF65B6F592}" srcOrd="0" destOrd="0" presId="urn:microsoft.com/office/officeart/2005/8/layout/default"/>
    <dgm:cxn modelId="{5D498672-BCBE-4AAD-8489-92596B54CDD6}" type="presParOf" srcId="{AA6DD584-BD73-4030-ACDA-895D07D00597}" destId="{CA3FC349-C214-46B5-8DEC-0F5A659687B0}" srcOrd="0" destOrd="0" presId="urn:microsoft.com/office/officeart/2005/8/layout/default"/>
    <dgm:cxn modelId="{B9B0546B-86CF-41C6-934F-70F95EDBBFCB}" type="presParOf" srcId="{AA6DD584-BD73-4030-ACDA-895D07D00597}" destId="{B82BC2F0-1014-434F-B774-E46E05ACD528}" srcOrd="1" destOrd="0" presId="urn:microsoft.com/office/officeart/2005/8/layout/default"/>
    <dgm:cxn modelId="{56CC0EE5-C6D9-439B-8CCA-B4F679524FFC}" type="presParOf" srcId="{AA6DD584-BD73-4030-ACDA-895D07D00597}" destId="{08D783CA-FD9A-4DDD-BBBD-91CB54218A1A}" srcOrd="2" destOrd="0" presId="urn:microsoft.com/office/officeart/2005/8/layout/default"/>
    <dgm:cxn modelId="{5CC42418-84A2-490E-86E6-38C9182485A6}" type="presParOf" srcId="{AA6DD584-BD73-4030-ACDA-895D07D00597}" destId="{67692B54-C6C8-46FB-9F37-F9B6032841DC}" srcOrd="3" destOrd="0" presId="urn:microsoft.com/office/officeart/2005/8/layout/default"/>
    <dgm:cxn modelId="{95DC3A55-CC4A-4BA7-B673-C40044601C56}" type="presParOf" srcId="{AA6DD584-BD73-4030-ACDA-895D07D00597}" destId="{CDAEDE95-0E26-4E3D-9955-FD9DF4221CCC}" srcOrd="4" destOrd="0" presId="urn:microsoft.com/office/officeart/2005/8/layout/default"/>
    <dgm:cxn modelId="{06603272-B581-41A0-BCFC-1C64CC9BB936}" type="presParOf" srcId="{AA6DD584-BD73-4030-ACDA-895D07D00597}" destId="{9E5D5D1B-3E14-4BB9-9370-A67743B1933F}" srcOrd="5" destOrd="0" presId="urn:microsoft.com/office/officeart/2005/8/layout/default"/>
    <dgm:cxn modelId="{16F7FCFA-1BE2-4D8F-8D38-B440905B90E2}" type="presParOf" srcId="{AA6DD584-BD73-4030-ACDA-895D07D00597}" destId="{6647B5DE-2AE7-49B7-87BD-ADB7E03EE4A0}" srcOrd="6" destOrd="0" presId="urn:microsoft.com/office/officeart/2005/8/layout/default"/>
    <dgm:cxn modelId="{3EFD8A94-775A-4BF8-B916-7F321C545B12}" type="presParOf" srcId="{AA6DD584-BD73-4030-ACDA-895D07D00597}" destId="{EF36E429-27A5-45F1-ADCF-BE3D7F297923}" srcOrd="7" destOrd="0" presId="urn:microsoft.com/office/officeart/2005/8/layout/default"/>
    <dgm:cxn modelId="{4503B114-915B-4036-98EC-12E15818CF47}" type="presParOf" srcId="{AA6DD584-BD73-4030-ACDA-895D07D00597}" destId="{88A346E8-B15B-4E27-A372-8C48119A7F3F}" srcOrd="8" destOrd="0" presId="urn:microsoft.com/office/officeart/2005/8/layout/default"/>
    <dgm:cxn modelId="{1C6A1127-E0EB-44A5-8D65-C49251BBD5E5}" type="presParOf" srcId="{AA6DD584-BD73-4030-ACDA-895D07D00597}" destId="{B9D816DE-1E05-442E-84AA-629598BD6F55}" srcOrd="9" destOrd="0" presId="urn:microsoft.com/office/officeart/2005/8/layout/default"/>
    <dgm:cxn modelId="{8D6FE088-7CE6-4DCC-80A4-855586DD8941}" type="presParOf" srcId="{AA6DD584-BD73-4030-ACDA-895D07D00597}" destId="{0C0D8BCD-207D-4C3A-8289-FFEF65B6F592}" srcOrd="10" destOrd="0" presId="urn:microsoft.com/office/officeart/2005/8/layout/default"/>
    <dgm:cxn modelId="{C73AA57F-3985-4855-8523-12400848E8C7}" type="presParOf" srcId="{AA6DD584-BD73-4030-ACDA-895D07D00597}" destId="{EFC85272-81C2-474D-9C45-9127E36E8492}" srcOrd="11" destOrd="0" presId="urn:microsoft.com/office/officeart/2005/8/layout/default"/>
    <dgm:cxn modelId="{0EFB2EED-2D95-4A97-8FAF-0FCAC958F9B3}" type="presParOf" srcId="{AA6DD584-BD73-4030-ACDA-895D07D00597}" destId="{766B30D0-D67F-4ACF-8BAF-81A6BEBF9544}" srcOrd="12" destOrd="0" presId="urn:microsoft.com/office/officeart/2005/8/layout/default"/>
    <dgm:cxn modelId="{4773AB15-9509-4661-94D9-8728A6A472EF}" type="presParOf" srcId="{AA6DD584-BD73-4030-ACDA-895D07D00597}" destId="{CB83E71F-B801-4628-9B12-3F5156EF892A}" srcOrd="13" destOrd="0" presId="urn:microsoft.com/office/officeart/2005/8/layout/default"/>
    <dgm:cxn modelId="{F45EC21F-725E-4B41-BFCA-034FBA37B494}" type="presParOf" srcId="{AA6DD584-BD73-4030-ACDA-895D07D00597}" destId="{DDB74A3C-91DA-4F37-96F9-EF43921F7AC4}" srcOrd="14" destOrd="0" presId="urn:microsoft.com/office/officeart/2005/8/layout/default"/>
    <dgm:cxn modelId="{F0A9FE79-7006-4FE1-A7B8-787415D2DC85}" type="presParOf" srcId="{AA6DD584-BD73-4030-ACDA-895D07D00597}" destId="{94B72281-14EA-4F4A-A48B-43E8CF99CEE6}" srcOrd="15" destOrd="0" presId="urn:microsoft.com/office/officeart/2005/8/layout/default"/>
    <dgm:cxn modelId="{771C1AAF-C5B9-42DC-9117-5B493E869404}" type="presParOf" srcId="{AA6DD584-BD73-4030-ACDA-895D07D00597}" destId="{9E3B6035-67B7-4FAD-BDEF-DB6A63E86EAD}" srcOrd="16" destOrd="0" presId="urn:microsoft.com/office/officeart/2005/8/layout/default"/>
    <dgm:cxn modelId="{4BE544C5-824B-42E2-978D-D69CE9B9FF6D}" type="presParOf" srcId="{AA6DD584-BD73-4030-ACDA-895D07D00597}" destId="{9489BA88-091B-4DA5-8D05-A5A10FA74CFA}" srcOrd="17" destOrd="0" presId="urn:microsoft.com/office/officeart/2005/8/layout/default"/>
    <dgm:cxn modelId="{E4E19117-7340-4BE7-8C0E-B424DD8B3713}" type="presParOf" srcId="{AA6DD584-BD73-4030-ACDA-895D07D00597}" destId="{D8EBF8D3-1558-4F43-B412-D123913E4887}" srcOrd="18" destOrd="0" presId="urn:microsoft.com/office/officeart/2005/8/layout/default"/>
    <dgm:cxn modelId="{4A55763F-B447-4397-BF7F-ACF2D8ED76E8}" type="presParOf" srcId="{AA6DD584-BD73-4030-ACDA-895D07D00597}" destId="{3A9EB8F2-4B2E-47D1-B670-D6EC30F6CDEB}" srcOrd="19" destOrd="0" presId="urn:microsoft.com/office/officeart/2005/8/layout/default"/>
    <dgm:cxn modelId="{8BB485A8-18DB-4101-B194-708844EE79FB}" type="presParOf" srcId="{AA6DD584-BD73-4030-ACDA-895D07D00597}" destId="{D97EF864-12AC-43AB-B8BF-897F05CADEE7}" srcOrd="20" destOrd="0" presId="urn:microsoft.com/office/officeart/2005/8/layout/default"/>
    <dgm:cxn modelId="{ACF9C6C0-3770-4E37-A397-7688D23DBAB4}" type="presParOf" srcId="{AA6DD584-BD73-4030-ACDA-895D07D00597}" destId="{9DB1D7F5-39AA-4C35-BD82-285A9310CF29}" srcOrd="21" destOrd="0" presId="urn:microsoft.com/office/officeart/2005/8/layout/default"/>
    <dgm:cxn modelId="{DBCFF570-228F-440A-AEE0-CAF9976DD0E1}" type="presParOf" srcId="{AA6DD584-BD73-4030-ACDA-895D07D00597}" destId="{6A983694-3D0B-4E85-A038-A9AD8CE14403}" srcOrd="2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B56DAC-5C65-4CD2-80CD-9D2191757D8E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FE17CD-C478-4E47-A895-B1E3AAC94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6427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FE17CD-C478-4E47-A895-B1E3AAC94D4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7581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FE17CD-C478-4E47-A895-B1E3AAC94D4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7023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FE17CD-C478-4E47-A895-B1E3AAC94D4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1988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FE17CD-C478-4E47-A895-B1E3AAC94D4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0300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FE17CD-C478-4E47-A895-B1E3AAC94D4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9985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FE17CD-C478-4E47-A895-B1E3AAC94D4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0537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FE17CD-C478-4E47-A895-B1E3AAC94D4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5450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FE17CD-C478-4E47-A895-B1E3AAC94D4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4892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FE17CD-C478-4E47-A895-B1E3AAC94D4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6568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FE17CD-C478-4E47-A895-B1E3AAC94D4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239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FE17CD-C478-4E47-A895-B1E3AAC94D4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845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8B9D5-9D78-45D4-A54A-04D336F68E46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6BBCC-0084-485A-8B0B-E6AD70F66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675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8B9D5-9D78-45D4-A54A-04D336F68E46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6BBCC-0084-485A-8B0B-E6AD70F66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341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8B9D5-9D78-45D4-A54A-04D336F68E46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6BBCC-0084-485A-8B0B-E6AD70F66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729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8B9D5-9D78-45D4-A54A-04D336F68E46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6BBCC-0084-485A-8B0B-E6AD70F66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237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8B9D5-9D78-45D4-A54A-04D336F68E46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6BBCC-0084-485A-8B0B-E6AD70F66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845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8B9D5-9D78-45D4-A54A-04D336F68E46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6BBCC-0084-485A-8B0B-E6AD70F66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040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8B9D5-9D78-45D4-A54A-04D336F68E46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6BBCC-0084-485A-8B0B-E6AD70F66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948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8B9D5-9D78-45D4-A54A-04D336F68E46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6BBCC-0084-485A-8B0B-E6AD70F66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165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8B9D5-9D78-45D4-A54A-04D336F68E46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6BBCC-0084-485A-8B0B-E6AD70F66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438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8B9D5-9D78-45D4-A54A-04D336F68E46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6BBCC-0084-485A-8B0B-E6AD70F66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143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8B9D5-9D78-45D4-A54A-04D336F68E46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6BBCC-0084-485A-8B0B-E6AD70F66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234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E8B9D5-9D78-45D4-A54A-04D336F68E46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86BBCC-0084-485A-8B0B-E6AD70F66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217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8.xml"/><Relationship Id="rId5" Type="http://schemas.openxmlformats.org/officeDocument/2006/relationships/image" Target="../media/image21.png"/><Relationship Id="rId4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slide" Target="slide3.xml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Relationship Id="rId9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Lecture </a:t>
            </a:r>
            <a:r>
              <a:rPr lang="en-US" dirty="0" smtClean="0"/>
              <a:t>8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Curve Fitting: Interpolation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90600" y="685800"/>
            <a:ext cx="7315200" cy="707886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CSE 2207</a:t>
            </a:r>
          </a:p>
          <a:p>
            <a:r>
              <a:rPr lang="en-US" sz="2000" b="1" dirty="0" smtClean="0"/>
              <a:t>Numerical Methods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107801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44562"/>
          </a:xfrm>
        </p:spPr>
        <p:txBody>
          <a:bodyPr/>
          <a:lstStyle/>
          <a:p>
            <a:r>
              <a:rPr lang="en-US" dirty="0"/>
              <a:t>Lagrange Interpolation Polynomial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1295400"/>
                <a:ext cx="8534400" cy="50292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/>
                            </a:rPr>
                            <m:t>𝑙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/>
                            </a:rPr>
                            <m:t>3.5</m:t>
                          </m:r>
                        </m:e>
                      </m:d>
                      <m:r>
                        <a:rPr lang="en-US" sz="28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/>
                            </a:rPr>
                            <m:t>(3.5−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3</m:t>
                          </m:r>
                          <m:r>
                            <a:rPr lang="en-US" sz="2800" i="1">
                              <a:latin typeface="Cambria Math"/>
                            </a:rPr>
                            <m:t>)(3.5−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4</m:t>
                          </m:r>
                          <m:r>
                            <a:rPr lang="en-US" sz="2800" i="1"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sz="2800" i="1">
                              <a:latin typeface="Cambria Math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5</m:t>
                          </m:r>
                          <m:r>
                            <a:rPr lang="en-US" sz="2800" i="1">
                              <a:latin typeface="Cambria Math"/>
                            </a:rPr>
                            <m:t>−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3</m:t>
                          </m:r>
                          <m:r>
                            <a:rPr lang="en-US" sz="2800" i="1">
                              <a:latin typeface="Cambria Math"/>
                            </a:rPr>
                            <m:t>)(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5</m:t>
                          </m:r>
                          <m:r>
                            <a:rPr lang="en-US" sz="2800" i="1">
                              <a:latin typeface="Cambria Math"/>
                            </a:rPr>
                            <m:t>−4)</m:t>
                          </m:r>
                        </m:den>
                      </m:f>
                      <m:r>
                        <a:rPr lang="en-US" sz="2800" i="1">
                          <a:latin typeface="Cambria Math"/>
                        </a:rPr>
                        <m:t>=</m:t>
                      </m:r>
                      <m:r>
                        <a:rPr lang="en-US" sz="2800" b="0" i="1" smtClean="0">
                          <a:latin typeface="Cambria Math"/>
                        </a:rPr>
                        <m:t>−0.125</m:t>
                      </m:r>
                    </m:oMath>
                  </m:oMathPara>
                </a14:m>
                <a:endParaRPr lang="en-US" sz="2800" dirty="0" smtClean="0"/>
              </a:p>
              <a:p>
                <a:pPr marL="0" indent="0">
                  <a:buNone/>
                </a:pPr>
                <a:r>
                  <a:rPr lang="en-US" sz="2800" dirty="0" smtClean="0"/>
                  <a:t>So,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/>
                          </a:rPr>
                          <m:t>3.5</m:t>
                        </m:r>
                      </m:e>
                    </m:d>
                    <m:r>
                      <a:rPr lang="en-US" sz="2800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𝑙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2800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𝑙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𝑙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latin typeface="Cambria Math"/>
                      </a:rPr>
                      <m:t>=1.7321×0.375+2×0.75+2.2361×(−0.125)</m:t>
                    </m:r>
                  </m:oMath>
                </a14:m>
                <a:r>
                  <a:rPr lang="en-US" sz="2800" dirty="0" smtClean="0"/>
                  <a:t>=1.8700</a:t>
                </a:r>
              </a:p>
              <a:p>
                <a:pPr marL="0" indent="0">
                  <a:buNone/>
                </a:pPr>
                <a:endParaRPr lang="en-US" sz="280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/>
                      </a:rPr>
                      <m:t>𝐸𝑟𝑟𝑜𝑟</m:t>
                    </m:r>
                    <m:r>
                      <a:rPr lang="en-US" sz="2800" i="1" dirty="0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dirty="0" smtClean="0">
                            <a:latin typeface="Cambria Math"/>
                          </a:rPr>
                          <m:t>1.8708−1.8700</m:t>
                        </m:r>
                      </m:e>
                    </m:d>
                    <m:r>
                      <a:rPr lang="en-US" sz="2800" b="0" i="1" dirty="0" smtClean="0">
                        <a:latin typeface="Cambria Math"/>
                      </a:rPr>
                      <m:t>=0.0008</m:t>
                    </m:r>
                  </m:oMath>
                </a14:m>
                <a:r>
                  <a:rPr lang="en-US" sz="2800" dirty="0" smtClean="0"/>
                  <a:t> much better than linear interpolation</a:t>
                </a:r>
                <a:endParaRPr lang="en-US" sz="2800" dirty="0"/>
              </a:p>
              <a:p>
                <a:pPr marL="0" indent="0">
                  <a:buNone/>
                </a:pPr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295400"/>
                <a:ext cx="8534400" cy="5029200"/>
              </a:xfrm>
              <a:blipFill rotWithShape="1">
                <a:blip r:embed="rId3"/>
                <a:stretch>
                  <a:fillRect l="-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6393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Numerical Methods</a:t>
            </a:r>
            <a:r>
              <a:rPr lang="en-US" dirty="0" smtClean="0"/>
              <a:t> by E </a:t>
            </a:r>
            <a:r>
              <a:rPr lang="en-US" dirty="0" err="1" smtClean="0"/>
              <a:t>Balagurusamy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457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62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Different forms of n</a:t>
            </a:r>
            <a:r>
              <a:rPr lang="en-US" baseline="30000" dirty="0" smtClean="0"/>
              <a:t>th</a:t>
            </a:r>
            <a:r>
              <a:rPr lang="en-US" dirty="0" smtClean="0"/>
              <a:t> order Polynomial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838200"/>
                <a:ext cx="8534400" cy="5791200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sz="2800" dirty="0" smtClean="0"/>
                  <a:t>An n</a:t>
                </a:r>
                <a:r>
                  <a:rPr lang="en-US" sz="2800" baseline="30000" dirty="0" smtClean="0"/>
                  <a:t>th</a:t>
                </a:r>
                <a:r>
                  <a:rPr lang="en-US" sz="2800" dirty="0" smtClean="0"/>
                  <a:t> order polynomial can be represented in the following forms:</a:t>
                </a:r>
              </a:p>
              <a:p>
                <a:pPr>
                  <a:buFont typeface="Wingdings" panose="05000000000000000000" pitchFamily="2" charset="2"/>
                  <a:buChar char="ü"/>
                </a:pPr>
                <a:r>
                  <a:rPr lang="en-US" sz="2800" b="1" dirty="0" smtClean="0"/>
                  <a:t>Power form: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sz="2800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2800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/>
                      </a:rPr>
                      <m:t>𝑥</m:t>
                    </m:r>
                    <m:r>
                      <a:rPr lang="en-US" sz="2800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sz="2800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2800" b="0" i="1" smtClean="0">
                        <a:latin typeface="Cambria Math"/>
                      </a:rPr>
                      <m:t>+…+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sz="2800" b="0" i="1" smtClean="0">
                            <a:latin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800" dirty="0" smtClean="0"/>
                  <a:t>, this form is very convenient for differentiation and integration, however, </a:t>
                </a:r>
                <a:r>
                  <a:rPr lang="en-US" sz="2800" b="1" dirty="0" smtClean="0"/>
                  <a:t>not adequate </a:t>
                </a:r>
                <a:r>
                  <a:rPr lang="en-US" sz="2800" dirty="0" smtClean="0"/>
                  <a:t>for desired accuracy</a:t>
                </a:r>
              </a:p>
              <a:p>
                <a:pPr>
                  <a:buFont typeface="Wingdings" panose="05000000000000000000" pitchFamily="2" charset="2"/>
                  <a:buChar char="ü"/>
                </a:pPr>
                <a:r>
                  <a:rPr lang="en-US" sz="2800" b="1" dirty="0" smtClean="0"/>
                  <a:t>Shifted power form: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sz="28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2800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/>
                      </a:rPr>
                      <m:t>(</m:t>
                    </m:r>
                    <m:r>
                      <a:rPr lang="en-US" sz="2800" i="1">
                        <a:latin typeface="Cambria Math"/>
                      </a:rPr>
                      <m:t>𝑥</m:t>
                    </m:r>
                    <m:r>
                      <a:rPr lang="en-US" sz="2800" b="0" i="1" smtClean="0">
                        <a:latin typeface="Cambria Math"/>
                      </a:rPr>
                      <m:t>−</m:t>
                    </m:r>
                    <m:r>
                      <a:rPr lang="en-US" sz="2800" b="0" i="1" smtClean="0">
                        <a:latin typeface="Cambria Math"/>
                      </a:rPr>
                      <m:t>𝐶</m:t>
                    </m:r>
                    <m:r>
                      <a:rPr lang="en-US" sz="2800" b="0" i="1" smtClean="0">
                        <a:latin typeface="Cambria Math"/>
                      </a:rPr>
                      <m:t>)+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/>
                          </a:rPr>
                          <m:t>(</m:t>
                        </m:r>
                        <m:r>
                          <a:rPr lang="en-US" sz="2800" i="1">
                            <a:latin typeface="Cambria Math"/>
                          </a:rPr>
                          <m:t>𝑥</m:t>
                        </m:r>
                        <m:r>
                          <a:rPr lang="en-US" sz="2800" b="0" i="1" smtClean="0">
                            <a:latin typeface="Cambria Math"/>
                          </a:rPr>
                          <m:t>−</m:t>
                        </m:r>
                        <m:r>
                          <a:rPr lang="en-US" sz="2800" b="0" i="1" smtClean="0">
                            <a:latin typeface="Cambria Math"/>
                          </a:rPr>
                          <m:t>𝐶</m:t>
                        </m:r>
                        <m:r>
                          <a:rPr lang="en-US" sz="2800" b="0" i="1" smtClean="0"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US" sz="2800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2800" i="1">
                        <a:latin typeface="Cambria Math"/>
                      </a:rPr>
                      <m:t>+…+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𝑛</m:t>
                        </m:r>
                      </m:sub>
                    </m:sSub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/>
                          </a:rPr>
                          <m:t>(</m:t>
                        </m:r>
                        <m:r>
                          <a:rPr lang="en-US" sz="2800" i="1">
                            <a:latin typeface="Cambria Math"/>
                          </a:rPr>
                          <m:t>𝑥</m:t>
                        </m:r>
                        <m:r>
                          <a:rPr lang="en-US" sz="2800" b="0" i="1" smtClean="0">
                            <a:latin typeface="Cambria Math"/>
                          </a:rPr>
                          <m:t>−</m:t>
                        </m:r>
                        <m:r>
                          <a:rPr lang="en-US" sz="2800" b="0" i="1" smtClean="0">
                            <a:latin typeface="Cambria Math"/>
                          </a:rPr>
                          <m:t>𝐶</m:t>
                        </m:r>
                        <m:r>
                          <a:rPr lang="en-US" sz="2800" b="0" i="1" smtClean="0"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US" sz="2800" i="1">
                            <a:latin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800" dirty="0" smtClean="0"/>
                  <a:t>, provides more accurate results than power form, here, C is a point somewhere in the interval of interest</a:t>
                </a:r>
              </a:p>
              <a:p>
                <a:pPr>
                  <a:buFont typeface="Wingdings" panose="05000000000000000000" pitchFamily="2" charset="2"/>
                  <a:buChar char="ü"/>
                </a:pPr>
                <a:r>
                  <a:rPr lang="en-US" sz="2800" b="1" dirty="0" smtClean="0"/>
                  <a:t>Newton form/Generalized shifted form: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sz="28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2800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800" i="1">
                        <a:latin typeface="Cambria Math"/>
                      </a:rPr>
                      <m:t>(</m:t>
                    </m:r>
                    <m:r>
                      <a:rPr lang="en-US" sz="2800" i="1">
                        <a:latin typeface="Cambria Math"/>
                      </a:rPr>
                      <m:t>𝑥</m:t>
                    </m:r>
                    <m:r>
                      <a:rPr lang="en-US" sz="2800" i="1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800" i="1">
                        <a:latin typeface="Cambria Math"/>
                      </a:rPr>
                      <m:t>)+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800" i="1">
                        <a:latin typeface="Cambria Math"/>
                      </a:rPr>
                      <m:t>(</m:t>
                    </m:r>
                    <m:r>
                      <a:rPr lang="en-US" sz="2800" i="1">
                        <a:latin typeface="Cambria Math"/>
                      </a:rPr>
                      <m:t>𝑥</m:t>
                    </m:r>
                    <m:r>
                      <a:rPr lang="en-US" sz="2800" i="1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800" i="1">
                        <a:latin typeface="Cambria Math"/>
                      </a:rPr>
                      <m:t>)</m:t>
                    </m:r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/>
                          </a:rPr>
                          <m:t>(</m:t>
                        </m:r>
                        <m:r>
                          <a:rPr lang="en-US" sz="2800" i="1">
                            <a:latin typeface="Cambria Math"/>
                          </a:rPr>
                          <m:t>𝑥</m:t>
                        </m:r>
                        <m:r>
                          <a:rPr lang="en-US" sz="2800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sz="2800" i="1">
                            <a:latin typeface="Cambria Math"/>
                          </a:rPr>
                          <m:t>)</m:t>
                        </m:r>
                      </m:e>
                      <m:sup/>
                    </m:sSup>
                    <m:r>
                      <a:rPr lang="en-US" sz="2800" i="1">
                        <a:latin typeface="Cambria Math"/>
                      </a:rPr>
                      <m:t>+…+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𝑛</m:t>
                        </m:r>
                      </m:sub>
                    </m:sSub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𝑥</m:t>
                            </m:r>
                            <m:r>
                              <a:rPr lang="en-US" sz="2800" i="1"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𝑥</m:t>
                            </m:r>
                            <m:r>
                              <a:rPr lang="en-US" sz="2800" i="1"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sz="2800" b="0" i="1" smtClean="0">
                            <a:latin typeface="Cambria Math"/>
                          </a:rPr>
                          <m:t>…</m:t>
                        </m:r>
                        <m:r>
                          <a:rPr lang="en-US" sz="2800" i="1">
                            <a:latin typeface="Cambria Math"/>
                          </a:rPr>
                          <m:t>(</m:t>
                        </m:r>
                        <m:r>
                          <a:rPr lang="en-US" sz="2800" i="1">
                            <a:latin typeface="Cambria Math"/>
                          </a:rPr>
                          <m:t>𝑥</m:t>
                        </m:r>
                        <m:r>
                          <a:rPr lang="en-US" sz="2800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  <m:r>
                          <a:rPr lang="en-US" sz="2800" i="1">
                            <a:latin typeface="Cambria Math"/>
                          </a:rPr>
                          <m:t>)</m:t>
                        </m:r>
                      </m:e>
                      <m:sup/>
                    </m:sSup>
                  </m:oMath>
                </a14:m>
                <a:r>
                  <a:rPr lang="en-US" sz="2800" dirty="0" smtClean="0"/>
                  <a:t>, note that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 smtClean="0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sz="2800" b="0" i="1" dirty="0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800" b="0" i="1" dirty="0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sz="2800" b="0" i="1" dirty="0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800" b="0" i="1" dirty="0" smtClean="0">
                        <a:latin typeface="Cambria Math"/>
                      </a:rPr>
                      <m:t>=…=</m:t>
                    </m:r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sz="2800" b="0" i="1" dirty="0" smtClean="0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800" dirty="0" smtClean="0"/>
                  <a:t> this form becomes shifted power form</a:t>
                </a:r>
              </a:p>
              <a:p>
                <a:pPr>
                  <a:buFont typeface="Wingdings" panose="05000000000000000000" pitchFamily="2" charset="2"/>
                  <a:buChar char="ü"/>
                </a:pPr>
                <a:r>
                  <a:rPr lang="en-US" sz="2800" b="1" dirty="0" smtClean="0"/>
                  <a:t>There is another common form: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sz="2800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800" b="0" i="1" smtClean="0">
                            <a:latin typeface="Cambria Math"/>
                          </a:rPr>
                          <m:t>𝑖</m:t>
                        </m:r>
                        <m:r>
                          <a:rPr lang="en-US" sz="2800" b="0" i="1" smtClean="0"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en-US" sz="2800" b="0" i="1" smtClean="0">
                            <a:latin typeface="Cambria Math"/>
                          </a:rPr>
                          <m:t>𝑛</m:t>
                        </m:r>
                      </m:sup>
                      <m:e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nary>
                              <m:naryPr>
                                <m:chr m:val="∏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sz="2800" b="0" i="1" smtClean="0">
                                    <a:latin typeface="Cambria Math"/>
                                  </a:rPr>
                                  <m:t>𝑗</m:t>
                                </m:r>
                                <m:r>
                                  <a:rPr lang="en-US" sz="2800" b="0" i="1" smtClean="0">
                                    <a:latin typeface="Cambria Math"/>
                                  </a:rPr>
                                  <m:t>=0,</m:t>
                                </m:r>
                                <m:r>
                                  <a:rPr lang="en-US" sz="2800" b="0" i="1" smtClean="0">
                                    <a:latin typeface="Cambria Math"/>
                                  </a:rPr>
                                  <m:t>𝑗</m:t>
                                </m:r>
                                <m:r>
                                  <a:rPr lang="en-US" sz="2800" b="0" i="1" smtClean="0">
                                    <a:latin typeface="Cambria Math"/>
                                    <a:ea typeface="Cambria Math"/>
                                  </a:rPr>
                                  <m:t>≠</m:t>
                                </m:r>
                                <m:r>
                                  <a:rPr lang="en-US" sz="2800" b="0" i="1" smtClean="0">
                                    <a:latin typeface="Cambria Math"/>
                                    <a:ea typeface="Cambria Math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sz="2800" b="0" i="1" smtClean="0">
                                    <a:latin typeface="Cambria Math"/>
                                  </a:rPr>
                                  <m:t>𝑛</m:t>
                                </m:r>
                              </m:sup>
                              <m:e>
                                <m:r>
                                  <a:rPr lang="en-US" sz="2800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sz="2800" b="0" i="1" smtClean="0">
                                    <a:latin typeface="Cambria Math"/>
                                  </a:rPr>
                                  <m:t>𝑥</m:t>
                                </m:r>
                                <m:r>
                                  <a:rPr lang="en-US" sz="2800" b="0" i="1" smtClean="0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sz="2800" b="0" i="1" smtClean="0">
                                    <a:latin typeface="Cambria Math"/>
                                  </a:rPr>
                                  <m:t>)</m:t>
                                </m:r>
                              </m:e>
                            </m:nary>
                          </m:e>
                        </m:d>
                      </m:e>
                    </m:nary>
                  </m:oMath>
                </a14:m>
                <a:endParaRPr lang="en-US" sz="2800" dirty="0" smtClean="0"/>
              </a:p>
              <a:p>
                <a:pPr marL="0" indent="0">
                  <a:buNone/>
                </a:pPr>
                <a:endParaRPr lang="en-US" sz="2800" dirty="0" smtClean="0"/>
              </a:p>
              <a:p>
                <a:pPr>
                  <a:buFont typeface="Wingdings" panose="05000000000000000000" pitchFamily="2" charset="2"/>
                  <a:buChar char="ü"/>
                </a:pPr>
                <a:r>
                  <a:rPr lang="en-US" sz="2800" dirty="0"/>
                  <a:t>e</a:t>
                </a:r>
                <a:r>
                  <a:rPr lang="en-US" sz="2800" dirty="0" smtClean="0"/>
                  <a:t>.g. 2</a:t>
                </a:r>
                <a:r>
                  <a:rPr lang="en-US" sz="2800" baseline="30000" dirty="0" smtClean="0"/>
                  <a:t>nd</a:t>
                </a:r>
                <a:r>
                  <a:rPr lang="en-US" sz="2800" dirty="0" smtClean="0"/>
                  <a:t> order polynomial,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sz="2800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/>
                          </a:rPr>
                          <m:t>𝑥</m:t>
                        </m:r>
                        <m:r>
                          <a:rPr lang="en-US" sz="2800" b="0" i="1" smtClean="0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/>
                          </a:rPr>
                          <m:t>𝑥</m:t>
                        </m:r>
                        <m:r>
                          <a:rPr lang="en-US" sz="2800" b="0" i="1" smtClean="0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800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/>
                          </a:rPr>
                          <m:t>𝑥</m:t>
                        </m:r>
                        <m:r>
                          <a:rPr lang="en-US" sz="2800" b="0" i="1" smtClean="0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</m:d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/>
                          </a:rPr>
                          <m:t>𝑥</m:t>
                        </m:r>
                        <m:r>
                          <a:rPr lang="en-US" sz="2800" b="0" i="1" smtClean="0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800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latin typeface="Cambria Math"/>
                      </a:rPr>
                      <m:t>(</m:t>
                    </m:r>
                    <m:r>
                      <a:rPr lang="en-US" sz="2800" b="0" i="1" smtClean="0">
                        <a:latin typeface="Cambria Math"/>
                      </a:rPr>
                      <m:t>𝑥</m:t>
                    </m:r>
                    <m:r>
                      <a:rPr lang="en-US" sz="2800" b="0" i="1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2800" b="0" i="1" smtClean="0">
                        <a:latin typeface="Cambria Math"/>
                      </a:rPr>
                      <m:t>)(</m:t>
                    </m:r>
                    <m:r>
                      <a:rPr lang="en-US" sz="2800" b="0" i="1" smtClean="0">
                        <a:latin typeface="Cambria Math"/>
                      </a:rPr>
                      <m:t>𝑥</m:t>
                    </m:r>
                    <m:r>
                      <a:rPr lang="en-US" sz="2800" b="0" i="1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800" dirty="0" smtClean="0"/>
                  <a:t> </a:t>
                </a:r>
              </a:p>
              <a:p>
                <a:pPr>
                  <a:buFont typeface="Wingdings" panose="05000000000000000000" pitchFamily="2" charset="2"/>
                  <a:buChar char="ü"/>
                </a:pPr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838200"/>
                <a:ext cx="8534400" cy="5791200"/>
              </a:xfrm>
              <a:blipFill rotWithShape="1">
                <a:blip r:embed="rId3"/>
                <a:stretch>
                  <a:fillRect l="-1071" t="-2000" r="-1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00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229600" cy="990600"/>
          </a:xfrm>
        </p:spPr>
        <p:txBody>
          <a:bodyPr/>
          <a:lstStyle/>
          <a:p>
            <a:r>
              <a:rPr lang="en-US" dirty="0" smtClean="0"/>
              <a:t>Linear Interpolation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199" y="1371600"/>
                <a:ext cx="8296949" cy="1752599"/>
              </a:xfrm>
            </p:spPr>
            <p:txBody>
              <a:bodyPr/>
              <a:lstStyle/>
              <a:p>
                <a:pPr>
                  <a:buFont typeface="Wingdings" panose="05000000000000000000" pitchFamily="2" charset="2"/>
                  <a:buChar char="ü"/>
                </a:pPr>
                <a:r>
                  <a:rPr lang="en-US" dirty="0" smtClean="0"/>
                  <a:t>This is the simplest form of interpolation</a:t>
                </a:r>
              </a:p>
              <a:p>
                <a:pPr>
                  <a:buFont typeface="Wingdings" panose="05000000000000000000" pitchFamily="2" charset="2"/>
                  <a:buChar char="ü"/>
                </a:pPr>
                <a:r>
                  <a:rPr lang="en-US" dirty="0" smtClean="0"/>
                  <a:t>Construct a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𝑦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by joining two given data points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1371600"/>
                <a:ext cx="8296949" cy="1752599"/>
              </a:xfrm>
              <a:blipFill rotWithShape="1">
                <a:blip r:embed="rId3"/>
                <a:stretch>
                  <a:fillRect l="-1616" t="-4530" r="-1543" b="-5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4762151" y="3429000"/>
            <a:ext cx="4381849" cy="2590800"/>
            <a:chOff x="4648200" y="4267200"/>
            <a:chExt cx="4381849" cy="2590800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5143849" y="6477000"/>
              <a:ext cx="38862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5143849" y="4267200"/>
              <a:ext cx="0" cy="22098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4648200" y="5498068"/>
              <a:ext cx="4956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  <a:r>
                <a:rPr lang="en-US" dirty="0" smtClean="0"/>
                <a:t>(x)</a:t>
              </a:r>
              <a:endParaRPr lang="en-US" dirty="0"/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V="1">
              <a:off x="4876800" y="4953000"/>
              <a:ext cx="0" cy="4572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8478249" y="6665016"/>
              <a:ext cx="5518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8229600" y="6488668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</p:grpSp>
      <p:sp>
        <p:nvSpPr>
          <p:cNvPr id="11" name="Flowchart: Connector 10"/>
          <p:cNvSpPr/>
          <p:nvPr/>
        </p:nvSpPr>
        <p:spPr>
          <a:xfrm>
            <a:off x="5944826" y="4902926"/>
            <a:ext cx="188925" cy="20781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Connector 11"/>
          <p:cNvSpPr/>
          <p:nvPr/>
        </p:nvSpPr>
        <p:spPr>
          <a:xfrm>
            <a:off x="7621226" y="3733800"/>
            <a:ext cx="188925" cy="20781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5524151" y="3505200"/>
            <a:ext cx="2667000" cy="1905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886351" y="3810000"/>
            <a:ext cx="905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r>
              <a:rPr lang="en-US" baseline="-25000" dirty="0" smtClean="0"/>
              <a:t>2</a:t>
            </a:r>
            <a:r>
              <a:rPr lang="en-US" dirty="0" smtClean="0"/>
              <a:t>, f(x</a:t>
            </a:r>
            <a:r>
              <a:rPr lang="en-US" baseline="-25000" dirty="0" smtClean="0"/>
              <a:t>2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524151" y="4419600"/>
            <a:ext cx="905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r>
              <a:rPr lang="en-US" baseline="-25000" dirty="0" smtClean="0"/>
              <a:t>1</a:t>
            </a:r>
            <a:r>
              <a:rPr lang="en-US" dirty="0" smtClean="0"/>
              <a:t>, f(x</a:t>
            </a:r>
            <a:r>
              <a:rPr lang="en-US" baseline="-25000" dirty="0" smtClean="0"/>
              <a:t>1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19" name="Straight Connector 18"/>
          <p:cNvCxnSpPr>
            <a:stCxn id="11" idx="4"/>
          </p:cNvCxnSpPr>
          <p:nvPr/>
        </p:nvCxnSpPr>
        <p:spPr>
          <a:xfrm flipH="1">
            <a:off x="6039288" y="5110744"/>
            <a:ext cx="1" cy="539724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7715688" y="3837709"/>
            <a:ext cx="0" cy="1801091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6857651" y="4457700"/>
            <a:ext cx="0" cy="1192768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248051" y="4050268"/>
            <a:ext cx="80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X, f(x)</a:t>
            </a:r>
            <a:endParaRPr lang="en-US" dirty="0"/>
          </a:p>
        </p:txBody>
      </p:sp>
      <p:cxnSp>
        <p:nvCxnSpPr>
          <p:cNvPr id="29" name="Straight Connector 28"/>
          <p:cNvCxnSpPr>
            <a:stCxn id="11" idx="6"/>
          </p:cNvCxnSpPr>
          <p:nvPr/>
        </p:nvCxnSpPr>
        <p:spPr>
          <a:xfrm>
            <a:off x="6133751" y="5006835"/>
            <a:ext cx="1581937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reeform 30"/>
          <p:cNvSpPr/>
          <p:nvPr/>
        </p:nvSpPr>
        <p:spPr>
          <a:xfrm>
            <a:off x="5835483" y="3553097"/>
            <a:ext cx="1972491" cy="1517902"/>
          </a:xfrm>
          <a:custGeom>
            <a:avLst/>
            <a:gdLst>
              <a:gd name="connsiteX0" fmla="*/ 0 w 1972491"/>
              <a:gd name="connsiteY0" fmla="*/ 1384663 h 1517902"/>
              <a:gd name="connsiteX1" fmla="*/ 1306285 w 1972491"/>
              <a:gd name="connsiteY1" fmla="*/ 1384663 h 1517902"/>
              <a:gd name="connsiteX2" fmla="*/ 1972491 w 1972491"/>
              <a:gd name="connsiteY2" fmla="*/ 0 h 1517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72491" h="1517902">
                <a:moveTo>
                  <a:pt x="0" y="1384663"/>
                </a:moveTo>
                <a:cubicBezTo>
                  <a:pt x="488768" y="1500051"/>
                  <a:pt x="977537" y="1615440"/>
                  <a:pt x="1306285" y="1384663"/>
                </a:cubicBezTo>
                <a:cubicBezTo>
                  <a:pt x="1635033" y="1153886"/>
                  <a:pt x="1854925" y="226423"/>
                  <a:pt x="1972491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7581551" y="5638800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sp>
        <p:nvSpPr>
          <p:cNvPr id="33" name="TextBox 32"/>
          <p:cNvSpPr txBox="1"/>
          <p:nvPr/>
        </p:nvSpPr>
        <p:spPr>
          <a:xfrm>
            <a:off x="5905151" y="5638800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34" name="TextBox 33"/>
          <p:cNvSpPr txBox="1"/>
          <p:nvPr/>
        </p:nvSpPr>
        <p:spPr>
          <a:xfrm>
            <a:off x="6667151" y="5638800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baseline="-25000" dirty="0"/>
          </a:p>
        </p:txBody>
      </p:sp>
      <p:sp>
        <p:nvSpPr>
          <p:cNvPr id="35" name="Right Brace 34"/>
          <p:cNvSpPr/>
          <p:nvPr/>
        </p:nvSpPr>
        <p:spPr>
          <a:xfrm>
            <a:off x="7810151" y="5029200"/>
            <a:ext cx="170800" cy="58471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8038751" y="5054084"/>
            <a:ext cx="600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f(x</a:t>
            </a:r>
            <a:r>
              <a:rPr lang="en-US" baseline="-25000" dirty="0" smtClean="0"/>
              <a:t>1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7" name="Right Brace 36"/>
          <p:cNvSpPr/>
          <p:nvPr/>
        </p:nvSpPr>
        <p:spPr>
          <a:xfrm>
            <a:off x="7810151" y="4050268"/>
            <a:ext cx="134000" cy="95656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7962551" y="4343400"/>
            <a:ext cx="1105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</a:t>
            </a:r>
            <a:r>
              <a:rPr lang="en-US" dirty="0" smtClean="0"/>
              <a:t>(x</a:t>
            </a:r>
            <a:r>
              <a:rPr lang="en-US" baseline="-25000" dirty="0" smtClean="0"/>
              <a:t>2</a:t>
            </a:r>
            <a:r>
              <a:rPr lang="en-US" dirty="0" smtClean="0"/>
              <a:t>)-f(x</a:t>
            </a:r>
            <a:r>
              <a:rPr lang="en-US" baseline="-25000" dirty="0" smtClean="0"/>
              <a:t>1</a:t>
            </a:r>
            <a:r>
              <a:rPr lang="en-US" dirty="0" smtClean="0"/>
              <a:t>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6260025" y="4709942"/>
                <a:ext cx="2959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0025" y="4709942"/>
                <a:ext cx="295949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Box 40"/>
          <p:cNvSpPr txBox="1"/>
          <p:nvPr/>
        </p:nvSpPr>
        <p:spPr>
          <a:xfrm>
            <a:off x="5752751" y="3276600"/>
            <a:ext cx="20552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Linear interpolating function</a:t>
            </a:r>
            <a:endParaRPr lang="en-US" dirty="0"/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6951203" y="3733800"/>
            <a:ext cx="249697" cy="4455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Flowchart: Connector 44"/>
          <p:cNvSpPr/>
          <p:nvPr/>
        </p:nvSpPr>
        <p:spPr>
          <a:xfrm>
            <a:off x="6751070" y="4343400"/>
            <a:ext cx="207818" cy="20781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76199" y="3040003"/>
                <a:ext cx="5486401" cy="32099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dirty="0" smtClean="0"/>
                  <a:t>Hence,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200" b="0" i="0" smtClean="0">
                              <a:latin typeface="Cambria Math"/>
                            </a:rPr>
                            <m:t>tan</m:t>
                          </m:r>
                        </m:fName>
                        <m:e>
                          <m:r>
                            <a:rPr lang="en-US" sz="2200" b="0" i="1" smtClean="0">
                              <a:latin typeface="Cambria Math"/>
                            </a:rPr>
                            <m:t>𝛼</m:t>
                          </m:r>
                          <m:r>
                            <a:rPr lang="en-US" sz="2200" b="0" i="1" smtClean="0">
                              <a:latin typeface="Cambria Math"/>
                            </a:rPr>
                            <m:t>=</m:t>
                          </m:r>
                          <m:f>
                            <m:f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200" b="0" i="1" smtClean="0">
                                  <a:latin typeface="Cambria Math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200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200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2200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2200" b="0" i="1" smtClean="0">
                                  <a:latin typeface="Cambria Math"/>
                                </a:rPr>
                                <m:t>𝑓</m:t>
                              </m:r>
                              <m:r>
                                <a:rPr lang="en-US" sz="2200" b="0" i="1" smtClean="0">
                                  <a:latin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200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200" b="0" i="1" smtClean="0">
                                  <a:latin typeface="Cambria Math"/>
                                </a:rPr>
                                <m:t>)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200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200" b="0" i="1" smtClean="0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200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  <m:r>
                            <a:rPr lang="en-US" sz="2200" b="0" i="1" smtClean="0">
                              <a:latin typeface="Cambria Math"/>
                            </a:rPr>
                            <m:t>=</m:t>
                          </m:r>
                          <m:f>
                            <m:f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200" b="0" i="1" smtClean="0">
                                  <a:latin typeface="Cambria Math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2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sz="2200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2200" b="0" i="1" smtClean="0">
                                  <a:latin typeface="Cambria Math"/>
                                </a:rPr>
                                <m:t>𝑓</m:t>
                              </m:r>
                              <m:r>
                                <a:rPr lang="en-US" sz="2200" b="0" i="1" smtClean="0">
                                  <a:latin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200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200" b="0" i="1" smtClean="0">
                                  <a:latin typeface="Cambria Math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sz="2200" b="0" i="1" smtClean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sz="2200" b="0" i="1" smtClean="0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200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</m:e>
                      </m:func>
                    </m:oMath>
                  </m:oMathPara>
                </a14:m>
                <a:endParaRPr lang="en-US" sz="2200" dirty="0" smtClean="0"/>
              </a:p>
              <a:p>
                <a:endParaRPr lang="en-US" sz="2200" dirty="0" smtClean="0"/>
              </a:p>
              <a:p>
                <a:r>
                  <a:rPr lang="en-US" sz="2200" dirty="0" smtClean="0"/>
                  <a:t>So, </a:t>
                </a:r>
                <a14:m>
                  <m:oMath xmlns:m="http://schemas.openxmlformats.org/officeDocument/2006/math">
                    <m:r>
                      <a:rPr lang="en-US" sz="2200" b="0" i="0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2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200" b="0" i="1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2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200" b="0" i="1" smtClean="0">
                        <a:latin typeface="Cambria Math"/>
                      </a:rPr>
                      <m:t>)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/>
                          </a:rPr>
                          <m:t>𝑓</m:t>
                        </m:r>
                        <m:r>
                          <a:rPr lang="en-US" sz="2200" b="0" i="1" smtClean="0">
                            <a:latin typeface="Cambria Math"/>
                          </a:rPr>
                          <m:t>(</m:t>
                        </m:r>
                        <m:r>
                          <a:rPr lang="en-US" sz="2200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sz="2200" b="0" i="1" smtClean="0">
                        <a:latin typeface="Cambria Math"/>
                      </a:rPr>
                      <m:t>−</m:t>
                    </m:r>
                    <m:r>
                      <a:rPr lang="en-US" sz="2200" b="0" i="1" smtClean="0">
                        <a:latin typeface="Cambria Math"/>
                      </a:rPr>
                      <m:t>𝑓</m:t>
                    </m:r>
                    <m:r>
                      <a:rPr lang="en-US" sz="2200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2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200" b="0" i="1" smtClean="0">
                        <a:latin typeface="Cambria Math"/>
                      </a:rPr>
                      <m:t>))=(</m:t>
                    </m:r>
                    <m:r>
                      <a:rPr lang="en-US" sz="2200" b="0" i="1" smtClean="0">
                        <a:latin typeface="Cambria Math"/>
                      </a:rPr>
                      <m:t>𝑥</m:t>
                    </m:r>
                    <m:r>
                      <a:rPr lang="en-US" sz="2200" b="0" i="1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2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200" b="0" i="1" smtClean="0">
                        <a:latin typeface="Cambria Math"/>
                      </a:rPr>
                      <m:t>)(</m:t>
                    </m:r>
                    <m:r>
                      <a:rPr lang="en-US" sz="2200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200" b="0" i="1" smtClean="0">
                        <a:latin typeface="Cambria Math"/>
                      </a:rPr>
                      <m:t>−</m:t>
                    </m:r>
                    <m:r>
                      <a:rPr lang="en-US" sz="2200" b="0" i="1" smtClean="0">
                        <a:latin typeface="Cambria Math"/>
                      </a:rPr>
                      <m:t>𝑓</m:t>
                    </m:r>
                    <m:r>
                      <a:rPr lang="en-US" sz="2200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2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200" b="0" i="1" smtClean="0">
                        <a:latin typeface="Cambria Math"/>
                      </a:rPr>
                      <m:t>))</m:t>
                    </m:r>
                  </m:oMath>
                </a14:m>
                <a:endParaRPr lang="en-US" sz="2200" dirty="0" smtClean="0"/>
              </a:p>
              <a:p>
                <a:endParaRPr lang="en-US" sz="22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sz="2200" b="0" i="1" smtClean="0">
                          <a:latin typeface="Cambria Math"/>
                        </a:rPr>
                        <m:t>=</m:t>
                      </m:r>
                      <m:r>
                        <a:rPr lang="en-US" sz="2200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200" b="0" i="1" smtClean="0">
                          <a:latin typeface="Cambria Math"/>
                        </a:rPr>
                        <m:t>+(</m:t>
                      </m:r>
                      <m:r>
                        <a:rPr lang="en-US" sz="2200" b="0" i="1" smtClean="0">
                          <a:latin typeface="Cambria Math"/>
                        </a:rPr>
                        <m:t>𝑥</m:t>
                      </m:r>
                      <m:r>
                        <a:rPr lang="en-US" sz="2200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200" b="0" i="1" smtClean="0">
                          <a:latin typeface="Cambria Math"/>
                        </a:rPr>
                        <m:t>)</m:t>
                      </m:r>
                      <m:f>
                        <m:f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b="0" i="1" smtClean="0"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200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200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sz="2200" b="0" i="1" smtClean="0">
                              <a:latin typeface="Cambria Math"/>
                            </a:rPr>
                            <m:t>𝑓</m:t>
                          </m:r>
                          <m:r>
                            <a:rPr lang="en-US" sz="2200" b="0" i="1" smtClean="0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200" b="0" i="1" smtClean="0">
                              <a:latin typeface="Cambria Math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200" b="0" i="1" smtClean="0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99" y="3040003"/>
                <a:ext cx="5486401" cy="3209981"/>
              </a:xfrm>
              <a:prstGeom prst="rect">
                <a:avLst/>
              </a:prstGeom>
              <a:blipFill rotWithShape="1">
                <a:blip r:embed="rId5"/>
                <a:stretch>
                  <a:fillRect l="-1332" t="-11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ight Arrow 12">
            <a:hlinkClick r:id="rId6" action="ppaction://hlinksldjump"/>
          </p:cNvPr>
          <p:cNvSpPr/>
          <p:nvPr/>
        </p:nvSpPr>
        <p:spPr>
          <a:xfrm>
            <a:off x="7581551" y="6249984"/>
            <a:ext cx="970832" cy="5318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115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1" grpId="0" animBg="1"/>
      <p:bldP spid="12" grpId="0" animBg="1"/>
      <p:bldP spid="16" grpId="0"/>
      <p:bldP spid="17" grpId="0"/>
      <p:bldP spid="27" grpId="0"/>
      <p:bldP spid="31" grpId="0" animBg="1"/>
      <p:bldP spid="32" grpId="0"/>
      <p:bldP spid="33" grpId="0"/>
      <p:bldP spid="34" grpId="0"/>
      <p:bldP spid="35" grpId="0" animBg="1"/>
      <p:bldP spid="36" grpId="0"/>
      <p:bldP spid="37" grpId="0" animBg="1"/>
      <p:bldP spid="38" grpId="0"/>
      <p:bldP spid="40" grpId="0"/>
      <p:bldP spid="41" grpId="0"/>
      <p:bldP spid="45" grpId="0" animBg="1"/>
      <p:bldP spid="46" grpId="0" build="p"/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/>
              <a:t>Linear Interpolation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1"/>
            <a:ext cx="8229600" cy="9906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2800" dirty="0" smtClean="0"/>
              <a:t>From our previous example, determine </a:t>
            </a:r>
            <a:r>
              <a:rPr lang="en-US" sz="2800" dirty="0"/>
              <a:t>the value of f(x) for x = </a:t>
            </a:r>
            <a:r>
              <a:rPr lang="en-US" sz="2800" dirty="0" smtClean="0"/>
              <a:t>3.5, for the given tabular value</a:t>
            </a:r>
            <a:endParaRPr lang="en-US" sz="2800" dirty="0"/>
          </a:p>
          <a:p>
            <a:pPr marL="0" indent="0">
              <a:buNone/>
            </a:pPr>
            <a:endParaRPr lang="en-US" sz="2800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316737136"/>
              </p:ext>
            </p:extLst>
          </p:nvPr>
        </p:nvGraphicFramePr>
        <p:xfrm>
          <a:off x="1371600" y="2438400"/>
          <a:ext cx="5486400" cy="106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57200" y="3630995"/>
                <a:ext cx="8458200" cy="1779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We know,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sz="2400" i="1">
                        <a:latin typeface="Cambria Math"/>
                      </a:rPr>
                      <m:t>=</m:t>
                    </m:r>
                    <m:r>
                      <a:rPr lang="en-US" sz="2400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400" i="1">
                        <a:latin typeface="Cambria Math"/>
                      </a:rPr>
                      <m:t>+(</m:t>
                    </m:r>
                    <m:r>
                      <a:rPr lang="en-US" sz="2400" i="1">
                        <a:latin typeface="Cambria Math"/>
                      </a:rPr>
                      <m:t>𝑥</m:t>
                    </m:r>
                    <m:r>
                      <a:rPr lang="en-US" sz="2400" i="1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)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sz="2400" i="1">
                            <a:latin typeface="Cambria Math"/>
                          </a:rPr>
                          <m:t>−</m:t>
                        </m:r>
                        <m:r>
                          <a:rPr lang="en-US" sz="2400" i="1">
                            <a:latin typeface="Cambria Math"/>
                          </a:rPr>
                          <m:t>𝑓</m:t>
                        </m:r>
                        <m:r>
                          <a:rPr lang="en-US" sz="2400" i="1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sz="2400" i="1">
                            <a:latin typeface="Cambria Math"/>
                          </a:rPr>
                          <m:t>)</m:t>
                        </m:r>
                      </m:num>
                      <m:den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sz="2400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endParaRPr lang="en-US" sz="2400" dirty="0"/>
              </a:p>
              <a:p>
                <a:r>
                  <a:rPr lang="en-US" sz="2400" dirty="0" smtClean="0"/>
                  <a:t> Here,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=3 </m:t>
                    </m:r>
                    <m:r>
                      <a:rPr lang="en-US" sz="2400" b="0" i="1" smtClean="0">
                        <a:latin typeface="Cambria Math"/>
                      </a:rPr>
                      <m:t>𝑎𝑛𝑑</m:t>
                    </m:r>
                    <m:r>
                      <a:rPr lang="en-US" sz="2400" b="0" i="1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=4, </m:t>
                    </m:r>
                    <m:r>
                      <a:rPr lang="en-US" sz="2400" b="0" i="1" smtClean="0">
                        <a:latin typeface="Cambria Math"/>
                      </a:rPr>
                      <m:t>𝑡h𝑒𝑛</m:t>
                    </m:r>
                    <m:r>
                      <a:rPr lang="en-US" sz="2400" b="0" i="1" smtClean="0">
                        <a:latin typeface="Cambria Math"/>
                      </a:rPr>
                      <m:t> </m:t>
                    </m:r>
                    <m:r>
                      <a:rPr lang="en-US" sz="2400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</a:rPr>
                          <m:t>3.5</m:t>
                        </m:r>
                      </m:e>
                    </m:d>
                    <m:r>
                      <a:rPr lang="en-US" sz="2400" b="0" i="1" smtClean="0">
                        <a:latin typeface="Cambria Math"/>
                      </a:rPr>
                      <m:t>=?</m:t>
                    </m:r>
                  </m:oMath>
                </a14:m>
                <a:endParaRPr lang="en-US" sz="24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3.5</m:t>
                          </m:r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=1.7321+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3.5−3</m:t>
                          </m:r>
                        </m:e>
                      </m:d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/>
                            </a:rPr>
                            <m:t>2−1.7321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/>
                            </a:rPr>
                            <m:t>4−3</m:t>
                          </m:r>
                        </m:den>
                      </m:f>
                      <m:r>
                        <a:rPr lang="en-US" sz="2400" b="0" i="1" smtClean="0">
                          <a:latin typeface="Cambria Math"/>
                        </a:rPr>
                        <m:t>=1.866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3630995"/>
                <a:ext cx="8458200" cy="1779205"/>
              </a:xfrm>
              <a:prstGeom prst="rect">
                <a:avLst/>
              </a:prstGeom>
              <a:blipFill rotWithShape="1">
                <a:blip r:embed="rId8"/>
                <a:stretch>
                  <a:fillRect l="-1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381000" y="5486400"/>
            <a:ext cx="8382000" cy="124649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500" dirty="0" smtClean="0"/>
              <a:t>The accurate value is 1.8708, error= 1.8708-1.866=0.0048, so we need better (complicated?) interpolation functions for getting more accurate result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4254776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Graphic spid="4" grpId="0">
        <p:bldAsOne/>
      </p:bldGraphic>
      <p:bldP spid="5" grpId="0" build="p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 smtClean="0"/>
              <a:t>Lagrange Interpolation Polynomial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229600" cy="48307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800" dirty="0" smtClean="0"/>
                  <a:t>Considers all n+1 points </a:t>
                </a:r>
              </a:p>
              <a:p>
                <a:pPr marL="0" indent="0">
                  <a:buNone/>
                </a:pPr>
                <a:r>
                  <a:rPr lang="en-US" sz="2800" dirty="0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2800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/>
                      </a:rPr>
                      <m:t>,…, 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800" dirty="0" smtClean="0"/>
                  <a:t> denote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/>
                      </a:rPr>
                      <m:t>𝑛</m:t>
                    </m:r>
                    <m:r>
                      <a:rPr lang="en-US" sz="2800" b="0" i="1" dirty="0" smtClean="0">
                        <a:latin typeface="Cambria Math"/>
                      </a:rPr>
                      <m:t>+1</m:t>
                    </m:r>
                  </m:oMath>
                </a14:m>
                <a:r>
                  <a:rPr lang="en-US" sz="2800" dirty="0" smtClean="0"/>
                  <a:t> distinct real numbers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2800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/>
                      </a:rPr>
                      <m:t>,…, 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800" dirty="0" smtClean="0"/>
                  <a:t> be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/>
                      </a:rPr>
                      <m:t>𝑛</m:t>
                    </m:r>
                    <m:r>
                      <a:rPr lang="en-US" sz="2800" i="1" dirty="0" smtClean="0">
                        <a:latin typeface="Cambria Math"/>
                      </a:rPr>
                      <m:t>+1</m:t>
                    </m:r>
                  </m:oMath>
                </a14:m>
                <a:r>
                  <a:rPr lang="en-US" sz="2800" dirty="0" smtClean="0"/>
                  <a:t> arbitrary real numbers. </a:t>
                </a:r>
              </a:p>
              <a:p>
                <a:pPr marL="0" indent="0">
                  <a:buNone/>
                </a:pPr>
                <a:r>
                  <a:rPr lang="en-US" sz="2800" dirty="0" smtClean="0"/>
                  <a:t>Any function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/>
                      </a:rPr>
                      <m:t>𝑝</m:t>
                    </m:r>
                    <m:r>
                      <a:rPr lang="en-US" sz="2800" i="1" dirty="0" smtClean="0">
                        <a:latin typeface="Cambria Math"/>
                      </a:rPr>
                      <m:t>(</m:t>
                    </m:r>
                    <m:r>
                      <a:rPr lang="en-US" sz="2800" i="1" dirty="0" smtClean="0">
                        <a:latin typeface="Cambria Math"/>
                      </a:rPr>
                      <m:t>𝑥</m:t>
                    </m:r>
                    <m:r>
                      <a:rPr lang="en-US" sz="280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800" dirty="0" smtClean="0"/>
                  <a:t> satisfy the condition: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sz="2800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800" dirty="0" smtClean="0"/>
                  <a:t>, where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𝑘</m:t>
                    </m:r>
                    <m:r>
                      <a:rPr lang="en-US" sz="2800" b="0" i="1" smtClean="0">
                        <a:latin typeface="Cambria Math"/>
                      </a:rPr>
                      <m:t>=0,1,…, </m:t>
                    </m:r>
                    <m:r>
                      <a:rPr lang="en-US" sz="2800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sz="2800" dirty="0" smtClean="0"/>
                  <a:t> is called n order interpolation function. T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dirty="0" smtClean="0">
                        <a:latin typeface="Cambria Math"/>
                      </a:rPr>
                      <m:t>hat</m:t>
                    </m:r>
                    <m:r>
                      <a:rPr lang="en-US" sz="2800" b="0" i="0" dirty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2800" b="0" i="0" dirty="0" smtClean="0">
                        <a:latin typeface="Cambria Math"/>
                      </a:rPr>
                      <m:t>means</m:t>
                    </m:r>
                    <m:r>
                      <a:rPr lang="en-US" sz="2800" b="0" i="0" dirty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2800" b="0" i="0" dirty="0" smtClean="0">
                        <a:latin typeface="Cambria Math"/>
                      </a:rPr>
                      <m:t>all</m:t>
                    </m:r>
                    <m:r>
                      <a:rPr lang="en-US" sz="2800" b="0" i="0" dirty="0" smtClean="0">
                        <a:latin typeface="Cambria Math"/>
                      </a:rPr>
                      <m:t> </m:t>
                    </m:r>
                    <m:d>
                      <m:d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dirty="0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dirty="0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en-US" sz="2800" b="0" i="1" dirty="0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dirty="0" smtClean="0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800" b="0" i="1" dirty="0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sz="2800" b="0" i="1" dirty="0" smtClean="0">
                        <a:latin typeface="Cambria Math"/>
                      </a:rPr>
                      <m:t>, </m:t>
                    </m:r>
                    <m:d>
                      <m:d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dirty="0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dirty="0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sz="2800" b="0" i="1" dirty="0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dirty="0" smtClean="0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800" b="0" i="1" dirty="0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800" b="0" i="1" dirty="0" smtClean="0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/>
                          </a:rPr>
                          <m:t>(</m:t>
                        </m:r>
                        <m:r>
                          <a:rPr lang="en-US" sz="2800" b="0" i="1" dirty="0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800" b="0" i="1" dirty="0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2800" b="0" i="1" dirty="0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sz="2800" b="0" i="1" dirty="0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2800" b="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800" dirty="0" smtClean="0"/>
                  <a:t>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/>
                      </a:rPr>
                      <m:t>𝑛</m:t>
                    </m:r>
                    <m:r>
                      <a:rPr lang="en-US" sz="2800" i="1" dirty="0" smtClean="0">
                        <a:latin typeface="Cambria Math"/>
                      </a:rPr>
                      <m:t>+1</m:t>
                    </m:r>
                  </m:oMath>
                </a14:m>
                <a:r>
                  <a:rPr lang="en-US" sz="2800" dirty="0" smtClean="0"/>
                  <a:t> points are on the curve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/>
                      </a:rPr>
                      <m:t>𝑝</m:t>
                    </m:r>
                    <m:r>
                      <a:rPr lang="en-US" sz="2800" i="1" dirty="0" smtClean="0">
                        <a:latin typeface="Cambria Math"/>
                      </a:rPr>
                      <m:t>(</m:t>
                    </m:r>
                    <m:r>
                      <a:rPr lang="en-US" sz="2800" i="1" dirty="0" smtClean="0">
                        <a:latin typeface="Cambria Math"/>
                      </a:rPr>
                      <m:t>𝑥</m:t>
                    </m:r>
                    <m:r>
                      <a:rPr lang="en-US" sz="280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800" dirty="0" smtClean="0"/>
                  <a:t>.</a:t>
                </a:r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229600" cy="4830763"/>
              </a:xfrm>
              <a:blipFill rotWithShape="1">
                <a:blip r:embed="rId3"/>
                <a:stretch>
                  <a:fillRect l="-1481" t="-11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3231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838200"/>
          </a:xfrm>
        </p:spPr>
        <p:txBody>
          <a:bodyPr/>
          <a:lstStyle/>
          <a:p>
            <a:r>
              <a:rPr lang="en-US" dirty="0"/>
              <a:t>Lagrange Interpolation Polynomial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685800"/>
                <a:ext cx="8305800" cy="6019800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sz="2800" dirty="0" smtClean="0"/>
                  <a:t>Consider a 2</a:t>
                </a:r>
                <a:r>
                  <a:rPr lang="en-US" sz="2800" baseline="30000" dirty="0" smtClean="0"/>
                  <a:t>nd</a:t>
                </a:r>
                <a:r>
                  <a:rPr lang="en-US" sz="2800" dirty="0" smtClean="0"/>
                  <a:t> order polynomial of the form: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sz="2800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/>
                          </a:rPr>
                          <m:t>𝑥</m:t>
                        </m:r>
                        <m:r>
                          <a:rPr lang="en-US" sz="2800" b="0" i="1" smtClean="0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</m:d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/>
                          </a:rPr>
                          <m:t>𝑥</m:t>
                        </m:r>
                        <m:r>
                          <a:rPr lang="en-US" sz="2800" b="0" i="1" smtClean="0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800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/>
                          </a:rPr>
                          <m:t>𝑥</m:t>
                        </m:r>
                        <m:r>
                          <a:rPr lang="en-US" sz="2800" b="0" i="1" smtClean="0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/>
                          </a:rPr>
                          <m:t>𝑥</m:t>
                        </m:r>
                        <m:r>
                          <a:rPr lang="en-US" sz="2800" b="0" i="1" smtClean="0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800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latin typeface="Cambria Math"/>
                      </a:rPr>
                      <m:t>(</m:t>
                    </m:r>
                    <m:r>
                      <a:rPr lang="en-US" sz="2800" b="0" i="1" smtClean="0">
                        <a:latin typeface="Cambria Math"/>
                      </a:rPr>
                      <m:t>𝑥</m:t>
                    </m:r>
                    <m:r>
                      <a:rPr lang="en-US" sz="2800" b="0" i="1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latin typeface="Cambria Math"/>
                      </a:rPr>
                      <m:t>)(</m:t>
                    </m:r>
                    <m:r>
                      <a:rPr lang="en-US" sz="2800" b="0" i="1" smtClean="0">
                        <a:latin typeface="Cambria Math"/>
                      </a:rPr>
                      <m:t>𝑥</m:t>
                    </m:r>
                    <m:r>
                      <a:rPr lang="en-US" sz="2800" b="0" i="1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28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800" dirty="0" smtClean="0"/>
                  <a:t> (2)</a:t>
                </a:r>
              </a:p>
              <a:p>
                <a:pPr marL="0" indent="0">
                  <a:buNone/>
                </a:pPr>
                <a:r>
                  <a:rPr lang="en-US" sz="2800" dirty="0" smtClean="0"/>
                  <a:t>Let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sz="2800" b="0" i="1" smtClean="0">
                        <a:latin typeface="Cambria Math"/>
                      </a:rPr>
                      <m:t>,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800" b="0" i="1" smtClean="0">
                        <a:latin typeface="Cambria Math"/>
                      </a:rPr>
                      <m:t>, </m:t>
                    </m:r>
                    <m:r>
                      <a:rPr lang="en-US" sz="2800" b="0" i="1" smtClean="0">
                        <a:latin typeface="Cambria Math"/>
                      </a:rPr>
                      <m:t>𝑎𝑛𝑑</m:t>
                    </m:r>
                    <m:r>
                      <a:rPr lang="en-US" sz="2800" b="0" i="1" smtClean="0">
                        <a:latin typeface="Cambria Math"/>
                      </a:rPr>
                      <m:t> (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800" dirty="0" smtClean="0"/>
                  <a:t> are 3 points are on the curve, then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/>
                        </a:rPr>
                        <m:t>, </m:t>
                      </m:r>
                      <m:r>
                        <a:rPr lang="en-US" sz="2800" b="0" i="1" smtClean="0">
                          <a:latin typeface="Cambria Math"/>
                        </a:rPr>
                        <m:t>𝑠𝑜</m:t>
                      </m:r>
                      <m:r>
                        <a:rPr lang="en-US" sz="2800" b="0" i="1" smtClean="0">
                          <a:latin typeface="Cambria Math"/>
                        </a:rPr>
                        <m:t>, 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en-US" sz="2800" b="0" i="1" smtClean="0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/>
                            </a:rPr>
                            <m:t>)(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8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2800" i="1">
                              <a:latin typeface="Cambria Math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8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8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800" i="1">
                          <a:latin typeface="Cambria Math"/>
                        </a:rPr>
                        <m:t>, </m:t>
                      </m:r>
                      <m:r>
                        <a:rPr lang="en-US" sz="2800" i="1">
                          <a:latin typeface="Cambria Math"/>
                        </a:rPr>
                        <m:t>𝑠𝑜</m:t>
                      </m:r>
                      <m:r>
                        <a:rPr lang="en-US" sz="2800" i="1">
                          <a:latin typeface="Cambria Math"/>
                        </a:rPr>
                        <m:t>, 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28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sz="2800" i="1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800" i="1">
                              <a:latin typeface="Cambria Math"/>
                            </a:rPr>
                            <m:t>)(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800" i="1">
                              <a:latin typeface="Cambria Math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2800" i="1">
                              <a:latin typeface="Cambria Math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8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28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800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800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800" i="1">
                          <a:latin typeface="Cambria Math"/>
                        </a:rPr>
                        <m:t>, </m:t>
                      </m:r>
                      <m:r>
                        <a:rPr lang="en-US" sz="2800" i="1">
                          <a:latin typeface="Cambria Math"/>
                        </a:rPr>
                        <m:t>𝑠𝑜</m:t>
                      </m:r>
                      <m:r>
                        <a:rPr lang="en-US" sz="2800" i="1">
                          <a:latin typeface="Cambria Math"/>
                        </a:rPr>
                        <m:t>, 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sz="28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sz="2800" i="1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800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800" i="1">
                              <a:latin typeface="Cambria Math"/>
                            </a:rPr>
                            <m:t>)(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800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i="1">
                              <a:latin typeface="Cambria Math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  <a:p>
                <a:pPr marL="0" indent="0">
                  <a:buNone/>
                </a:pPr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685800"/>
                <a:ext cx="8305800" cy="6019800"/>
              </a:xfrm>
              <a:blipFill rotWithShape="1">
                <a:blip r:embed="rId3"/>
                <a:stretch>
                  <a:fillRect l="-1247" t="-8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8746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92162"/>
          </a:xfrm>
        </p:spPr>
        <p:txBody>
          <a:bodyPr/>
          <a:lstStyle/>
          <a:p>
            <a:r>
              <a:rPr lang="en-US" dirty="0"/>
              <a:t>Lagrange Interpolation Polynomial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81000" y="1371600"/>
                <a:ext cx="8458200" cy="51054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800" dirty="0" smtClean="0"/>
                  <a:t>After replacing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2800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/>
                      </a:rPr>
                      <m:t>, </m:t>
                    </m:r>
                    <m:r>
                      <a:rPr lang="en-US" sz="2800" b="0" i="1" smtClean="0">
                        <a:latin typeface="Cambria Math"/>
                      </a:rPr>
                      <m:t>𝑎𝑛𝑑</m:t>
                    </m:r>
                    <m:r>
                      <a:rPr lang="en-US" sz="2800" b="0" i="1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 smtClean="0"/>
                  <a:t> in (2),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sz="2800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/>
                          </a:rPr>
                          <m:t>𝑥</m:t>
                        </m:r>
                        <m:r>
                          <a:rPr lang="en-US" sz="2800" b="0" i="1" smtClean="0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/>
                          </a:rPr>
                          <m:t>)(</m:t>
                        </m:r>
                        <m:r>
                          <a:rPr lang="en-US" sz="2800" b="0" i="1" smtClean="0">
                            <a:latin typeface="Cambria Math"/>
                          </a:rPr>
                          <m:t>𝑥</m:t>
                        </m:r>
                        <m:r>
                          <a:rPr lang="en-US" sz="2800" b="0" i="1" smtClean="0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/>
                          </a:rPr>
                          <m:t>)</m:t>
                        </m:r>
                      </m:num>
                      <m:den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/>
                              </a:rPr>
                              <m:t>(</m:t>
                            </m:r>
                            <m:r>
                              <a:rPr lang="en-US" sz="28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/>
                          </a:rPr>
                          <m:t>)(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/>
                          </a:rPr>
                          <m:t>)</m:t>
                        </m:r>
                      </m:den>
                    </m:f>
                    <m:r>
                      <a:rPr lang="en-US" sz="2800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 smtClean="0">
                            <a:latin typeface="Cambria Math"/>
                          </a:rPr>
                          <m:t> </m:t>
                        </m:r>
                        <m:r>
                          <a:rPr lang="en-US" sz="2800" i="1">
                            <a:latin typeface="Cambria Math"/>
                          </a:rPr>
                          <m:t>(</m:t>
                        </m:r>
                        <m:r>
                          <a:rPr lang="en-US" sz="2800" i="1">
                            <a:latin typeface="Cambria Math"/>
                          </a:rPr>
                          <m:t>𝑥</m:t>
                        </m:r>
                        <m:r>
                          <a:rPr lang="en-US" sz="2800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sz="2800" i="1">
                            <a:latin typeface="Cambria Math"/>
                          </a:rPr>
                          <m:t>)(</m:t>
                        </m:r>
                        <m:r>
                          <a:rPr lang="en-US" sz="2800" i="1">
                            <a:latin typeface="Cambria Math"/>
                          </a:rPr>
                          <m:t>𝑥</m:t>
                        </m:r>
                        <m:r>
                          <a:rPr lang="en-US" sz="2800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en-US" sz="2800" i="1">
                            <a:latin typeface="Cambria Math"/>
                          </a:rPr>
                          <m:t>)</m:t>
                        </m:r>
                      </m:num>
                      <m:den>
                        <m:r>
                          <a:rPr lang="en-US" sz="2800" i="1" smtClean="0">
                            <a:latin typeface="Cambria Math"/>
                          </a:rPr>
                          <m:t> </m:t>
                        </m:r>
                        <m:r>
                          <a:rPr lang="en-US" sz="2800" i="1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sz="2800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sz="2800" i="1">
                            <a:latin typeface="Cambria Math"/>
                          </a:rPr>
                          <m:t>)(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sz="2800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en-US" sz="2800" i="1">
                            <a:latin typeface="Cambria Math"/>
                          </a:rPr>
                          <m:t>)</m:t>
                        </m:r>
                      </m:den>
                    </m:f>
                    <m:r>
                      <a:rPr lang="en-US" sz="2800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𝑥</m:t>
                            </m:r>
                            <m:r>
                              <a:rPr lang="en-US" sz="2800" i="1"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𝑥</m:t>
                            </m:r>
                            <m:r>
                              <a:rPr lang="en-US" sz="2800" i="1"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num>
                      <m:den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2800" i="1"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2800" i="1"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r>
                  <a:rPr lang="en-US" sz="2800" dirty="0" smtClean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latin typeface="Cambria Math"/>
                        </a:rPr>
                        <m:t>=&gt;</m:t>
                      </m:r>
                      <m:sSub>
                        <m:sSub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dirty="0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sz="2800" b="0" i="1" dirty="0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b="0" i="1" dirty="0" smtClean="0">
                              <a:latin typeface="Cambria Math"/>
                            </a:rPr>
                            <m:t>𝑖</m:t>
                          </m:r>
                          <m:r>
                            <a:rPr lang="en-US" sz="2800" b="0" i="1" dirty="0" smtClean="0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en-US" sz="2800" b="0" i="1" dirty="0" smtClean="0">
                              <a:latin typeface="Cambria Math"/>
                            </a:rPr>
                            <m:t>2</m:t>
                          </m:r>
                        </m:sup>
                        <m:e>
                          <m:sSub>
                            <m:sSubPr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dirty="0" smtClean="0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dirty="0" smtClean="0">
                                  <a:latin typeface="Cambria Math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800" b="0" i="1" dirty="0" smtClean="0">
                              <a:latin typeface="Cambria Math"/>
                            </a:rPr>
                            <m:t>(</m:t>
                          </m:r>
                          <m:r>
                            <a:rPr lang="en-US" sz="2800" b="0" i="1" dirty="0" smtClean="0">
                              <a:latin typeface="Cambria Math"/>
                            </a:rPr>
                            <m:t>𝑥</m:t>
                          </m:r>
                          <m:r>
                            <a:rPr lang="en-US" sz="2800" b="0" i="1" dirty="0" smtClean="0">
                              <a:latin typeface="Cambria Math"/>
                            </a:rPr>
                            <m:t>)</m:t>
                          </m:r>
                        </m:e>
                      </m:nary>
                      <m:r>
                        <a:rPr lang="en-US" sz="2800" b="0" i="1" dirty="0" smtClean="0">
                          <a:latin typeface="Cambria Math"/>
                        </a:rPr>
                        <m:t>, </m:t>
                      </m:r>
                      <m:r>
                        <a:rPr lang="en-US" sz="2800" b="0" i="1" dirty="0" smtClean="0">
                          <a:latin typeface="Cambria Math"/>
                        </a:rPr>
                        <m:t>𝑤h𝑒𝑟𝑒</m:t>
                      </m:r>
                      <m:r>
                        <a:rPr lang="en-US" sz="2800" b="0" i="1" dirty="0" smtClean="0">
                          <a:latin typeface="Cambria Math"/>
                        </a:rPr>
                        <m:t>, </m:t>
                      </m:r>
                      <m:sSub>
                        <m:sSub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/>
                            </a:rPr>
                            <m:t>𝑙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dirty="0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sz="2800" b="0" i="1" dirty="0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b="0" i="1" dirty="0" smtClean="0">
                              <a:latin typeface="Cambria Math"/>
                            </a:rPr>
                            <m:t>𝑗</m:t>
                          </m:r>
                          <m:r>
                            <a:rPr lang="en-US" sz="2800" b="0" i="1" dirty="0" smtClean="0">
                              <a:latin typeface="Cambria Math"/>
                            </a:rPr>
                            <m:t>=0,</m:t>
                          </m:r>
                          <m:r>
                            <a:rPr lang="en-US" sz="2800" b="0" i="1" dirty="0" smtClean="0">
                              <a:latin typeface="Cambria Math"/>
                            </a:rPr>
                            <m:t>𝑗</m:t>
                          </m:r>
                          <m:r>
                            <a:rPr lang="en-US" sz="2800" b="0" i="1" dirty="0" smtClean="0">
                              <a:latin typeface="Cambria Math"/>
                            </a:rPr>
                            <m:t>≠</m:t>
                          </m:r>
                          <m:r>
                            <a:rPr lang="en-US" sz="2800" b="0" i="1" dirty="0" smtClean="0">
                              <a:latin typeface="Cambria Math"/>
                            </a:rPr>
                            <m:t>𝑖</m:t>
                          </m:r>
                        </m:sub>
                        <m:sup>
                          <m:r>
                            <a:rPr lang="en-US" sz="2800" b="0" i="1" dirty="0" smtClean="0">
                              <a:latin typeface="Cambria Math"/>
                            </a:rPr>
                            <m:t>2</m:t>
                          </m:r>
                        </m:sup>
                        <m:e>
                          <m:f>
                            <m:fPr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dirty="0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sz="2800" b="0" i="1" dirty="0" smtClean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sz="2800" b="0" i="1" dirty="0" smtClean="0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dirty="0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b="0" i="1" dirty="0" smtClean="0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2800" b="0" i="1" dirty="0" smtClean="0">
                                  <a:latin typeface="Cambria Math"/>
                                </a:rPr>
                                <m:t>)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dirty="0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b="0" i="1" dirty="0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800" b="0" i="1" dirty="0" smtClean="0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dirty="0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b="0" i="1" dirty="0" smtClean="0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</m:oMath>
                  </m:oMathPara>
                </a14:m>
                <a:endParaRPr lang="en-US" sz="2800" dirty="0" smtClean="0"/>
              </a:p>
              <a:p>
                <a:pPr marL="0" indent="0">
                  <a:buNone/>
                </a:pPr>
                <a:endParaRPr lang="en-US" sz="2800" dirty="0" smtClean="0"/>
              </a:p>
              <a:p>
                <a:pPr marL="0" indent="0">
                  <a:buNone/>
                </a:pPr>
                <a:r>
                  <a:rPr lang="en-US" sz="2800" dirty="0" smtClean="0"/>
                  <a:t>In general,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sz="2800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80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800" i="1" dirty="0">
                            <a:solidFill>
                              <a:prstClr val="black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800" i="1" dirty="0">
                            <a:solidFill>
                              <a:prstClr val="black"/>
                            </a:solidFill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en-US" sz="2800" b="0" i="1" dirty="0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28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dirty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800" i="1" dirty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28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dirty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𝑙</m:t>
                            </m:r>
                          </m:e>
                          <m:sub>
                            <m:r>
                              <a:rPr lang="en-US" sz="2800" i="1" dirty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sz="2800" i="1" dirty="0">
                            <a:solidFill>
                              <a:prstClr val="black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sz="2800" i="1" dirty="0">
                            <a:solidFill>
                              <a:prstClr val="black"/>
                            </a:solidFill>
                            <a:latin typeface="Cambria Math"/>
                          </a:rPr>
                          <m:t>𝑥</m:t>
                        </m:r>
                        <m:r>
                          <a:rPr lang="en-US" sz="2800" i="1" dirty="0">
                            <a:solidFill>
                              <a:prstClr val="black"/>
                            </a:solidFill>
                            <a:latin typeface="Cambria Math"/>
                          </a:rPr>
                          <m:t>)</m:t>
                        </m:r>
                      </m:e>
                    </m:nary>
                    <m:r>
                      <a:rPr lang="en-US" sz="2800" b="0" i="1" dirty="0" smtClean="0">
                        <a:solidFill>
                          <a:prstClr val="black"/>
                        </a:solidFill>
                        <a:latin typeface="Cambria Math"/>
                      </a:rPr>
                      <m:t>,</m:t>
                    </m:r>
                    <m:r>
                      <a:rPr lang="en-US" sz="2800" i="1" dirty="0">
                        <a:latin typeface="Cambria Math"/>
                      </a:rPr>
                      <m:t>𝑤h𝑒𝑟𝑒</m:t>
                    </m:r>
                    <m:r>
                      <a:rPr lang="en-US" sz="2800" i="1" dirty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>
                            <a:latin typeface="Cambria Math"/>
                          </a:rPr>
                          <m:t>𝑙</m:t>
                        </m:r>
                      </m:e>
                      <m:sub>
                        <m:r>
                          <a:rPr lang="en-US" sz="2800" i="1" dirty="0">
                            <a:latin typeface="Cambria Math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 dirty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sz="2800" i="1" dirty="0">
                        <a:latin typeface="Cambria Math"/>
                      </a:rPr>
                      <m:t>=</m:t>
                    </m:r>
                    <m:nary>
                      <m:naryPr>
                        <m:chr m:val="∏"/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800" i="1" dirty="0">
                            <a:latin typeface="Cambria Math"/>
                          </a:rPr>
                          <m:t>𝑗</m:t>
                        </m:r>
                        <m:r>
                          <a:rPr lang="en-US" sz="2800" i="1" dirty="0">
                            <a:latin typeface="Cambria Math"/>
                          </a:rPr>
                          <m:t>=0,</m:t>
                        </m:r>
                        <m:r>
                          <a:rPr lang="en-US" sz="2800" i="1" dirty="0">
                            <a:latin typeface="Cambria Math"/>
                          </a:rPr>
                          <m:t>𝑗</m:t>
                        </m:r>
                        <m:r>
                          <a:rPr lang="en-US" sz="2800" i="1" dirty="0">
                            <a:latin typeface="Cambria Math"/>
                          </a:rPr>
                          <m:t>≠</m:t>
                        </m:r>
                        <m:r>
                          <a:rPr lang="en-US" sz="2800" i="1" dirty="0">
                            <a:latin typeface="Cambria Math"/>
                          </a:rPr>
                          <m:t>𝑖</m:t>
                        </m:r>
                      </m:sub>
                      <m:sup>
                        <m:r>
                          <a:rPr lang="en-US" sz="2800" b="0" i="1" dirty="0" smtClean="0">
                            <a:latin typeface="Cambria Math"/>
                          </a:rPr>
                          <m:t>𝑛</m:t>
                        </m:r>
                      </m:sup>
                      <m:e>
                        <m:f>
                          <m:fPr>
                            <m:ctrlPr>
                              <a:rPr lang="en-US" sz="28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i="1" dirty="0">
                                <a:latin typeface="Cambria Math"/>
                              </a:rPr>
                              <m:t>(</m:t>
                            </m:r>
                            <m:r>
                              <a:rPr lang="en-US" sz="2800" i="1" dirty="0">
                                <a:latin typeface="Cambria Math"/>
                              </a:rPr>
                              <m:t>𝑥</m:t>
                            </m:r>
                            <m:r>
                              <a:rPr lang="en-US" sz="2800" i="1" dirty="0"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8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 dirty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800" i="1" dirty="0">
                                    <a:latin typeface="Cambria Math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sz="2800" i="1" dirty="0">
                                <a:latin typeface="Cambria Math"/>
                              </a:rPr>
                              <m:t>)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sz="28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 dirty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800" i="1" dirty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800" i="1" dirty="0"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8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 dirty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800" i="1" dirty="0">
                                    <a:latin typeface="Cambria Math"/>
                                  </a:rPr>
                                  <m:t>𝑗</m:t>
                                </m:r>
                              </m:sub>
                            </m:sSub>
                          </m:den>
                        </m:f>
                      </m:e>
                    </m:nary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1000" y="1371600"/>
                <a:ext cx="8458200" cy="5105400"/>
              </a:xfrm>
              <a:blipFill rotWithShape="1">
                <a:blip r:embed="rId3"/>
                <a:stretch>
                  <a:fillRect l="-1514" t="-1074" b="-48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6972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Lagrange VS. Linear interpolation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1371600"/>
                <a:ext cx="8534400" cy="5029200"/>
              </a:xfrm>
            </p:spPr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1</a:t>
                </a:r>
                <a:r>
                  <a:rPr lang="en-US" baseline="30000" dirty="0" smtClean="0"/>
                  <a:t>st</a:t>
                </a:r>
                <a:r>
                  <a:rPr lang="en-US" dirty="0" smtClean="0"/>
                  <a:t> order </a:t>
                </a:r>
                <a:r>
                  <a:rPr lang="en-US" dirty="0" err="1" smtClean="0"/>
                  <a:t>lagrange</a:t>
                </a:r>
                <a:r>
                  <a:rPr lang="en-US" dirty="0" smtClean="0"/>
                  <a:t> is a linear interpolation </a:t>
                </a:r>
              </a:p>
              <a:p>
                <a:pPr marL="0" indent="0">
                  <a:buNone/>
                </a:pPr>
                <a:r>
                  <a:rPr lang="en-US" dirty="0" smtClean="0"/>
                  <a:t>Consider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=1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(</m:t>
                          </m:r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  <m:r>
                            <a:rPr lang="en-US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+(</m:t>
                      </m:r>
                      <m:r>
                        <a:rPr lang="en-US" b="0" i="1" smtClean="0">
                          <a:latin typeface="Cambria Math"/>
                        </a:rPr>
                        <m:t>𝑥</m:t>
                      </m:r>
                      <m:r>
                        <a:rPr lang="en-US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Which is a linear interpolation function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371600"/>
                <a:ext cx="8534400" cy="5029200"/>
              </a:xfrm>
              <a:blipFill rotWithShape="1">
                <a:blip r:embed="rId3"/>
                <a:stretch>
                  <a:fillRect l="-1286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Left Arrow 3">
            <a:hlinkClick r:id="rId4" action="ppaction://hlinksldjump"/>
          </p:cNvPr>
          <p:cNvSpPr/>
          <p:nvPr/>
        </p:nvSpPr>
        <p:spPr>
          <a:xfrm>
            <a:off x="7506789" y="5410200"/>
            <a:ext cx="914400" cy="6096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04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868362"/>
          </a:xfrm>
        </p:spPr>
        <p:txBody>
          <a:bodyPr/>
          <a:lstStyle/>
          <a:p>
            <a:r>
              <a:rPr lang="en-US" dirty="0" smtClean="0"/>
              <a:t>Lagrange Interpolation Polynomial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838200"/>
                <a:ext cx="8686800" cy="9906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800" dirty="0" smtClean="0"/>
                  <a:t>Lets try the same example using Lagrange, find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/>
                      </a:rPr>
                      <m:t>𝑓</m:t>
                    </m:r>
                    <m:r>
                      <a:rPr lang="en-US" sz="2800" i="1" dirty="0" smtClean="0">
                        <a:latin typeface="Cambria Math"/>
                      </a:rPr>
                      <m:t>(</m:t>
                    </m:r>
                    <m:r>
                      <a:rPr lang="en-US" sz="2800" i="1" dirty="0" smtClean="0">
                        <a:latin typeface="Cambria Math"/>
                      </a:rPr>
                      <m:t>𝑥</m:t>
                    </m:r>
                    <m:r>
                      <a:rPr lang="en-US" sz="2800" i="1" dirty="0" smtClean="0">
                        <a:latin typeface="Cambria Math"/>
                      </a:rPr>
                      <m:t>) </m:t>
                    </m:r>
                    <m:r>
                      <a:rPr lang="en-US" sz="2800" i="1" dirty="0" smtClean="0">
                        <a:latin typeface="Cambria Math"/>
                      </a:rPr>
                      <m:t>𝑓𝑜𝑟</m:t>
                    </m:r>
                    <m:r>
                      <a:rPr lang="en-US" sz="2800" i="1" dirty="0" smtClean="0">
                        <a:latin typeface="Cambria Math"/>
                      </a:rPr>
                      <m:t> </m:t>
                    </m:r>
                    <m:r>
                      <a:rPr lang="en-US" sz="2800" i="1" dirty="0" smtClean="0">
                        <a:latin typeface="Cambria Math"/>
                      </a:rPr>
                      <m:t>𝑥</m:t>
                    </m:r>
                    <m:r>
                      <a:rPr lang="en-US" sz="2800" i="1" dirty="0" smtClean="0">
                        <a:latin typeface="Cambria Math"/>
                      </a:rPr>
                      <m:t> = 3.5 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838200"/>
                <a:ext cx="8686800" cy="990600"/>
              </a:xfrm>
              <a:blipFill rotWithShape="1">
                <a:blip r:embed="rId3"/>
                <a:stretch>
                  <a:fillRect l="-1474" t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957049095"/>
              </p:ext>
            </p:extLst>
          </p:nvPr>
        </p:nvGraphicFramePr>
        <p:xfrm>
          <a:off x="1676400" y="1828800"/>
          <a:ext cx="5486400" cy="106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28600" y="2908499"/>
                <a:ext cx="8458200" cy="44392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/>
                  <a:t>Lets try for the 2</a:t>
                </a:r>
                <a:r>
                  <a:rPr lang="en-US" sz="2800" baseline="30000" dirty="0" smtClean="0"/>
                  <a:t>nd</a:t>
                </a:r>
                <a:r>
                  <a:rPr lang="en-US" sz="2800" dirty="0" smtClean="0"/>
                  <a:t> order </a:t>
                </a:r>
                <a:r>
                  <a:rPr lang="en-US" sz="2800" dirty="0" err="1" smtClean="0"/>
                  <a:t>lagrange</a:t>
                </a:r>
                <a:r>
                  <a:rPr lang="en-US" sz="2800" dirty="0" smtClean="0"/>
                  <a:t> polynomial ,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dirty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2800" i="1" dirty="0">
                              <a:latin typeface="Cambria Math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 dirty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sz="2800" i="1" dirty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i="1" dirty="0">
                              <a:latin typeface="Cambria Math"/>
                            </a:rPr>
                            <m:t>𝑖</m:t>
                          </m:r>
                          <m:r>
                            <a:rPr lang="en-US" sz="2800" i="1" dirty="0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en-US" sz="2800" i="1" dirty="0">
                              <a:latin typeface="Cambria Math"/>
                            </a:rPr>
                            <m:t>2</m:t>
                          </m:r>
                        </m:sup>
                        <m:e>
                          <m:sSub>
                            <m:sSub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 dirty="0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800" i="1" dirty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 dirty="0">
                                  <a:latin typeface="Cambria Math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sz="2800" i="1" dirty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800" i="1" dirty="0">
                              <a:latin typeface="Cambria Math"/>
                            </a:rPr>
                            <m:t>(</m:t>
                          </m:r>
                          <m:r>
                            <a:rPr lang="en-US" sz="2800" i="1" dirty="0">
                              <a:latin typeface="Cambria Math"/>
                            </a:rPr>
                            <m:t>𝑥</m:t>
                          </m:r>
                          <m:r>
                            <a:rPr lang="en-US" sz="2800" i="1" dirty="0">
                              <a:latin typeface="Cambria Math"/>
                            </a:rPr>
                            <m:t>)</m:t>
                          </m:r>
                        </m:e>
                      </m:nary>
                      <m:r>
                        <a:rPr lang="en-US" sz="2800" i="1" dirty="0">
                          <a:latin typeface="Cambria Math"/>
                        </a:rPr>
                        <m:t>, </m:t>
                      </m:r>
                      <m:r>
                        <a:rPr lang="en-US" sz="2800" i="1" dirty="0">
                          <a:latin typeface="Cambria Math"/>
                        </a:rPr>
                        <m:t>𝑤h𝑒𝑟𝑒</m:t>
                      </m:r>
                      <m:r>
                        <a:rPr lang="en-US" sz="2800" i="1" dirty="0">
                          <a:latin typeface="Cambria Math"/>
                        </a:rPr>
                        <m:t>, </m:t>
                      </m:r>
                      <m:sSub>
                        <m:sSub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dirty="0">
                              <a:latin typeface="Cambria Math"/>
                            </a:rPr>
                            <m:t>𝑙</m:t>
                          </m:r>
                        </m:e>
                        <m:sub>
                          <m:r>
                            <a:rPr lang="en-US" sz="2800" i="1" dirty="0">
                              <a:latin typeface="Cambria Math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 dirty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sz="2800" i="1" dirty="0">
                          <a:latin typeface="Cambria Math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i="1" dirty="0">
                              <a:latin typeface="Cambria Math"/>
                            </a:rPr>
                            <m:t>𝑗</m:t>
                          </m:r>
                          <m:r>
                            <a:rPr lang="en-US" sz="2800" i="1" dirty="0">
                              <a:latin typeface="Cambria Math"/>
                            </a:rPr>
                            <m:t>=0,</m:t>
                          </m:r>
                          <m:r>
                            <a:rPr lang="en-US" sz="2800" i="1" dirty="0">
                              <a:latin typeface="Cambria Math"/>
                            </a:rPr>
                            <m:t>𝑗</m:t>
                          </m:r>
                          <m:r>
                            <a:rPr lang="en-US" sz="2800" i="1" dirty="0">
                              <a:latin typeface="Cambria Math"/>
                            </a:rPr>
                            <m:t>≠</m:t>
                          </m:r>
                          <m:r>
                            <a:rPr lang="en-US" sz="2800" i="1" dirty="0">
                              <a:latin typeface="Cambria Math"/>
                            </a:rPr>
                            <m:t>𝑖</m:t>
                          </m:r>
                        </m:sub>
                        <m:sup>
                          <m:r>
                            <a:rPr lang="en-US" sz="2800" i="1" dirty="0">
                              <a:latin typeface="Cambria Math"/>
                            </a:rPr>
                            <m:t>2</m:t>
                          </m:r>
                        </m:sup>
                        <m:e>
                          <m:f>
                            <m:f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i="1" dirty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sz="2800" i="1" dirty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sz="2800" i="1" dirty="0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 dirty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i="1" dirty="0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2800" i="1" dirty="0">
                                  <a:latin typeface="Cambria Math"/>
                                </a:rPr>
                                <m:t>)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 dirty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i="1" dirty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800" i="1" dirty="0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 dirty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i="1" dirty="0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</m:oMath>
                  </m:oMathPara>
                </a14:m>
                <a:endParaRPr lang="en-US" sz="28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dirty="0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sz="2800" b="0" i="1" dirty="0" smtClean="0">
                          <a:latin typeface="Cambria Math"/>
                        </a:rPr>
                        <m:t>=3,</m:t>
                      </m:r>
                      <m:sSub>
                        <m:sSub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800" b="0" i="1" dirty="0" smtClean="0">
                          <a:latin typeface="Cambria Math"/>
                        </a:rPr>
                        <m:t>=4, </m:t>
                      </m:r>
                      <m:r>
                        <a:rPr lang="en-US" sz="2800" b="0" i="1" dirty="0" smtClean="0">
                          <a:latin typeface="Cambria Math"/>
                        </a:rPr>
                        <m:t>𝑎𝑛𝑑</m:t>
                      </m:r>
                      <m:r>
                        <a:rPr lang="en-US" sz="2800" b="0" i="1" dirty="0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2800" b="0" i="1" dirty="0" smtClean="0">
                          <a:latin typeface="Cambria Math"/>
                        </a:rPr>
                        <m:t>=5</m:t>
                      </m:r>
                    </m:oMath>
                  </m:oMathPara>
                </a14:m>
                <a:endParaRPr lang="en-US" sz="28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𝑙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3.5</m:t>
                          </m:r>
                        </m:e>
                      </m:d>
                      <m:r>
                        <a:rPr lang="en-US" sz="28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/>
                            </a:rPr>
                            <m:t>(3.5−4)(3.5−5)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/>
                            </a:rPr>
                            <m:t>(3−4)(3−5)</m:t>
                          </m:r>
                        </m:den>
                      </m:f>
                      <m:r>
                        <a:rPr lang="en-US" sz="2800" b="0" i="1" smtClean="0">
                          <a:latin typeface="Cambria Math"/>
                        </a:rPr>
                        <m:t>=0.375</m:t>
                      </m:r>
                    </m:oMath>
                  </m:oMathPara>
                </a14:m>
                <a:endParaRPr lang="en-US" sz="28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/>
                            </a:rPr>
                            <m:t>𝑙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/>
                            </a:rPr>
                            <m:t>3.5</m:t>
                          </m:r>
                        </m:e>
                      </m:d>
                      <m:r>
                        <a:rPr lang="en-US" sz="28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/>
                            </a:rPr>
                            <m:t>(3.5−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3</m:t>
                          </m:r>
                          <m:r>
                            <a:rPr lang="en-US" sz="2800" i="1">
                              <a:latin typeface="Cambria Math"/>
                            </a:rPr>
                            <m:t>)(3.5−5)</m:t>
                          </m:r>
                        </m:num>
                        <m:den>
                          <m:r>
                            <a:rPr lang="en-US" sz="2800" i="1">
                              <a:latin typeface="Cambria Math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4</m:t>
                          </m:r>
                          <m:r>
                            <a:rPr lang="en-US" sz="2800" i="1">
                              <a:latin typeface="Cambria Math"/>
                            </a:rPr>
                            <m:t>−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3</m:t>
                          </m:r>
                          <m:r>
                            <a:rPr lang="en-US" sz="2800" i="1">
                              <a:latin typeface="Cambria Math"/>
                            </a:rPr>
                            <m:t>)(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4</m:t>
                          </m:r>
                          <m:r>
                            <a:rPr lang="en-US" sz="2800" i="1">
                              <a:latin typeface="Cambria Math"/>
                            </a:rPr>
                            <m:t>−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5</m:t>
                          </m:r>
                          <m:r>
                            <a:rPr lang="en-US" sz="2800" i="1">
                              <a:latin typeface="Cambria Math"/>
                            </a:rPr>
                            <m:t>)</m:t>
                          </m:r>
                        </m:den>
                      </m:f>
                      <m:r>
                        <a:rPr lang="en-US" sz="2800" i="1">
                          <a:latin typeface="Cambria Math"/>
                        </a:rPr>
                        <m:t>=</m:t>
                      </m:r>
                      <m:r>
                        <a:rPr lang="en-US" sz="2800" b="0" i="1" smtClean="0">
                          <a:latin typeface="Cambria Math"/>
                        </a:rPr>
                        <m:t>0.75</m:t>
                      </m:r>
                    </m:oMath>
                  </m:oMathPara>
                </a14:m>
                <a:endParaRPr lang="en-US" sz="2800" dirty="0"/>
              </a:p>
              <a:p>
                <a:endParaRPr lang="en-US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2908499"/>
                <a:ext cx="8458200" cy="4439292"/>
              </a:xfrm>
              <a:prstGeom prst="rect">
                <a:avLst/>
              </a:prstGeom>
              <a:blipFill rotWithShape="1">
                <a:blip r:embed="rId9"/>
                <a:stretch>
                  <a:fillRect l="-1514" t="-12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2972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Graphic spid="4" grpId="0">
        <p:bldAsOne/>
      </p:bldGraphic>
      <p:bldP spid="5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2142</TotalTime>
  <Words>247</Words>
  <Application>Microsoft Office PowerPoint</Application>
  <PresentationFormat>On-screen Show (4:3)</PresentationFormat>
  <Paragraphs>112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Cambria Math</vt:lpstr>
      <vt:lpstr>Wingdings</vt:lpstr>
      <vt:lpstr>Office Theme</vt:lpstr>
      <vt:lpstr>Lecture 8 Curve Fitting: Interpolation</vt:lpstr>
      <vt:lpstr>Different forms of nth order Polynomial</vt:lpstr>
      <vt:lpstr>Linear Interpolation</vt:lpstr>
      <vt:lpstr>Linear Interpolation</vt:lpstr>
      <vt:lpstr>Lagrange Interpolation Polynomial</vt:lpstr>
      <vt:lpstr>Lagrange Interpolation Polynomial</vt:lpstr>
      <vt:lpstr>Lagrange Interpolation Polynomial</vt:lpstr>
      <vt:lpstr>Lagrange VS. Linear interpolation</vt:lpstr>
      <vt:lpstr>Lagrange Interpolation Polynomial</vt:lpstr>
      <vt:lpstr>Lagrange Interpolation Polynomial</vt:lpstr>
      <vt:lpstr>References</vt:lpstr>
    </vt:vector>
  </TitlesOfParts>
  <Company>City University of Hong Kong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Nawaz</dc:creator>
  <cp:lastModifiedBy>pc</cp:lastModifiedBy>
  <cp:revision>148</cp:revision>
  <dcterms:created xsi:type="dcterms:W3CDTF">2014-01-30T15:34:21Z</dcterms:created>
  <dcterms:modified xsi:type="dcterms:W3CDTF">2023-08-24T09:11:51Z</dcterms:modified>
</cp:coreProperties>
</file>