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2" r:id="rId3"/>
    <p:sldId id="307" r:id="rId4"/>
    <p:sldId id="308" r:id="rId5"/>
    <p:sldId id="309" r:id="rId6"/>
    <p:sldId id="310" r:id="rId7"/>
    <p:sldId id="311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13" r:id="rId19"/>
    <p:sldId id="314" r:id="rId20"/>
    <p:sldId id="315" r:id="rId21"/>
    <p:sldId id="316" r:id="rId22"/>
    <p:sldId id="317" r:id="rId23"/>
    <p:sldId id="319" r:id="rId24"/>
    <p:sldId id="318" r:id="rId25"/>
    <p:sldId id="320" r:id="rId26"/>
    <p:sldId id="321" r:id="rId27"/>
    <p:sldId id="322" r:id="rId28"/>
    <p:sldId id="323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image" Target="../media/image3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 custT="1"/>
      <dgm:spPr/>
      <dgm:t>
        <a:bodyPr/>
        <a:lstStyle/>
        <a:p>
          <a:r>
            <a:rPr lang="en-US" sz="1400" dirty="0" err="1" smtClean="0"/>
            <a:t>i</a:t>
          </a:r>
          <a:endParaRPr lang="en-US" sz="1400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 sz="1400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 sz="1400"/>
        </a:p>
      </dgm:t>
    </dgm:pt>
    <dgm:pt modelId="{460C05EF-1225-4DF8-A867-90200DC80E60}">
      <dgm:prSet phldrT="[Text]"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 sz="1400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 sz="1400"/>
        </a:p>
      </dgm:t>
    </dgm:pt>
    <dgm:pt modelId="{9728F6F8-B67A-45F8-A7D0-6BBAB5ACB4AA}">
      <dgm:prSet phldrT="[Text]"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 sz="1400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 sz="1400"/>
        </a:p>
      </dgm:t>
    </dgm:pt>
    <dgm:pt modelId="{B76D117F-AFED-41B2-9933-6AA88E6F996B}">
      <dgm:prSet phldrT="[Text]"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 sz="1400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 sz="1400"/>
        </a:p>
      </dgm:t>
    </dgm:pt>
    <dgm:pt modelId="{63F49979-A8FD-4EE5-B3C9-72C42F26A283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 sz="1400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27505F9E-B30D-487B-ABBE-6B3B812282F4}">
          <dgm:prSet custT="1"/>
          <dgm:spPr/>
          <dgm:t>
            <a:bodyPr anchor="b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40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baseline="0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 baseline="30000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m:oMathPara>
              </a14:m>
              <a:endParaRPr lang="en-US" sz="1400" baseline="30000" dirty="0"/>
            </a:p>
          </dgm:t>
        </dgm:pt>
      </mc:Choice>
      <mc:Fallback xmlns="">
        <dgm:pt modelId="{27505F9E-B30D-487B-ABBE-6B3B812282F4}">
          <dgm:prSet custT="1"/>
          <dgm:spPr/>
          <dgm:t>
            <a:bodyPr anchor="b"/>
            <a:lstStyle/>
            <a:p>
              <a:r>
                <a:rPr lang="en-US" sz="1400" b="0" i="0" baseline="0" dirty="0" smtClean="0">
                  <a:latin typeface="Cambria Math"/>
                </a:rPr>
                <a:t>𝑥_</a:t>
              </a:r>
              <a:r>
                <a:rPr lang="en-US" sz="1400" i="0" baseline="30000" dirty="0" err="1" smtClean="0">
                  <a:latin typeface="Cambria Math"/>
                </a:rPr>
                <a:t>𝑖</a:t>
              </a:r>
              <a:endParaRPr lang="en-US" sz="1400" baseline="30000" dirty="0"/>
            </a:p>
          </dgm:t>
        </dgm:pt>
      </mc:Fallback>
    </mc:AlternateContent>
    <dgm:pt modelId="{6C009ADC-ED37-474E-A236-8B67093E2A3B}" type="parTrans" cxnId="{6CA9BB0B-94F3-4650-A7EB-FA70D275F193}">
      <dgm:prSet/>
      <dgm:spPr/>
      <dgm:t>
        <a:bodyPr/>
        <a:lstStyle/>
        <a:p>
          <a:endParaRPr lang="en-US" sz="1400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 sz="1400"/>
        </a:p>
      </dgm:t>
    </dgm:pt>
    <dgm:pt modelId="{3C3F5A5D-FBE3-4519-87CF-EA3071EBAE2F}">
      <dgm:prSet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 sz="1400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 sz="1400"/>
        </a:p>
      </dgm:t>
    </dgm:pt>
    <dgm:pt modelId="{F74539CF-DCEF-4D9E-8E0E-DC98BB46021E}">
      <dgm:prSet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 sz="1400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 sz="1400"/>
        </a:p>
      </dgm:t>
    </dgm:pt>
    <dgm:pt modelId="{A870D467-32BF-4A05-8C1B-1E1AD6070C81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 sz="1400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 sz="1400"/>
        </a:p>
      </dgm:t>
    </dgm:pt>
    <dgm:pt modelId="{276B6615-F2AA-4785-A370-E71050CBADEB}">
      <dgm:prSet custT="1"/>
      <dgm:spPr/>
      <dgm:t>
        <a:bodyPr/>
        <a:lstStyle/>
        <a:p>
          <a:r>
            <a:rPr lang="en-US" sz="1400" dirty="0" smtClean="0"/>
            <a:t>4</a:t>
          </a:r>
          <a:endParaRPr lang="en-US" sz="1400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 sz="1400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D53D75D2-D7AA-42D5-9398-3A7CD8FA16E4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𝑓</m:t>
                    </m:r>
                    <m:r>
                      <a:rPr lang="en-US" sz="1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en-US" sz="1400" dirty="0"/>
            </a:p>
          </dgm:t>
        </dgm:pt>
      </mc:Choice>
      <mc:Fallback xmlns="">
        <dgm:pt modelId="{D53D75D2-D7AA-42D5-9398-3A7CD8FA16E4}">
          <dgm:prSet custT="1"/>
          <dgm:spPr/>
          <dgm:t>
            <a:bodyPr/>
            <a:lstStyle/>
            <a:p>
              <a:r>
                <a:rPr lang="en-US" sz="1400" i="0" dirty="0" smtClean="0">
                  <a:latin typeface="Cambria Math"/>
                </a:rPr>
                <a:t>𝑓(</a:t>
              </a:r>
              <a:r>
                <a:rPr lang="en-US" sz="1400" i="0" dirty="0" err="1" smtClean="0">
                  <a:latin typeface="Cambria Math"/>
                </a:rPr>
                <a:t>𝑥_𝑖</a:t>
              </a:r>
              <a:r>
                <a:rPr lang="en-US" sz="1400" i="0" dirty="0" smtClean="0">
                  <a:latin typeface="Cambria Math"/>
                </a:rPr>
                <a:t>)</a:t>
              </a:r>
              <a:endParaRPr lang="en-US" sz="1400" dirty="0"/>
            </a:p>
          </dgm:t>
        </dgm:pt>
      </mc:Fallback>
    </mc:AlternateContent>
    <dgm:pt modelId="{14BAFC9A-CB91-4CC0-B1DA-0B2EB465DD69}" type="parTrans" cxnId="{81897993-529C-4E34-B0D2-C35E3E976A12}">
      <dgm:prSet/>
      <dgm:spPr/>
      <dgm:t>
        <a:bodyPr/>
        <a:lstStyle/>
        <a:p>
          <a:endParaRPr lang="en-US" sz="1400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 sz="1400"/>
        </a:p>
      </dgm:t>
    </dgm:pt>
    <dgm:pt modelId="{DEE882BA-EB3B-4582-A5B8-718DB421B783}">
      <dgm:prSet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 sz="1400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 sz="1400"/>
        </a:p>
      </dgm:t>
    </dgm:pt>
    <dgm:pt modelId="{BD632C41-FD39-4937-B279-31C1E894E88E}">
      <dgm:prSet custT="1"/>
      <dgm:spPr/>
      <dgm:t>
        <a:bodyPr/>
        <a:lstStyle/>
        <a:p>
          <a:r>
            <a:rPr lang="en-US" sz="1400" dirty="0" smtClean="0"/>
            <a:t>0.3010</a:t>
          </a:r>
          <a:endParaRPr lang="en-US" sz="1400" dirty="0"/>
        </a:p>
      </dgm:t>
    </dgm:pt>
    <dgm:pt modelId="{89FB9F50-000E-48CE-B0A7-0E8D02E6373A}" type="parTrans" cxnId="{7BF0EFD8-E5BC-4413-95A0-733A5077A4A2}">
      <dgm:prSet/>
      <dgm:spPr/>
      <dgm:t>
        <a:bodyPr/>
        <a:lstStyle/>
        <a:p>
          <a:endParaRPr lang="en-US" sz="1400"/>
        </a:p>
      </dgm:t>
    </dgm:pt>
    <dgm:pt modelId="{4D3F5D51-3D38-4578-BB57-F96A78F76EB6}" type="sibTrans" cxnId="{7BF0EFD8-E5BC-4413-95A0-733A5077A4A2}">
      <dgm:prSet/>
      <dgm:spPr/>
      <dgm:t>
        <a:bodyPr/>
        <a:lstStyle/>
        <a:p>
          <a:endParaRPr lang="en-US" sz="1400"/>
        </a:p>
      </dgm:t>
    </dgm:pt>
    <dgm:pt modelId="{56757E02-28EE-48D2-8326-D235F9D8FFA7}">
      <dgm:prSet custT="1"/>
      <dgm:spPr/>
      <dgm:t>
        <a:bodyPr/>
        <a:lstStyle/>
        <a:p>
          <a:r>
            <a:rPr lang="en-US" sz="1400" dirty="0" smtClean="0"/>
            <a:t>0.4771</a:t>
          </a:r>
          <a:endParaRPr lang="en-US" sz="1400" dirty="0"/>
        </a:p>
      </dgm:t>
    </dgm:pt>
    <dgm:pt modelId="{8BB2C743-E825-40FC-AC95-CDB817150D31}" type="parTrans" cxnId="{BA8F5EEE-47C7-4458-A737-A23424D5684A}">
      <dgm:prSet/>
      <dgm:spPr/>
      <dgm:t>
        <a:bodyPr/>
        <a:lstStyle/>
        <a:p>
          <a:endParaRPr lang="en-US" sz="1400"/>
        </a:p>
      </dgm:t>
    </dgm:pt>
    <dgm:pt modelId="{71E6EF1F-087A-46FF-97D5-71154EA94A35}" type="sibTrans" cxnId="{BA8F5EEE-47C7-4458-A737-A23424D5684A}">
      <dgm:prSet/>
      <dgm:spPr/>
      <dgm:t>
        <a:bodyPr/>
        <a:lstStyle/>
        <a:p>
          <a:endParaRPr lang="en-US" sz="1400"/>
        </a:p>
      </dgm:t>
    </dgm:pt>
    <dgm:pt modelId="{F1AE2920-AF8B-475E-B4BD-E7E16A0EE95F}">
      <dgm:prSet custT="1"/>
      <dgm:spPr/>
      <dgm:t>
        <a:bodyPr/>
        <a:lstStyle/>
        <a:p>
          <a:r>
            <a:rPr lang="en-US" sz="1400" dirty="0" smtClean="0"/>
            <a:t>0.6021</a:t>
          </a:r>
          <a:endParaRPr lang="en-US" sz="1400" dirty="0"/>
        </a:p>
      </dgm:t>
    </dgm:pt>
    <dgm:pt modelId="{E804E89C-9E74-4231-A3F6-261D19D37CBE}" type="parTrans" cxnId="{B61B19F6-5B1A-4255-B21B-EA9C039A9478}">
      <dgm:prSet/>
      <dgm:spPr/>
      <dgm:t>
        <a:bodyPr/>
        <a:lstStyle/>
        <a:p>
          <a:endParaRPr lang="en-US" sz="1400"/>
        </a:p>
      </dgm:t>
    </dgm:pt>
    <dgm:pt modelId="{7C28A73B-9F1F-4E67-AF9B-C5D2917574F6}" type="sibTrans" cxnId="{B61B19F6-5B1A-4255-B21B-EA9C039A9478}">
      <dgm:prSet/>
      <dgm:spPr/>
      <dgm:t>
        <a:bodyPr/>
        <a:lstStyle/>
        <a:p>
          <a:endParaRPr lang="en-US" sz="1400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A2AC4-F052-4060-BC5C-A4D9D492205C}" type="pres">
      <dgm:prSet presAssocID="{728FF3D9-17C5-4F11-92D9-371B53C503A4}" presName="sibTrans" presStyleCnt="0"/>
      <dgm:spPr/>
    </dgm:pt>
    <dgm:pt modelId="{6B120EE6-C595-4BF8-9666-1A618EC395FB}" type="pres">
      <dgm:prSet presAssocID="{BD632C41-FD39-4937-B279-31C1E894E88E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ED6C1-A2A1-4D23-AB7D-FD495348F032}" type="pres">
      <dgm:prSet presAssocID="{4D3F5D51-3D38-4578-BB57-F96A78F76EB6}" presName="sibTrans" presStyleCnt="0"/>
      <dgm:spPr/>
    </dgm:pt>
    <dgm:pt modelId="{F5CEF8E6-3786-48AF-8C7D-CD03C0100FCF}" type="pres">
      <dgm:prSet presAssocID="{56757E02-28EE-48D2-8326-D235F9D8FFA7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E975B-B5B7-4622-97DF-59AA302BACE1}" type="pres">
      <dgm:prSet presAssocID="{71E6EF1F-087A-46FF-97D5-71154EA94A35}" presName="sibTrans" presStyleCnt="0"/>
      <dgm:spPr/>
    </dgm:pt>
    <dgm:pt modelId="{FB1FE6A1-1909-4EF1-9E0E-5D20BB59EA76}" type="pres">
      <dgm:prSet presAssocID="{F1AE2920-AF8B-475E-B4BD-E7E16A0EE95F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54E18A-68C0-4896-85ED-C3DB2AD1169A}" type="presOf" srcId="{D53D75D2-D7AA-42D5-9398-3A7CD8FA16E4}" destId="{D97EF864-12AC-43AB-B8BF-897F05CADEE7}" srcOrd="0" destOrd="0" presId="urn:microsoft.com/office/officeart/2005/8/layout/default"/>
    <dgm:cxn modelId="{8CF7DD4D-80F5-4853-9C02-6C1B8B0E3DE5}" type="presOf" srcId="{3C3F5A5D-FBE3-4519-87CF-EA3071EBAE2F}" destId="{766B30D0-D67F-4ACF-8BAF-81A6BEBF9544}" srcOrd="0" destOrd="0" presId="urn:microsoft.com/office/officeart/2005/8/layout/default"/>
    <dgm:cxn modelId="{044D9C6B-96C6-4BB1-87C2-FB58D8331B2F}" type="presOf" srcId="{B76D117F-AFED-41B2-9933-6AA88E6F996B}" destId="{6647B5DE-2AE7-49B7-87BD-ADB7E03EE4A0}" srcOrd="0" destOrd="0" presId="urn:microsoft.com/office/officeart/2005/8/layout/default"/>
    <dgm:cxn modelId="{E8E3661A-3BC7-4F16-BC3F-5470DBDAD4CB}" type="presOf" srcId="{F74539CF-DCEF-4D9E-8E0E-DC98BB46021E}" destId="{DDB74A3C-91DA-4F37-96F9-EF43921F7AC4}" srcOrd="0" destOrd="0" presId="urn:microsoft.com/office/officeart/2005/8/layout/default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BA8F5EEE-47C7-4458-A737-A23424D5684A}" srcId="{E4A7DCCB-8C21-4266-886D-12D6BCDAABD5}" destId="{56757E02-28EE-48D2-8326-D235F9D8FFA7}" srcOrd="13" destOrd="0" parTransId="{8BB2C743-E825-40FC-AC95-CDB817150D31}" sibTransId="{71E6EF1F-087A-46FF-97D5-71154EA94A35}"/>
    <dgm:cxn modelId="{7BF0EFD8-E5BC-4413-95A0-733A5077A4A2}" srcId="{E4A7DCCB-8C21-4266-886D-12D6BCDAABD5}" destId="{BD632C41-FD39-4937-B279-31C1E894E88E}" srcOrd="12" destOrd="0" parTransId="{89FB9F50-000E-48CE-B0A7-0E8D02E6373A}" sibTransId="{4D3F5D51-3D38-4578-BB57-F96A78F76EB6}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B61B19F6-5B1A-4255-B21B-EA9C039A9478}" srcId="{E4A7DCCB-8C21-4266-886D-12D6BCDAABD5}" destId="{F1AE2920-AF8B-475E-B4BD-E7E16A0EE95F}" srcOrd="14" destOrd="0" parTransId="{E804E89C-9E74-4231-A3F6-261D19D37CBE}" sibTransId="{7C28A73B-9F1F-4E67-AF9B-C5D2917574F6}"/>
    <dgm:cxn modelId="{6F4EED76-2487-4F40-AA1B-E8ECA689A315}" type="presOf" srcId="{E4A7DCCB-8C21-4266-886D-12D6BCDAABD5}" destId="{AA6DD584-BD73-4030-ACDA-895D07D00597}" srcOrd="0" destOrd="0" presId="urn:microsoft.com/office/officeart/2005/8/layout/default"/>
    <dgm:cxn modelId="{AB376F2D-2CD2-457C-B362-F72E03C42CDF}" type="presOf" srcId="{85BBA896-E6D5-4481-AC6F-62FE5055D103}" destId="{CA3FC349-C214-46B5-8DEC-0F5A659687B0}" srcOrd="0" destOrd="0" presId="urn:microsoft.com/office/officeart/2005/8/layout/default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C33FA56B-C681-4722-B9FD-3EB9F043917E}" type="presOf" srcId="{276B6615-F2AA-4785-A370-E71050CBADEB}" destId="{D8EBF8D3-1558-4F43-B412-D123913E4887}" srcOrd="0" destOrd="0" presId="urn:microsoft.com/office/officeart/2005/8/layout/default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F3145C49-F91B-4961-B674-EFA2434BDC05}" type="presOf" srcId="{460C05EF-1225-4DF8-A867-90200DC80E60}" destId="{08D783CA-FD9A-4DDD-BBBD-91CB54218A1A}" srcOrd="0" destOrd="0" presId="urn:microsoft.com/office/officeart/2005/8/layout/default"/>
    <dgm:cxn modelId="{996881B4-08EF-42D2-9601-3B33AB85AD34}" type="presOf" srcId="{63F49979-A8FD-4EE5-B3C9-72C42F26A283}" destId="{88A346E8-B15B-4E27-A372-8C48119A7F3F}" srcOrd="0" destOrd="0" presId="urn:microsoft.com/office/officeart/2005/8/layout/default"/>
    <dgm:cxn modelId="{DC183DAB-52A5-4528-86B1-7314A073FB5B}" type="presOf" srcId="{A870D467-32BF-4A05-8C1B-1E1AD6070C81}" destId="{9E3B6035-67B7-4FAD-BDEF-DB6A63E86EAD}" srcOrd="0" destOrd="0" presId="urn:microsoft.com/office/officeart/2005/8/layout/default"/>
    <dgm:cxn modelId="{52A1A75D-95EB-43CB-8D68-5D05E3C24AF8}" type="presOf" srcId="{F1AE2920-AF8B-475E-B4BD-E7E16A0EE95F}" destId="{FB1FE6A1-1909-4EF1-9E0E-5D20BB59EA76}" srcOrd="0" destOrd="0" presId="urn:microsoft.com/office/officeart/2005/8/layout/default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2AA82F9E-A694-4D6F-A7EE-43D2433F5164}" type="presOf" srcId="{27505F9E-B30D-487B-ABBE-6B3B812282F4}" destId="{0C0D8BCD-207D-4C3A-8289-FFEF65B6F592}" srcOrd="0" destOrd="0" presId="urn:microsoft.com/office/officeart/2005/8/layout/default"/>
    <dgm:cxn modelId="{187BF6D5-E9A6-434A-B954-9A5879FB5EFD}" type="presOf" srcId="{9728F6F8-B67A-45F8-A7D0-6BBAB5ACB4AA}" destId="{CDAEDE95-0E26-4E3D-9955-FD9DF4221CCC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6DBC7F20-C1B2-40A0-9017-7C7069BE715A}" type="presOf" srcId="{BD632C41-FD39-4937-B279-31C1E894E88E}" destId="{6B120EE6-C595-4BF8-9666-1A618EC395FB}" srcOrd="0" destOrd="0" presId="urn:microsoft.com/office/officeart/2005/8/layout/default"/>
    <dgm:cxn modelId="{A4F21230-1BED-40EF-A0F3-5027A03C5909}" type="presOf" srcId="{56757E02-28EE-48D2-8326-D235F9D8FFA7}" destId="{F5CEF8E6-3786-48AF-8C7D-CD03C0100FCF}" srcOrd="0" destOrd="0" presId="urn:microsoft.com/office/officeart/2005/8/layout/default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BA011110-A372-4CC6-87EC-0C4A556C28AB}" type="presOf" srcId="{DEE882BA-EB3B-4582-A5B8-718DB421B783}" destId="{6A983694-3D0B-4E85-A038-A9AD8CE14403}" srcOrd="0" destOrd="0" presId="urn:microsoft.com/office/officeart/2005/8/layout/default"/>
    <dgm:cxn modelId="{217ADC29-72F5-49EB-AF15-BDC5234B506C}" type="presParOf" srcId="{AA6DD584-BD73-4030-ACDA-895D07D00597}" destId="{CA3FC349-C214-46B5-8DEC-0F5A659687B0}" srcOrd="0" destOrd="0" presId="urn:microsoft.com/office/officeart/2005/8/layout/default"/>
    <dgm:cxn modelId="{A41F37BD-CB62-467E-9727-10BBC4E135EB}" type="presParOf" srcId="{AA6DD584-BD73-4030-ACDA-895D07D00597}" destId="{B82BC2F0-1014-434F-B774-E46E05ACD528}" srcOrd="1" destOrd="0" presId="urn:microsoft.com/office/officeart/2005/8/layout/default"/>
    <dgm:cxn modelId="{42F01CAD-EF93-4ECA-ADC5-005F8DB10F22}" type="presParOf" srcId="{AA6DD584-BD73-4030-ACDA-895D07D00597}" destId="{08D783CA-FD9A-4DDD-BBBD-91CB54218A1A}" srcOrd="2" destOrd="0" presId="urn:microsoft.com/office/officeart/2005/8/layout/default"/>
    <dgm:cxn modelId="{53696AB0-5194-49DF-8461-F005BCA55B08}" type="presParOf" srcId="{AA6DD584-BD73-4030-ACDA-895D07D00597}" destId="{67692B54-C6C8-46FB-9F37-F9B6032841DC}" srcOrd="3" destOrd="0" presId="urn:microsoft.com/office/officeart/2005/8/layout/default"/>
    <dgm:cxn modelId="{3F9226BA-32D7-426B-9418-C98986DF518B}" type="presParOf" srcId="{AA6DD584-BD73-4030-ACDA-895D07D00597}" destId="{CDAEDE95-0E26-4E3D-9955-FD9DF4221CCC}" srcOrd="4" destOrd="0" presId="urn:microsoft.com/office/officeart/2005/8/layout/default"/>
    <dgm:cxn modelId="{34BC1944-5E25-49E2-8974-97DD5CEE5509}" type="presParOf" srcId="{AA6DD584-BD73-4030-ACDA-895D07D00597}" destId="{9E5D5D1B-3E14-4BB9-9370-A67743B1933F}" srcOrd="5" destOrd="0" presId="urn:microsoft.com/office/officeart/2005/8/layout/default"/>
    <dgm:cxn modelId="{40769663-FCBF-4616-B9C9-0DF9833AEBAF}" type="presParOf" srcId="{AA6DD584-BD73-4030-ACDA-895D07D00597}" destId="{6647B5DE-2AE7-49B7-87BD-ADB7E03EE4A0}" srcOrd="6" destOrd="0" presId="urn:microsoft.com/office/officeart/2005/8/layout/default"/>
    <dgm:cxn modelId="{AE3019CF-A78C-45B7-A68E-7FD4E539E6B7}" type="presParOf" srcId="{AA6DD584-BD73-4030-ACDA-895D07D00597}" destId="{EF36E429-27A5-45F1-ADCF-BE3D7F297923}" srcOrd="7" destOrd="0" presId="urn:microsoft.com/office/officeart/2005/8/layout/default"/>
    <dgm:cxn modelId="{A17B44FE-5C29-4EA6-9C71-42E3760A92E3}" type="presParOf" srcId="{AA6DD584-BD73-4030-ACDA-895D07D00597}" destId="{88A346E8-B15B-4E27-A372-8C48119A7F3F}" srcOrd="8" destOrd="0" presId="urn:microsoft.com/office/officeart/2005/8/layout/default"/>
    <dgm:cxn modelId="{91021B0B-8D8F-47A3-9E6C-CBA5C8882FF6}" type="presParOf" srcId="{AA6DD584-BD73-4030-ACDA-895D07D00597}" destId="{B9D816DE-1E05-442E-84AA-629598BD6F55}" srcOrd="9" destOrd="0" presId="urn:microsoft.com/office/officeart/2005/8/layout/default"/>
    <dgm:cxn modelId="{5B6EDFEE-D45F-4D5D-A62C-8AC2E65B247E}" type="presParOf" srcId="{AA6DD584-BD73-4030-ACDA-895D07D00597}" destId="{0C0D8BCD-207D-4C3A-8289-FFEF65B6F592}" srcOrd="10" destOrd="0" presId="urn:microsoft.com/office/officeart/2005/8/layout/default"/>
    <dgm:cxn modelId="{88E9E278-D159-48DF-B198-898F7E0B5F59}" type="presParOf" srcId="{AA6DD584-BD73-4030-ACDA-895D07D00597}" destId="{EFC85272-81C2-474D-9C45-9127E36E8492}" srcOrd="11" destOrd="0" presId="urn:microsoft.com/office/officeart/2005/8/layout/default"/>
    <dgm:cxn modelId="{02099209-AFD6-473C-B1B1-7F3A890E90D5}" type="presParOf" srcId="{AA6DD584-BD73-4030-ACDA-895D07D00597}" destId="{766B30D0-D67F-4ACF-8BAF-81A6BEBF9544}" srcOrd="12" destOrd="0" presId="urn:microsoft.com/office/officeart/2005/8/layout/default"/>
    <dgm:cxn modelId="{A47BAC72-EB3C-4D13-9EBE-EDFAA80C9B97}" type="presParOf" srcId="{AA6DD584-BD73-4030-ACDA-895D07D00597}" destId="{CB83E71F-B801-4628-9B12-3F5156EF892A}" srcOrd="13" destOrd="0" presId="urn:microsoft.com/office/officeart/2005/8/layout/default"/>
    <dgm:cxn modelId="{470461CC-B16D-41B6-9096-0A11E54E7C4D}" type="presParOf" srcId="{AA6DD584-BD73-4030-ACDA-895D07D00597}" destId="{DDB74A3C-91DA-4F37-96F9-EF43921F7AC4}" srcOrd="14" destOrd="0" presId="urn:microsoft.com/office/officeart/2005/8/layout/default"/>
    <dgm:cxn modelId="{642F2846-26E8-40BA-9D6A-A406C64D1B5C}" type="presParOf" srcId="{AA6DD584-BD73-4030-ACDA-895D07D00597}" destId="{94B72281-14EA-4F4A-A48B-43E8CF99CEE6}" srcOrd="15" destOrd="0" presId="urn:microsoft.com/office/officeart/2005/8/layout/default"/>
    <dgm:cxn modelId="{DECD6C30-4A02-4218-B93C-E09D4BFF9615}" type="presParOf" srcId="{AA6DD584-BD73-4030-ACDA-895D07D00597}" destId="{9E3B6035-67B7-4FAD-BDEF-DB6A63E86EAD}" srcOrd="16" destOrd="0" presId="urn:microsoft.com/office/officeart/2005/8/layout/default"/>
    <dgm:cxn modelId="{EB8C05A1-ACEF-4F92-B4F5-43DCA5168E78}" type="presParOf" srcId="{AA6DD584-BD73-4030-ACDA-895D07D00597}" destId="{9489BA88-091B-4DA5-8D05-A5A10FA74CFA}" srcOrd="17" destOrd="0" presId="urn:microsoft.com/office/officeart/2005/8/layout/default"/>
    <dgm:cxn modelId="{ED8867E1-0411-40EC-BD34-AA536389D167}" type="presParOf" srcId="{AA6DD584-BD73-4030-ACDA-895D07D00597}" destId="{D8EBF8D3-1558-4F43-B412-D123913E4887}" srcOrd="18" destOrd="0" presId="urn:microsoft.com/office/officeart/2005/8/layout/default"/>
    <dgm:cxn modelId="{100BCE22-9907-4543-9F81-40BC73ECEDBC}" type="presParOf" srcId="{AA6DD584-BD73-4030-ACDA-895D07D00597}" destId="{3A9EB8F2-4B2E-47D1-B670-D6EC30F6CDEB}" srcOrd="19" destOrd="0" presId="urn:microsoft.com/office/officeart/2005/8/layout/default"/>
    <dgm:cxn modelId="{5CC3DEC6-5A3B-4057-9ED5-0AB69500227A}" type="presParOf" srcId="{AA6DD584-BD73-4030-ACDA-895D07D00597}" destId="{D97EF864-12AC-43AB-B8BF-897F05CADEE7}" srcOrd="20" destOrd="0" presId="urn:microsoft.com/office/officeart/2005/8/layout/default"/>
    <dgm:cxn modelId="{9E16EA08-C100-4DCF-AC32-2422420AD193}" type="presParOf" srcId="{AA6DD584-BD73-4030-ACDA-895D07D00597}" destId="{9DB1D7F5-39AA-4C35-BD82-285A9310CF29}" srcOrd="21" destOrd="0" presId="urn:microsoft.com/office/officeart/2005/8/layout/default"/>
    <dgm:cxn modelId="{B9FE1B9D-5061-4D09-814B-2D978844AEBD}" type="presParOf" srcId="{AA6DD584-BD73-4030-ACDA-895D07D00597}" destId="{6A983694-3D0B-4E85-A038-A9AD8CE14403}" srcOrd="22" destOrd="0" presId="urn:microsoft.com/office/officeart/2005/8/layout/default"/>
    <dgm:cxn modelId="{32C8E9FE-87B9-41E6-B181-505A4E6CCE4D}" type="presParOf" srcId="{AA6DD584-BD73-4030-ACDA-895D07D00597}" destId="{1C0A2AC4-F052-4060-BC5C-A4D9D492205C}" srcOrd="23" destOrd="0" presId="urn:microsoft.com/office/officeart/2005/8/layout/default"/>
    <dgm:cxn modelId="{D58BED19-FB50-4E83-B522-CA8BD60AC1BF}" type="presParOf" srcId="{AA6DD584-BD73-4030-ACDA-895D07D00597}" destId="{6B120EE6-C595-4BF8-9666-1A618EC395FB}" srcOrd="24" destOrd="0" presId="urn:microsoft.com/office/officeart/2005/8/layout/default"/>
    <dgm:cxn modelId="{3A5B6A8C-365E-40E1-999C-9F98C50DFFFA}" type="presParOf" srcId="{AA6DD584-BD73-4030-ACDA-895D07D00597}" destId="{7CBED6C1-A2A1-4D23-AB7D-FD495348F032}" srcOrd="25" destOrd="0" presId="urn:microsoft.com/office/officeart/2005/8/layout/default"/>
    <dgm:cxn modelId="{3AA9EE66-134A-47F1-940C-51D994F07FB5}" type="presParOf" srcId="{AA6DD584-BD73-4030-ACDA-895D07D00597}" destId="{F5CEF8E6-3786-48AF-8C7D-CD03C0100FCF}" srcOrd="26" destOrd="0" presId="urn:microsoft.com/office/officeart/2005/8/layout/default"/>
    <dgm:cxn modelId="{EB072E96-C247-4FFE-8226-A2C1656AE4A1}" type="presParOf" srcId="{AA6DD584-BD73-4030-ACDA-895D07D00597}" destId="{D0EE975B-B5B7-4622-97DF-59AA302BACE1}" srcOrd="27" destOrd="0" presId="urn:microsoft.com/office/officeart/2005/8/layout/default"/>
    <dgm:cxn modelId="{544301BC-C78B-45E4-9F79-07B33BBA42B7}" type="presParOf" srcId="{AA6DD584-BD73-4030-ACDA-895D07D00597}" destId="{FB1FE6A1-1909-4EF1-9E0E-5D20BB59EA76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 custT="1"/>
      <dgm:spPr/>
      <dgm:t>
        <a:bodyPr/>
        <a:lstStyle/>
        <a:p>
          <a:r>
            <a:rPr lang="en-US" sz="1400" dirty="0" err="1" smtClean="0"/>
            <a:t>i</a:t>
          </a:r>
          <a:endParaRPr lang="en-US" sz="1400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 sz="1400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 sz="1400"/>
        </a:p>
      </dgm:t>
    </dgm:pt>
    <dgm:pt modelId="{460C05EF-1225-4DF8-A867-90200DC80E60}">
      <dgm:prSet phldrT="[Text]"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 sz="1400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 sz="1400"/>
        </a:p>
      </dgm:t>
    </dgm:pt>
    <dgm:pt modelId="{9728F6F8-B67A-45F8-A7D0-6BBAB5ACB4AA}">
      <dgm:prSet phldrT="[Text]"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 sz="1400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 sz="1400"/>
        </a:p>
      </dgm:t>
    </dgm:pt>
    <dgm:pt modelId="{B76D117F-AFED-41B2-9933-6AA88E6F996B}">
      <dgm:prSet phldrT="[Text]"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 sz="1400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 sz="1400"/>
        </a:p>
      </dgm:t>
    </dgm:pt>
    <dgm:pt modelId="{63F49979-A8FD-4EE5-B3C9-72C42F26A283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 sz="1400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3C3F5A5D-FBE3-4519-87CF-EA3071EBAE2F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m:oMathPara>
              </a14:m>
              <a:endParaRPr lang="en-US" sz="1400" dirty="0"/>
            </a:p>
          </dgm:t>
        </dgm:pt>
      </mc:Choice>
      <mc:Fallback xmlns="">
        <dgm:pt modelId="{3C3F5A5D-FBE3-4519-87CF-EA3071EBAE2F}">
          <dgm:prSet custT="1"/>
          <dgm:spPr/>
          <dgm:t>
            <a:bodyPr/>
            <a:lstStyle/>
            <a:p>
              <a:pPr/>
              <a:r>
                <a:rPr lang="en-US" sz="1400" b="0" i="0" dirty="0" smtClean="0">
                  <a:latin typeface="Cambria Math"/>
                </a:rPr>
                <a:t>𝑥_</a:t>
              </a:r>
              <a:r>
                <a:rPr lang="en-US" sz="1400" i="0" dirty="0" smtClean="0">
                  <a:latin typeface="Cambria Math"/>
                </a:rPr>
                <a:t>𝑖</a:t>
              </a:r>
              <a:endParaRPr lang="en-US" sz="1400" dirty="0"/>
            </a:p>
          </dgm:t>
        </dgm:pt>
      </mc:Fallback>
    </mc:AlternateContent>
    <dgm:pt modelId="{728BCC22-54D8-44F3-95F6-B045F9A32F8D}" type="parTrans" cxnId="{A9DB8AE2-30FC-4795-B777-C4D5BEF75CF6}">
      <dgm:prSet/>
      <dgm:spPr/>
      <dgm:t>
        <a:bodyPr/>
        <a:lstStyle/>
        <a:p>
          <a:endParaRPr lang="en-US" sz="1400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 sz="1400"/>
        </a:p>
      </dgm:t>
    </dgm:pt>
    <dgm:pt modelId="{F74539CF-DCEF-4D9E-8E0E-DC98BB46021E}">
      <dgm:prSet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 sz="1400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 sz="1400"/>
        </a:p>
      </dgm:t>
    </dgm:pt>
    <dgm:pt modelId="{A870D467-32BF-4A05-8C1B-1E1AD6070C81}">
      <dgm:prSet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 sz="1400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 sz="1400"/>
        </a:p>
      </dgm:t>
    </dgm:pt>
    <dgm:pt modelId="{276B6615-F2AA-4785-A370-E71050CBADEB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 sz="1400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 sz="1400"/>
        </a:p>
      </dgm:t>
    </dgm:pt>
    <dgm:pt modelId="{D53D75D2-D7AA-42D5-9398-3A7CD8FA16E4}">
      <dgm:prSet custT="1"/>
      <dgm:spPr/>
      <dgm:t>
        <a:bodyPr/>
        <a:lstStyle/>
        <a:p>
          <a:r>
            <a:rPr lang="en-US" sz="1400" dirty="0" smtClean="0"/>
            <a:t>4</a:t>
          </a:r>
          <a:endParaRPr lang="en-US" sz="1400" dirty="0"/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 sz="1400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 sz="1400"/>
        </a:p>
      </dgm:t>
    </dgm:pt>
    <dgm:pt modelId="{DEE882BA-EB3B-4582-A5B8-718DB421B783}">
      <dgm:prSet custT="1"/>
      <dgm:spPr/>
      <dgm:t>
        <a:bodyPr/>
        <a:lstStyle/>
        <a:p>
          <a:r>
            <a:rPr lang="en-US" sz="1400" dirty="0" smtClean="0"/>
            <a:t>5</a:t>
          </a:r>
          <a:endParaRPr lang="en-US" sz="1400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 sz="1400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 sz="1400"/>
        </a:p>
      </dgm:t>
    </dgm:pt>
    <mc:AlternateContent xmlns:mc="http://schemas.openxmlformats.org/markup-compatibility/2006" xmlns:a14="http://schemas.microsoft.com/office/drawing/2010/main">
      <mc:Choice Requires="a14">
        <dgm:pt modelId="{BD632C41-FD39-4937-B279-31C1E894E88E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𝑓</m:t>
                    </m:r>
                    <m:r>
                      <a:rPr lang="en-US" sz="1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 dirty="0" smtClean="0">
                        <a:latin typeface="Cambria Math"/>
                      </a:rPr>
                      <m:t>)</m:t>
                    </m:r>
                  </m:oMath>
                </m:oMathPara>
              </a14:m>
              <a:endParaRPr lang="en-US" sz="1400" dirty="0"/>
            </a:p>
          </dgm:t>
        </dgm:pt>
      </mc:Choice>
      <mc:Fallback xmlns="">
        <dgm:pt modelId="{BD632C41-FD39-4937-B279-31C1E894E88E}">
          <dgm:prSet custT="1"/>
          <dgm:spPr/>
          <dgm:t>
            <a:bodyPr/>
            <a:lstStyle/>
            <a:p>
              <a:r>
                <a:rPr lang="en-US" sz="1400" i="0" dirty="0" smtClean="0">
                  <a:latin typeface="Cambria Math"/>
                </a:rPr>
                <a:t>𝑓(</a:t>
              </a:r>
              <a:r>
                <a:rPr lang="en-US" sz="1400" i="0" dirty="0" err="1" smtClean="0">
                  <a:latin typeface="Cambria Math"/>
                </a:rPr>
                <a:t>𝑥_𝑖</a:t>
              </a:r>
              <a:r>
                <a:rPr lang="en-US" sz="1400" i="0" dirty="0" smtClean="0">
                  <a:latin typeface="Cambria Math"/>
                </a:rPr>
                <a:t>)</a:t>
              </a:r>
              <a:endParaRPr lang="en-US" sz="1400" dirty="0"/>
            </a:p>
          </dgm:t>
        </dgm:pt>
      </mc:Fallback>
    </mc:AlternateContent>
    <dgm:pt modelId="{89FB9F50-000E-48CE-B0A7-0E8D02E6373A}" type="parTrans" cxnId="{7BF0EFD8-E5BC-4413-95A0-733A5077A4A2}">
      <dgm:prSet/>
      <dgm:spPr/>
      <dgm:t>
        <a:bodyPr/>
        <a:lstStyle/>
        <a:p>
          <a:endParaRPr lang="en-US" sz="1400"/>
        </a:p>
      </dgm:t>
    </dgm:pt>
    <dgm:pt modelId="{4D3F5D51-3D38-4578-BB57-F96A78F76EB6}" type="sibTrans" cxnId="{7BF0EFD8-E5BC-4413-95A0-733A5077A4A2}">
      <dgm:prSet/>
      <dgm:spPr/>
      <dgm:t>
        <a:bodyPr/>
        <a:lstStyle/>
        <a:p>
          <a:endParaRPr lang="en-US" sz="1400"/>
        </a:p>
      </dgm:t>
    </dgm:pt>
    <dgm:pt modelId="{F1AE2920-AF8B-475E-B4BD-E7E16A0EE95F}">
      <dgm:prSet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E804E89C-9E74-4231-A3F6-261D19D37CBE}" type="parTrans" cxnId="{B61B19F6-5B1A-4255-B21B-EA9C039A9478}">
      <dgm:prSet/>
      <dgm:spPr/>
      <dgm:t>
        <a:bodyPr/>
        <a:lstStyle/>
        <a:p>
          <a:endParaRPr lang="en-US" sz="1400"/>
        </a:p>
      </dgm:t>
    </dgm:pt>
    <dgm:pt modelId="{7C28A73B-9F1F-4E67-AF9B-C5D2917574F6}" type="sibTrans" cxnId="{B61B19F6-5B1A-4255-B21B-EA9C039A9478}">
      <dgm:prSet/>
      <dgm:spPr/>
      <dgm:t>
        <a:bodyPr/>
        <a:lstStyle/>
        <a:p>
          <a:endParaRPr lang="en-US" sz="1400"/>
        </a:p>
      </dgm:t>
    </dgm:pt>
    <dgm:pt modelId="{B978918A-32C9-4346-B1C3-BA3A3FE7ED34}">
      <dgm:prSet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D3344639-AB47-4449-8606-7C92BA705D3B}" type="parTrans" cxnId="{694E0BA0-D6A8-4E84-859D-1F58FA469FB5}">
      <dgm:prSet/>
      <dgm:spPr/>
      <dgm:t>
        <a:bodyPr/>
        <a:lstStyle/>
        <a:p>
          <a:endParaRPr lang="en-US"/>
        </a:p>
      </dgm:t>
    </dgm:pt>
    <dgm:pt modelId="{F55572B3-21C0-40F2-B5F2-C79412D012CB}" type="sibTrans" cxnId="{694E0BA0-D6A8-4E84-859D-1F58FA469FB5}">
      <dgm:prSet/>
      <dgm:spPr/>
      <dgm:t>
        <a:bodyPr/>
        <a:lstStyle/>
        <a:p>
          <a:endParaRPr lang="en-US"/>
        </a:p>
      </dgm:t>
    </dgm:pt>
    <dgm:pt modelId="{CD1179F7-C5E6-4912-B391-F4FB77D57D77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1BF05B13-1BE9-40C3-B12D-FAA9B6D763BF}" type="parTrans" cxnId="{6D62E6CF-5B11-488E-B540-B3086C1A0610}">
      <dgm:prSet/>
      <dgm:spPr/>
      <dgm:t>
        <a:bodyPr/>
        <a:lstStyle/>
        <a:p>
          <a:endParaRPr lang="en-US"/>
        </a:p>
      </dgm:t>
    </dgm:pt>
    <dgm:pt modelId="{40E818C2-B10A-4B15-B5DA-10C67A6E6031}" type="sibTrans" cxnId="{6D62E6CF-5B11-488E-B540-B3086C1A0610}">
      <dgm:prSet/>
      <dgm:spPr/>
      <dgm:t>
        <a:bodyPr/>
        <a:lstStyle/>
        <a:p>
          <a:endParaRPr lang="en-US"/>
        </a:p>
      </dgm:t>
    </dgm:pt>
    <dgm:pt modelId="{F6E73F96-4631-4EA4-99C9-48229A09D9E6}">
      <dgm:prSet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C5A20B04-D01A-4319-A13E-89019F5FEAA7}" type="parTrans" cxnId="{E3579B45-ABE7-4904-9A6C-ED801AAD75AB}">
      <dgm:prSet/>
      <dgm:spPr/>
      <dgm:t>
        <a:bodyPr/>
        <a:lstStyle/>
        <a:p>
          <a:endParaRPr lang="en-US"/>
        </a:p>
      </dgm:t>
    </dgm:pt>
    <dgm:pt modelId="{63BEB7A2-35ED-4524-A895-F146AFBBF696}" type="sibTrans" cxnId="{E3579B45-ABE7-4904-9A6C-ED801AAD75AB}">
      <dgm:prSet/>
      <dgm:spPr/>
      <dgm:t>
        <a:bodyPr/>
        <a:lstStyle/>
        <a:p>
          <a:endParaRPr lang="en-US"/>
        </a:p>
      </dgm:t>
    </dgm:pt>
    <dgm:pt modelId="{DD28F3DE-BDC5-4006-9465-CBE6E7D70868}">
      <dgm:prSet/>
      <dgm:spPr/>
      <dgm:t>
        <a:bodyPr/>
        <a:lstStyle/>
        <a:p>
          <a:r>
            <a:rPr lang="en-US" dirty="0" smtClean="0"/>
            <a:t>124</a:t>
          </a:r>
          <a:endParaRPr lang="en-US" dirty="0"/>
        </a:p>
      </dgm:t>
    </dgm:pt>
    <dgm:pt modelId="{C75D60EE-4348-4EF5-96EC-78E883CE5C9A}" type="parTrans" cxnId="{C11E953B-D98C-4604-89FE-343941B62EDD}">
      <dgm:prSet/>
      <dgm:spPr/>
      <dgm:t>
        <a:bodyPr/>
        <a:lstStyle/>
        <a:p>
          <a:endParaRPr lang="en-US"/>
        </a:p>
      </dgm:t>
    </dgm:pt>
    <dgm:pt modelId="{2EFBC172-7A2E-4DB8-89D6-E8A16E500385}" type="sibTrans" cxnId="{C11E953B-D98C-4604-89FE-343941B62EDD}">
      <dgm:prSet/>
      <dgm:spPr/>
      <dgm:t>
        <a:bodyPr/>
        <a:lstStyle/>
        <a:p>
          <a:endParaRPr lang="en-US"/>
        </a:p>
      </dgm:t>
    </dgm:pt>
    <dgm:pt modelId="{27505F9E-B30D-487B-ABBE-6B3B812282F4}">
      <dgm:prSet custT="1"/>
      <dgm:spPr/>
      <dgm:t>
        <a:bodyPr anchor="b"/>
        <a:lstStyle/>
        <a:p>
          <a:r>
            <a:rPr lang="en-US" sz="1600" baseline="30000" dirty="0" smtClean="0"/>
            <a:t>4</a:t>
          </a:r>
          <a:endParaRPr lang="en-US" sz="1600" baseline="30000" dirty="0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 sz="1400"/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 sz="1400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A2AC4-F052-4060-BC5C-A4D9D492205C}" type="pres">
      <dgm:prSet presAssocID="{728FF3D9-17C5-4F11-92D9-371B53C503A4}" presName="sibTrans" presStyleCnt="0"/>
      <dgm:spPr/>
    </dgm:pt>
    <dgm:pt modelId="{6B120EE6-C595-4BF8-9666-1A618EC395FB}" type="pres">
      <dgm:prSet presAssocID="{BD632C41-FD39-4937-B279-31C1E894E88E}" presName="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ED6C1-A2A1-4D23-AB7D-FD495348F032}" type="pres">
      <dgm:prSet presAssocID="{4D3F5D51-3D38-4578-BB57-F96A78F76EB6}" presName="sibTrans" presStyleCnt="0"/>
      <dgm:spPr/>
    </dgm:pt>
    <dgm:pt modelId="{FB1FE6A1-1909-4EF1-9E0E-5D20BB59EA76}" type="pres">
      <dgm:prSet presAssocID="{F1AE2920-AF8B-475E-B4BD-E7E16A0EE95F}" presName="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582E3-CE71-447B-A815-6865BD7CDC7D}" type="pres">
      <dgm:prSet presAssocID="{7C28A73B-9F1F-4E67-AF9B-C5D2917574F6}" presName="sibTrans" presStyleCnt="0"/>
      <dgm:spPr/>
    </dgm:pt>
    <dgm:pt modelId="{E7B801FF-72E9-4877-AE53-B8A9605984F6}" type="pres">
      <dgm:prSet presAssocID="{CD1179F7-C5E6-4912-B391-F4FB77D57D77}" presName="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EF158-7AE5-486A-8997-1D54D6EFF902}" type="pres">
      <dgm:prSet presAssocID="{40E818C2-B10A-4B15-B5DA-10C67A6E6031}" presName="sibTrans" presStyleCnt="0"/>
      <dgm:spPr/>
    </dgm:pt>
    <dgm:pt modelId="{DD8A1F17-259E-44C1-A1A8-9D11B8B10AFD}" type="pres">
      <dgm:prSet presAssocID="{F6E73F96-4631-4EA4-99C9-48229A09D9E6}" presName="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45CCB-0002-40FB-80F4-6915F3DAC342}" type="pres">
      <dgm:prSet presAssocID="{63BEB7A2-35ED-4524-A895-F146AFBBF696}" presName="sibTrans" presStyleCnt="0"/>
      <dgm:spPr/>
    </dgm:pt>
    <dgm:pt modelId="{6B3C864D-57D9-4BA4-BF77-34DB5EE49935}" type="pres">
      <dgm:prSet presAssocID="{B978918A-32C9-4346-B1C3-BA3A3FE7ED34}" presName="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C11A9-4DC7-4C88-B26E-DC7318CD444F}" type="pres">
      <dgm:prSet presAssocID="{F55572B3-21C0-40F2-B5F2-C79412D012CB}" presName="sibTrans" presStyleCnt="0"/>
      <dgm:spPr/>
    </dgm:pt>
    <dgm:pt modelId="{6BF6A0DE-019F-4915-8158-FBA0163509AD}" type="pres">
      <dgm:prSet presAssocID="{DD28F3DE-BDC5-4006-9465-CBE6E7D70868}" presName="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EB60D-FBB1-45E7-9285-90C07F624548}" type="presOf" srcId="{460C05EF-1225-4DF8-A867-90200DC80E60}" destId="{08D783CA-FD9A-4DDD-BBBD-91CB54218A1A}" srcOrd="0" destOrd="0" presId="urn:microsoft.com/office/officeart/2005/8/layout/default"/>
    <dgm:cxn modelId="{7BF0EFD8-E5BC-4413-95A0-733A5077A4A2}" srcId="{E4A7DCCB-8C21-4266-886D-12D6BCDAABD5}" destId="{BD632C41-FD39-4937-B279-31C1E894E88E}" srcOrd="12" destOrd="0" parTransId="{89FB9F50-000E-48CE-B0A7-0E8D02E6373A}" sibTransId="{4D3F5D51-3D38-4578-BB57-F96A78F76EB6}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0F63327A-6DDF-4C6F-8A16-B910EFC49BE1}" type="presOf" srcId="{CD1179F7-C5E6-4912-B391-F4FB77D57D77}" destId="{E7B801FF-72E9-4877-AE53-B8A9605984F6}" srcOrd="0" destOrd="0" presId="urn:microsoft.com/office/officeart/2005/8/layout/default"/>
    <dgm:cxn modelId="{B61B19F6-5B1A-4255-B21B-EA9C039A9478}" srcId="{E4A7DCCB-8C21-4266-886D-12D6BCDAABD5}" destId="{F1AE2920-AF8B-475E-B4BD-E7E16A0EE95F}" srcOrd="13" destOrd="0" parTransId="{E804E89C-9E74-4231-A3F6-261D19D37CBE}" sibTransId="{7C28A73B-9F1F-4E67-AF9B-C5D2917574F6}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E3579B45-ABE7-4904-9A6C-ED801AAD75AB}" srcId="{E4A7DCCB-8C21-4266-886D-12D6BCDAABD5}" destId="{F6E73F96-4631-4EA4-99C9-48229A09D9E6}" srcOrd="15" destOrd="0" parTransId="{C5A20B04-D01A-4319-A13E-89019F5FEAA7}" sibTransId="{63BEB7A2-35ED-4524-A895-F146AFBBF696}"/>
    <dgm:cxn modelId="{CAAD0BB6-3C28-498B-90D5-2BF551556A1B}" type="presOf" srcId="{F74539CF-DCEF-4D9E-8E0E-DC98BB46021E}" destId="{DDB74A3C-91DA-4F37-96F9-EF43921F7AC4}" srcOrd="0" destOrd="0" presId="urn:microsoft.com/office/officeart/2005/8/layout/default"/>
    <dgm:cxn modelId="{F548C7F8-9EDE-4252-86B6-9CC9C77DAD3F}" type="presOf" srcId="{DEE882BA-EB3B-4582-A5B8-718DB421B783}" destId="{6A983694-3D0B-4E85-A038-A9AD8CE14403}" srcOrd="0" destOrd="0" presId="urn:microsoft.com/office/officeart/2005/8/layout/default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CBC340C5-4E1D-46C7-9B07-251AA059D543}" type="presOf" srcId="{3C3F5A5D-FBE3-4519-87CF-EA3071EBAE2F}" destId="{766B30D0-D67F-4ACF-8BAF-81A6BEBF9544}" srcOrd="0" destOrd="0" presId="urn:microsoft.com/office/officeart/2005/8/layout/default"/>
    <dgm:cxn modelId="{5C905288-439F-465D-9555-C930BC608A9E}" type="presOf" srcId="{BD632C41-FD39-4937-B279-31C1E894E88E}" destId="{6B120EE6-C595-4BF8-9666-1A618EC395FB}" srcOrd="0" destOrd="0" presId="urn:microsoft.com/office/officeart/2005/8/layout/default"/>
    <dgm:cxn modelId="{AAEA6DCB-DD22-411A-A6F4-68E2383D639A}" type="presOf" srcId="{63F49979-A8FD-4EE5-B3C9-72C42F26A283}" destId="{88A346E8-B15B-4E27-A372-8C48119A7F3F}" srcOrd="0" destOrd="0" presId="urn:microsoft.com/office/officeart/2005/8/layout/default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310D6B61-B8E6-4364-90BF-35C69FA257AE}" type="presOf" srcId="{276B6615-F2AA-4785-A370-E71050CBADEB}" destId="{D8EBF8D3-1558-4F43-B412-D123913E4887}" srcOrd="0" destOrd="0" presId="urn:microsoft.com/office/officeart/2005/8/layout/default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8566AE5E-B2C8-481D-B15C-7C42335899E8}" type="presOf" srcId="{85BBA896-E6D5-4481-AC6F-62FE5055D103}" destId="{CA3FC349-C214-46B5-8DEC-0F5A659687B0}" srcOrd="0" destOrd="0" presId="urn:microsoft.com/office/officeart/2005/8/layout/default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31FF415F-D3A8-45D3-B22E-2D7F5B9BE65D}" type="presOf" srcId="{DD28F3DE-BDC5-4006-9465-CBE6E7D70868}" destId="{6BF6A0DE-019F-4915-8158-FBA0163509AD}" srcOrd="0" destOrd="0" presId="urn:microsoft.com/office/officeart/2005/8/layout/default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5A94DE2D-FE6C-40B7-9FCC-10CF3AF9CF8F}" type="presOf" srcId="{A870D467-32BF-4A05-8C1B-1E1AD6070C81}" destId="{9E3B6035-67B7-4FAD-BDEF-DB6A63E86EAD}" srcOrd="0" destOrd="0" presId="urn:microsoft.com/office/officeart/2005/8/layout/default"/>
    <dgm:cxn modelId="{FD225E72-C84C-4469-9C39-CE04B4CFFF5C}" type="presOf" srcId="{B76D117F-AFED-41B2-9933-6AA88E6F996B}" destId="{6647B5DE-2AE7-49B7-87BD-ADB7E03EE4A0}" srcOrd="0" destOrd="0" presId="urn:microsoft.com/office/officeart/2005/8/layout/default"/>
    <dgm:cxn modelId="{C49A0077-A910-40A1-A29A-462D569B5EF1}" type="presOf" srcId="{27505F9E-B30D-487B-ABBE-6B3B812282F4}" destId="{0C0D8BCD-207D-4C3A-8289-FFEF65B6F592}" srcOrd="0" destOrd="0" presId="urn:microsoft.com/office/officeart/2005/8/layout/default"/>
    <dgm:cxn modelId="{4C41D576-6B3F-44EA-9B6E-D10290BFED04}" type="presOf" srcId="{D53D75D2-D7AA-42D5-9398-3A7CD8FA16E4}" destId="{D97EF864-12AC-43AB-B8BF-897F05CADEE7}" srcOrd="0" destOrd="0" presId="urn:microsoft.com/office/officeart/2005/8/layout/default"/>
    <dgm:cxn modelId="{C7562BDE-E72E-439E-BF40-B2249167CB96}" type="presOf" srcId="{F1AE2920-AF8B-475E-B4BD-E7E16A0EE95F}" destId="{FB1FE6A1-1909-4EF1-9E0E-5D20BB59EA76}" srcOrd="0" destOrd="0" presId="urn:microsoft.com/office/officeart/2005/8/layout/default"/>
    <dgm:cxn modelId="{6D62E6CF-5B11-488E-B540-B3086C1A0610}" srcId="{E4A7DCCB-8C21-4266-886D-12D6BCDAABD5}" destId="{CD1179F7-C5E6-4912-B391-F4FB77D57D77}" srcOrd="14" destOrd="0" parTransId="{1BF05B13-1BE9-40C3-B12D-FAA9B6D763BF}" sibTransId="{40E818C2-B10A-4B15-B5DA-10C67A6E6031}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A3999B9F-0505-49E1-8035-B7A253818E8C}" type="presOf" srcId="{F6E73F96-4631-4EA4-99C9-48229A09D9E6}" destId="{DD8A1F17-259E-44C1-A1A8-9D11B8B10AFD}" srcOrd="0" destOrd="0" presId="urn:microsoft.com/office/officeart/2005/8/layout/default"/>
    <dgm:cxn modelId="{B4E58F25-9399-4330-9389-227A43BD9344}" type="presOf" srcId="{B978918A-32C9-4346-B1C3-BA3A3FE7ED34}" destId="{6B3C864D-57D9-4BA4-BF77-34DB5EE49935}" srcOrd="0" destOrd="0" presId="urn:microsoft.com/office/officeart/2005/8/layout/default"/>
    <dgm:cxn modelId="{694E0BA0-D6A8-4E84-859D-1F58FA469FB5}" srcId="{E4A7DCCB-8C21-4266-886D-12D6BCDAABD5}" destId="{B978918A-32C9-4346-B1C3-BA3A3FE7ED34}" srcOrd="16" destOrd="0" parTransId="{D3344639-AB47-4449-8606-7C92BA705D3B}" sibTransId="{F55572B3-21C0-40F2-B5F2-C79412D012CB}"/>
    <dgm:cxn modelId="{F4484E67-FDCB-4699-8E0E-4101C71D630B}" type="presOf" srcId="{9728F6F8-B67A-45F8-A7D0-6BBAB5ACB4AA}" destId="{CDAEDE95-0E26-4E3D-9955-FD9DF4221CCC}" srcOrd="0" destOrd="0" presId="urn:microsoft.com/office/officeart/2005/8/layout/default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047A81FD-1744-4A05-8699-A1AD90DF1E18}" type="presOf" srcId="{E4A7DCCB-8C21-4266-886D-12D6BCDAABD5}" destId="{AA6DD584-BD73-4030-ACDA-895D07D00597}" srcOrd="0" destOrd="0" presId="urn:microsoft.com/office/officeart/2005/8/layout/default"/>
    <dgm:cxn modelId="{C11E953B-D98C-4604-89FE-343941B62EDD}" srcId="{E4A7DCCB-8C21-4266-886D-12D6BCDAABD5}" destId="{DD28F3DE-BDC5-4006-9465-CBE6E7D70868}" srcOrd="17" destOrd="0" parTransId="{C75D60EE-4348-4EF5-96EC-78E883CE5C9A}" sibTransId="{2EFBC172-7A2E-4DB8-89D6-E8A16E500385}"/>
    <dgm:cxn modelId="{013D6EC7-23F8-4279-B577-616301D4DC8D}" type="presParOf" srcId="{AA6DD584-BD73-4030-ACDA-895D07D00597}" destId="{CA3FC349-C214-46B5-8DEC-0F5A659687B0}" srcOrd="0" destOrd="0" presId="urn:microsoft.com/office/officeart/2005/8/layout/default"/>
    <dgm:cxn modelId="{A29775ED-0B97-4869-84E4-DC1DF1E01E02}" type="presParOf" srcId="{AA6DD584-BD73-4030-ACDA-895D07D00597}" destId="{B82BC2F0-1014-434F-B774-E46E05ACD528}" srcOrd="1" destOrd="0" presId="urn:microsoft.com/office/officeart/2005/8/layout/default"/>
    <dgm:cxn modelId="{F66B864E-CAA3-47A4-9EB2-D1DAEAD021C2}" type="presParOf" srcId="{AA6DD584-BD73-4030-ACDA-895D07D00597}" destId="{08D783CA-FD9A-4DDD-BBBD-91CB54218A1A}" srcOrd="2" destOrd="0" presId="urn:microsoft.com/office/officeart/2005/8/layout/default"/>
    <dgm:cxn modelId="{C1CE4FA8-0461-4172-81D6-54D5F71C7243}" type="presParOf" srcId="{AA6DD584-BD73-4030-ACDA-895D07D00597}" destId="{67692B54-C6C8-46FB-9F37-F9B6032841DC}" srcOrd="3" destOrd="0" presId="urn:microsoft.com/office/officeart/2005/8/layout/default"/>
    <dgm:cxn modelId="{389E4133-7F70-4124-8E6F-76173FB25DFD}" type="presParOf" srcId="{AA6DD584-BD73-4030-ACDA-895D07D00597}" destId="{CDAEDE95-0E26-4E3D-9955-FD9DF4221CCC}" srcOrd="4" destOrd="0" presId="urn:microsoft.com/office/officeart/2005/8/layout/default"/>
    <dgm:cxn modelId="{CF786CAA-5EAC-4CF1-BE7D-17A819D650DD}" type="presParOf" srcId="{AA6DD584-BD73-4030-ACDA-895D07D00597}" destId="{9E5D5D1B-3E14-4BB9-9370-A67743B1933F}" srcOrd="5" destOrd="0" presId="urn:microsoft.com/office/officeart/2005/8/layout/default"/>
    <dgm:cxn modelId="{3A559839-3BE9-43CE-80AC-E642AF938CAC}" type="presParOf" srcId="{AA6DD584-BD73-4030-ACDA-895D07D00597}" destId="{6647B5DE-2AE7-49B7-87BD-ADB7E03EE4A0}" srcOrd="6" destOrd="0" presId="urn:microsoft.com/office/officeart/2005/8/layout/default"/>
    <dgm:cxn modelId="{D2BD03D8-7A75-4DE7-B506-7715D4E300D7}" type="presParOf" srcId="{AA6DD584-BD73-4030-ACDA-895D07D00597}" destId="{EF36E429-27A5-45F1-ADCF-BE3D7F297923}" srcOrd="7" destOrd="0" presId="urn:microsoft.com/office/officeart/2005/8/layout/default"/>
    <dgm:cxn modelId="{49F909D8-012A-41D2-A7BC-E66115ED482E}" type="presParOf" srcId="{AA6DD584-BD73-4030-ACDA-895D07D00597}" destId="{88A346E8-B15B-4E27-A372-8C48119A7F3F}" srcOrd="8" destOrd="0" presId="urn:microsoft.com/office/officeart/2005/8/layout/default"/>
    <dgm:cxn modelId="{5B4411AB-D1D4-4002-B63E-BC3142C22020}" type="presParOf" srcId="{AA6DD584-BD73-4030-ACDA-895D07D00597}" destId="{B9D816DE-1E05-442E-84AA-629598BD6F55}" srcOrd="9" destOrd="0" presId="urn:microsoft.com/office/officeart/2005/8/layout/default"/>
    <dgm:cxn modelId="{91506EDB-B7BC-484A-AAE6-BDBC201EA86B}" type="presParOf" srcId="{AA6DD584-BD73-4030-ACDA-895D07D00597}" destId="{0C0D8BCD-207D-4C3A-8289-FFEF65B6F592}" srcOrd="10" destOrd="0" presId="urn:microsoft.com/office/officeart/2005/8/layout/default"/>
    <dgm:cxn modelId="{90F141DA-3FBD-43FF-BEC6-048085D5F9E1}" type="presParOf" srcId="{AA6DD584-BD73-4030-ACDA-895D07D00597}" destId="{EFC85272-81C2-474D-9C45-9127E36E8492}" srcOrd="11" destOrd="0" presId="urn:microsoft.com/office/officeart/2005/8/layout/default"/>
    <dgm:cxn modelId="{719042B6-1A3E-49A7-B157-83E3A8B7B1E9}" type="presParOf" srcId="{AA6DD584-BD73-4030-ACDA-895D07D00597}" destId="{766B30D0-D67F-4ACF-8BAF-81A6BEBF9544}" srcOrd="12" destOrd="0" presId="urn:microsoft.com/office/officeart/2005/8/layout/default"/>
    <dgm:cxn modelId="{E373A23B-C2B6-4A6E-B349-5B4F7141F8B3}" type="presParOf" srcId="{AA6DD584-BD73-4030-ACDA-895D07D00597}" destId="{CB83E71F-B801-4628-9B12-3F5156EF892A}" srcOrd="13" destOrd="0" presId="urn:microsoft.com/office/officeart/2005/8/layout/default"/>
    <dgm:cxn modelId="{316AEB0D-BA1C-4F9D-8659-E8DA61089B47}" type="presParOf" srcId="{AA6DD584-BD73-4030-ACDA-895D07D00597}" destId="{DDB74A3C-91DA-4F37-96F9-EF43921F7AC4}" srcOrd="14" destOrd="0" presId="urn:microsoft.com/office/officeart/2005/8/layout/default"/>
    <dgm:cxn modelId="{210AE40F-4930-4735-84F5-59A225B44545}" type="presParOf" srcId="{AA6DD584-BD73-4030-ACDA-895D07D00597}" destId="{94B72281-14EA-4F4A-A48B-43E8CF99CEE6}" srcOrd="15" destOrd="0" presId="urn:microsoft.com/office/officeart/2005/8/layout/default"/>
    <dgm:cxn modelId="{CFCAECEE-4A81-49EF-BA75-8DE2D5CA63F2}" type="presParOf" srcId="{AA6DD584-BD73-4030-ACDA-895D07D00597}" destId="{9E3B6035-67B7-4FAD-BDEF-DB6A63E86EAD}" srcOrd="16" destOrd="0" presId="urn:microsoft.com/office/officeart/2005/8/layout/default"/>
    <dgm:cxn modelId="{0EE7751C-701A-4D5B-93ED-02ADA4286655}" type="presParOf" srcId="{AA6DD584-BD73-4030-ACDA-895D07D00597}" destId="{9489BA88-091B-4DA5-8D05-A5A10FA74CFA}" srcOrd="17" destOrd="0" presId="urn:microsoft.com/office/officeart/2005/8/layout/default"/>
    <dgm:cxn modelId="{9FF60016-4118-4DDD-8E2B-FBE0CEE2AAB9}" type="presParOf" srcId="{AA6DD584-BD73-4030-ACDA-895D07D00597}" destId="{D8EBF8D3-1558-4F43-B412-D123913E4887}" srcOrd="18" destOrd="0" presId="urn:microsoft.com/office/officeart/2005/8/layout/default"/>
    <dgm:cxn modelId="{AC31A97F-6E60-4A55-AC28-0D274064ED82}" type="presParOf" srcId="{AA6DD584-BD73-4030-ACDA-895D07D00597}" destId="{3A9EB8F2-4B2E-47D1-B670-D6EC30F6CDEB}" srcOrd="19" destOrd="0" presId="urn:microsoft.com/office/officeart/2005/8/layout/default"/>
    <dgm:cxn modelId="{4C14025A-FDFD-4B43-A2D7-01343E72ABA7}" type="presParOf" srcId="{AA6DD584-BD73-4030-ACDA-895D07D00597}" destId="{D97EF864-12AC-43AB-B8BF-897F05CADEE7}" srcOrd="20" destOrd="0" presId="urn:microsoft.com/office/officeart/2005/8/layout/default"/>
    <dgm:cxn modelId="{39E3B93D-47A3-461A-9902-C39BF9C48D53}" type="presParOf" srcId="{AA6DD584-BD73-4030-ACDA-895D07D00597}" destId="{9DB1D7F5-39AA-4C35-BD82-285A9310CF29}" srcOrd="21" destOrd="0" presId="urn:microsoft.com/office/officeart/2005/8/layout/default"/>
    <dgm:cxn modelId="{72C0E123-4480-4EE2-8CD3-D1E87DC6EFCD}" type="presParOf" srcId="{AA6DD584-BD73-4030-ACDA-895D07D00597}" destId="{6A983694-3D0B-4E85-A038-A9AD8CE14403}" srcOrd="22" destOrd="0" presId="urn:microsoft.com/office/officeart/2005/8/layout/default"/>
    <dgm:cxn modelId="{8344A461-F934-4E6B-9121-79FD4D1D792C}" type="presParOf" srcId="{AA6DD584-BD73-4030-ACDA-895D07D00597}" destId="{1C0A2AC4-F052-4060-BC5C-A4D9D492205C}" srcOrd="23" destOrd="0" presId="urn:microsoft.com/office/officeart/2005/8/layout/default"/>
    <dgm:cxn modelId="{1227DC27-CC2D-4754-BF16-470ACF0413C3}" type="presParOf" srcId="{AA6DD584-BD73-4030-ACDA-895D07D00597}" destId="{6B120EE6-C595-4BF8-9666-1A618EC395FB}" srcOrd="24" destOrd="0" presId="urn:microsoft.com/office/officeart/2005/8/layout/default"/>
    <dgm:cxn modelId="{1A96DDFF-AEA2-4C29-AE9B-D378CFA04489}" type="presParOf" srcId="{AA6DD584-BD73-4030-ACDA-895D07D00597}" destId="{7CBED6C1-A2A1-4D23-AB7D-FD495348F032}" srcOrd="25" destOrd="0" presId="urn:microsoft.com/office/officeart/2005/8/layout/default"/>
    <dgm:cxn modelId="{707FBECB-7C8A-4E05-A01C-974A94655D32}" type="presParOf" srcId="{AA6DD584-BD73-4030-ACDA-895D07D00597}" destId="{FB1FE6A1-1909-4EF1-9E0E-5D20BB59EA76}" srcOrd="26" destOrd="0" presId="urn:microsoft.com/office/officeart/2005/8/layout/default"/>
    <dgm:cxn modelId="{4F16BDA5-05F1-4614-BC1E-90CBF300F208}" type="presParOf" srcId="{AA6DD584-BD73-4030-ACDA-895D07D00597}" destId="{B6A582E3-CE71-447B-A815-6865BD7CDC7D}" srcOrd="27" destOrd="0" presId="urn:microsoft.com/office/officeart/2005/8/layout/default"/>
    <dgm:cxn modelId="{2180BBD9-4E1B-43E1-8EEF-5FDB0F30D0E3}" type="presParOf" srcId="{AA6DD584-BD73-4030-ACDA-895D07D00597}" destId="{E7B801FF-72E9-4877-AE53-B8A9605984F6}" srcOrd="28" destOrd="0" presId="urn:microsoft.com/office/officeart/2005/8/layout/default"/>
    <dgm:cxn modelId="{73CBF229-C899-4E62-B8BC-13338599F9A5}" type="presParOf" srcId="{AA6DD584-BD73-4030-ACDA-895D07D00597}" destId="{37BEF158-7AE5-486A-8997-1D54D6EFF902}" srcOrd="29" destOrd="0" presId="urn:microsoft.com/office/officeart/2005/8/layout/default"/>
    <dgm:cxn modelId="{125E9567-E466-4616-B6F0-4D210E8E0FCF}" type="presParOf" srcId="{AA6DD584-BD73-4030-ACDA-895D07D00597}" destId="{DD8A1F17-259E-44C1-A1A8-9D11B8B10AFD}" srcOrd="30" destOrd="0" presId="urn:microsoft.com/office/officeart/2005/8/layout/default"/>
    <dgm:cxn modelId="{9D2D4516-D572-4942-99CC-159845ABF537}" type="presParOf" srcId="{AA6DD584-BD73-4030-ACDA-895D07D00597}" destId="{B9A45CCB-0002-40FB-80F4-6915F3DAC342}" srcOrd="31" destOrd="0" presId="urn:microsoft.com/office/officeart/2005/8/layout/default"/>
    <dgm:cxn modelId="{0199EBA4-10D0-4F13-8570-03978F8D30A8}" type="presParOf" srcId="{AA6DD584-BD73-4030-ACDA-895D07D00597}" destId="{6B3C864D-57D9-4BA4-BF77-34DB5EE49935}" srcOrd="32" destOrd="0" presId="urn:microsoft.com/office/officeart/2005/8/layout/default"/>
    <dgm:cxn modelId="{5ED7FFB8-7EE2-4EA3-991D-1E963F9AF59D}" type="presParOf" srcId="{AA6DD584-BD73-4030-ACDA-895D07D00597}" destId="{FF2C11A9-4DC7-4C88-B26E-DC7318CD444F}" srcOrd="33" destOrd="0" presId="urn:microsoft.com/office/officeart/2005/8/layout/default"/>
    <dgm:cxn modelId="{0C8075BA-80A6-49F4-A3C9-9A56B26DC511}" type="presParOf" srcId="{AA6DD584-BD73-4030-ACDA-895D07D00597}" destId="{6BF6A0DE-019F-4915-8158-FBA0163509AD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 custT="1"/>
      <dgm:spPr/>
      <dgm:t>
        <a:bodyPr/>
        <a:lstStyle/>
        <a:p>
          <a:r>
            <a:rPr lang="en-US" sz="1400" dirty="0" err="1" smtClean="0"/>
            <a:t>i</a:t>
          </a:r>
          <a:endParaRPr lang="en-US" sz="1400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 sz="1400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 sz="1400"/>
        </a:p>
      </dgm:t>
    </dgm:pt>
    <dgm:pt modelId="{460C05EF-1225-4DF8-A867-90200DC80E60}">
      <dgm:prSet phldrT="[Text]"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 sz="1400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 sz="1400"/>
        </a:p>
      </dgm:t>
    </dgm:pt>
    <dgm:pt modelId="{9728F6F8-B67A-45F8-A7D0-6BBAB5ACB4AA}">
      <dgm:prSet phldrT="[Text]"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 sz="1400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 sz="1400"/>
        </a:p>
      </dgm:t>
    </dgm:pt>
    <dgm:pt modelId="{B76D117F-AFED-41B2-9933-6AA88E6F996B}">
      <dgm:prSet phldrT="[Text]"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 sz="1400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 sz="1400"/>
        </a:p>
      </dgm:t>
    </dgm:pt>
    <dgm:pt modelId="{63F49979-A8FD-4EE5-B3C9-72C42F26A283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 sz="1400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 sz="1400"/>
        </a:p>
      </dgm:t>
    </dgm:pt>
    <dgm:pt modelId="{3C3F5A5D-FBE3-4519-87CF-EA3071EBAE2F}">
      <dgm:prSet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 sz="1400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 sz="1400"/>
        </a:p>
      </dgm:t>
    </dgm:pt>
    <dgm:pt modelId="{F74539CF-DCEF-4D9E-8E0E-DC98BB46021E}">
      <dgm:prSet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 sz="1400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 sz="1400"/>
        </a:p>
      </dgm:t>
    </dgm:pt>
    <dgm:pt modelId="{A870D467-32BF-4A05-8C1B-1E1AD6070C81}">
      <dgm:prSet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 sz="1400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 sz="1400"/>
        </a:p>
      </dgm:t>
    </dgm:pt>
    <dgm:pt modelId="{276B6615-F2AA-4785-A370-E71050CBADEB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 sz="1400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 sz="1400"/>
        </a:p>
      </dgm:t>
    </dgm:pt>
    <dgm:pt modelId="{D53D75D2-D7AA-42D5-9398-3A7CD8FA16E4}">
      <dgm:prSet custT="1"/>
      <dgm:spPr/>
      <dgm:t>
        <a:bodyPr/>
        <a:lstStyle/>
        <a:p>
          <a:r>
            <a:rPr lang="en-US" sz="1400" dirty="0" smtClean="0"/>
            <a:t>4</a:t>
          </a:r>
          <a:endParaRPr lang="en-US" sz="1400" dirty="0"/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 sz="1400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 sz="1400"/>
        </a:p>
      </dgm:t>
    </dgm:pt>
    <dgm:pt modelId="{DEE882BA-EB3B-4582-A5B8-718DB421B783}">
      <dgm:prSet custT="1"/>
      <dgm:spPr/>
      <dgm:t>
        <a:bodyPr/>
        <a:lstStyle/>
        <a:p>
          <a:r>
            <a:rPr lang="en-US" sz="1400" dirty="0" smtClean="0"/>
            <a:t>5</a:t>
          </a:r>
          <a:endParaRPr lang="en-US" sz="1400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 sz="1400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 sz="1400"/>
        </a:p>
      </dgm:t>
    </dgm:pt>
    <dgm:pt modelId="{BD632C41-FD39-4937-B279-31C1E894E88E}">
      <dgm:prSet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9FB9F50-000E-48CE-B0A7-0E8D02E6373A}" type="parTrans" cxnId="{7BF0EFD8-E5BC-4413-95A0-733A5077A4A2}">
      <dgm:prSet/>
      <dgm:spPr/>
      <dgm:t>
        <a:bodyPr/>
        <a:lstStyle/>
        <a:p>
          <a:endParaRPr lang="en-US" sz="1400"/>
        </a:p>
      </dgm:t>
    </dgm:pt>
    <dgm:pt modelId="{4D3F5D51-3D38-4578-BB57-F96A78F76EB6}" type="sibTrans" cxnId="{7BF0EFD8-E5BC-4413-95A0-733A5077A4A2}">
      <dgm:prSet/>
      <dgm:spPr/>
      <dgm:t>
        <a:bodyPr/>
        <a:lstStyle/>
        <a:p>
          <a:endParaRPr lang="en-US" sz="1400"/>
        </a:p>
      </dgm:t>
    </dgm:pt>
    <dgm:pt modelId="{F1AE2920-AF8B-475E-B4BD-E7E16A0EE95F}">
      <dgm:prSet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E804E89C-9E74-4231-A3F6-261D19D37CBE}" type="parTrans" cxnId="{B61B19F6-5B1A-4255-B21B-EA9C039A9478}">
      <dgm:prSet/>
      <dgm:spPr/>
      <dgm:t>
        <a:bodyPr/>
        <a:lstStyle/>
        <a:p>
          <a:endParaRPr lang="en-US" sz="1400"/>
        </a:p>
      </dgm:t>
    </dgm:pt>
    <dgm:pt modelId="{7C28A73B-9F1F-4E67-AF9B-C5D2917574F6}" type="sibTrans" cxnId="{B61B19F6-5B1A-4255-B21B-EA9C039A9478}">
      <dgm:prSet/>
      <dgm:spPr/>
      <dgm:t>
        <a:bodyPr/>
        <a:lstStyle/>
        <a:p>
          <a:endParaRPr lang="en-US" sz="1400"/>
        </a:p>
      </dgm:t>
    </dgm:pt>
    <dgm:pt modelId="{B978918A-32C9-4346-B1C3-BA3A3FE7ED34}">
      <dgm:prSet/>
      <dgm:spPr/>
      <dgm:t>
        <a:bodyPr/>
        <a:lstStyle/>
        <a:p>
          <a:r>
            <a:rPr lang="en-US" dirty="0" smtClean="0"/>
            <a:t>63</a:t>
          </a:r>
          <a:endParaRPr lang="en-US" dirty="0"/>
        </a:p>
      </dgm:t>
    </dgm:pt>
    <dgm:pt modelId="{D3344639-AB47-4449-8606-7C92BA705D3B}" type="parTrans" cxnId="{694E0BA0-D6A8-4E84-859D-1F58FA469FB5}">
      <dgm:prSet/>
      <dgm:spPr/>
      <dgm:t>
        <a:bodyPr/>
        <a:lstStyle/>
        <a:p>
          <a:endParaRPr lang="en-US"/>
        </a:p>
      </dgm:t>
    </dgm:pt>
    <dgm:pt modelId="{F55572B3-21C0-40F2-B5F2-C79412D012CB}" type="sibTrans" cxnId="{694E0BA0-D6A8-4E84-859D-1F58FA469FB5}">
      <dgm:prSet/>
      <dgm:spPr/>
      <dgm:t>
        <a:bodyPr/>
        <a:lstStyle/>
        <a:p>
          <a:endParaRPr lang="en-US"/>
        </a:p>
      </dgm:t>
    </dgm:pt>
    <dgm:pt modelId="{CD1179F7-C5E6-4912-B391-F4FB77D57D77}">
      <dgm:prSet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1BF05B13-1BE9-40C3-B12D-FAA9B6D763BF}" type="parTrans" cxnId="{6D62E6CF-5B11-488E-B540-B3086C1A0610}">
      <dgm:prSet/>
      <dgm:spPr/>
      <dgm:t>
        <a:bodyPr/>
        <a:lstStyle/>
        <a:p>
          <a:endParaRPr lang="en-US"/>
        </a:p>
      </dgm:t>
    </dgm:pt>
    <dgm:pt modelId="{40E818C2-B10A-4B15-B5DA-10C67A6E6031}" type="sibTrans" cxnId="{6D62E6CF-5B11-488E-B540-B3086C1A0610}">
      <dgm:prSet/>
      <dgm:spPr/>
      <dgm:t>
        <a:bodyPr/>
        <a:lstStyle/>
        <a:p>
          <a:endParaRPr lang="en-US"/>
        </a:p>
      </dgm:t>
    </dgm:pt>
    <dgm:pt modelId="{F6E73F96-4631-4EA4-99C9-48229A09D9E6}">
      <dgm:prSet/>
      <dgm:spPr/>
      <dgm:t>
        <a:bodyPr/>
        <a:lstStyle/>
        <a:p>
          <a:r>
            <a:rPr lang="en-US" dirty="0" smtClean="0"/>
            <a:t>26</a:t>
          </a:r>
          <a:endParaRPr lang="en-US" dirty="0"/>
        </a:p>
      </dgm:t>
    </dgm:pt>
    <dgm:pt modelId="{C5A20B04-D01A-4319-A13E-89019F5FEAA7}" type="parTrans" cxnId="{E3579B45-ABE7-4904-9A6C-ED801AAD75AB}">
      <dgm:prSet/>
      <dgm:spPr/>
      <dgm:t>
        <a:bodyPr/>
        <a:lstStyle/>
        <a:p>
          <a:endParaRPr lang="en-US"/>
        </a:p>
      </dgm:t>
    </dgm:pt>
    <dgm:pt modelId="{63BEB7A2-35ED-4524-A895-F146AFBBF696}" type="sibTrans" cxnId="{E3579B45-ABE7-4904-9A6C-ED801AAD75AB}">
      <dgm:prSet/>
      <dgm:spPr/>
      <dgm:t>
        <a:bodyPr/>
        <a:lstStyle/>
        <a:p>
          <a:endParaRPr lang="en-US"/>
        </a:p>
      </dgm:t>
    </dgm:pt>
    <dgm:pt modelId="{DD28F3DE-BDC5-4006-9465-CBE6E7D70868}">
      <dgm:prSet/>
      <dgm:spPr/>
      <dgm:t>
        <a:bodyPr/>
        <a:lstStyle/>
        <a:p>
          <a:r>
            <a:rPr lang="en-US" dirty="0" smtClean="0"/>
            <a:t>124</a:t>
          </a:r>
          <a:endParaRPr lang="en-US" dirty="0"/>
        </a:p>
      </dgm:t>
    </dgm:pt>
    <dgm:pt modelId="{C75D60EE-4348-4EF5-96EC-78E883CE5C9A}" type="parTrans" cxnId="{C11E953B-D98C-4604-89FE-343941B62EDD}">
      <dgm:prSet/>
      <dgm:spPr/>
      <dgm:t>
        <a:bodyPr/>
        <a:lstStyle/>
        <a:p>
          <a:endParaRPr lang="en-US"/>
        </a:p>
      </dgm:t>
    </dgm:pt>
    <dgm:pt modelId="{2EFBC172-7A2E-4DB8-89D6-E8A16E500385}" type="sibTrans" cxnId="{C11E953B-D98C-4604-89FE-343941B62EDD}">
      <dgm:prSet/>
      <dgm:spPr/>
      <dgm:t>
        <a:bodyPr/>
        <a:lstStyle/>
        <a:p>
          <a:endParaRPr lang="en-US"/>
        </a:p>
      </dgm:t>
    </dgm:pt>
    <dgm:pt modelId="{27505F9E-B30D-487B-ABBE-6B3B812282F4}">
      <dgm:prSet custT="1"/>
      <dgm:spPr/>
      <dgm:t>
        <a:bodyPr anchor="b"/>
        <a:lstStyle/>
        <a:p>
          <a:r>
            <a:rPr lang="en-US" sz="1600" baseline="30000" dirty="0" smtClean="0"/>
            <a:t>4</a:t>
          </a:r>
          <a:endParaRPr lang="en-US" sz="1600" baseline="30000" dirty="0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 sz="1400"/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 sz="1400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A2AC4-F052-4060-BC5C-A4D9D492205C}" type="pres">
      <dgm:prSet presAssocID="{728FF3D9-17C5-4F11-92D9-371B53C503A4}" presName="sibTrans" presStyleCnt="0"/>
      <dgm:spPr/>
    </dgm:pt>
    <dgm:pt modelId="{6B120EE6-C595-4BF8-9666-1A618EC395FB}" type="pres">
      <dgm:prSet presAssocID="{BD632C41-FD39-4937-B279-31C1E894E88E}" presName="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ED6C1-A2A1-4D23-AB7D-FD495348F032}" type="pres">
      <dgm:prSet presAssocID="{4D3F5D51-3D38-4578-BB57-F96A78F76EB6}" presName="sibTrans" presStyleCnt="0"/>
      <dgm:spPr/>
    </dgm:pt>
    <dgm:pt modelId="{FB1FE6A1-1909-4EF1-9E0E-5D20BB59EA76}" type="pres">
      <dgm:prSet presAssocID="{F1AE2920-AF8B-475E-B4BD-E7E16A0EE95F}" presName="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582E3-CE71-447B-A815-6865BD7CDC7D}" type="pres">
      <dgm:prSet presAssocID="{7C28A73B-9F1F-4E67-AF9B-C5D2917574F6}" presName="sibTrans" presStyleCnt="0"/>
      <dgm:spPr/>
    </dgm:pt>
    <dgm:pt modelId="{E7B801FF-72E9-4877-AE53-B8A9605984F6}" type="pres">
      <dgm:prSet presAssocID="{CD1179F7-C5E6-4912-B391-F4FB77D57D77}" presName="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EF158-7AE5-486A-8997-1D54D6EFF902}" type="pres">
      <dgm:prSet presAssocID="{40E818C2-B10A-4B15-B5DA-10C67A6E6031}" presName="sibTrans" presStyleCnt="0"/>
      <dgm:spPr/>
    </dgm:pt>
    <dgm:pt modelId="{DD8A1F17-259E-44C1-A1A8-9D11B8B10AFD}" type="pres">
      <dgm:prSet presAssocID="{F6E73F96-4631-4EA4-99C9-48229A09D9E6}" presName="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45CCB-0002-40FB-80F4-6915F3DAC342}" type="pres">
      <dgm:prSet presAssocID="{63BEB7A2-35ED-4524-A895-F146AFBBF696}" presName="sibTrans" presStyleCnt="0"/>
      <dgm:spPr/>
    </dgm:pt>
    <dgm:pt modelId="{6B3C864D-57D9-4BA4-BF77-34DB5EE49935}" type="pres">
      <dgm:prSet presAssocID="{B978918A-32C9-4346-B1C3-BA3A3FE7ED34}" presName="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C11A9-4DC7-4C88-B26E-DC7318CD444F}" type="pres">
      <dgm:prSet presAssocID="{F55572B3-21C0-40F2-B5F2-C79412D012CB}" presName="sibTrans" presStyleCnt="0"/>
      <dgm:spPr/>
    </dgm:pt>
    <dgm:pt modelId="{6BF6A0DE-019F-4915-8158-FBA0163509AD}" type="pres">
      <dgm:prSet presAssocID="{DD28F3DE-BDC5-4006-9465-CBE6E7D70868}" presName="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AEB60D-FBB1-45E7-9285-90C07F624548}" type="presOf" srcId="{460C05EF-1225-4DF8-A867-90200DC80E60}" destId="{08D783CA-FD9A-4DDD-BBBD-91CB54218A1A}" srcOrd="0" destOrd="0" presId="urn:microsoft.com/office/officeart/2005/8/layout/default"/>
    <dgm:cxn modelId="{7BF0EFD8-E5BC-4413-95A0-733A5077A4A2}" srcId="{E4A7DCCB-8C21-4266-886D-12D6BCDAABD5}" destId="{BD632C41-FD39-4937-B279-31C1E894E88E}" srcOrd="12" destOrd="0" parTransId="{89FB9F50-000E-48CE-B0A7-0E8D02E6373A}" sibTransId="{4D3F5D51-3D38-4578-BB57-F96A78F76EB6}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0F63327A-6DDF-4C6F-8A16-B910EFC49BE1}" type="presOf" srcId="{CD1179F7-C5E6-4912-B391-F4FB77D57D77}" destId="{E7B801FF-72E9-4877-AE53-B8A9605984F6}" srcOrd="0" destOrd="0" presId="urn:microsoft.com/office/officeart/2005/8/layout/default"/>
    <dgm:cxn modelId="{B61B19F6-5B1A-4255-B21B-EA9C039A9478}" srcId="{E4A7DCCB-8C21-4266-886D-12D6BCDAABD5}" destId="{F1AE2920-AF8B-475E-B4BD-E7E16A0EE95F}" srcOrd="13" destOrd="0" parTransId="{E804E89C-9E74-4231-A3F6-261D19D37CBE}" sibTransId="{7C28A73B-9F1F-4E67-AF9B-C5D2917574F6}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E3579B45-ABE7-4904-9A6C-ED801AAD75AB}" srcId="{E4A7DCCB-8C21-4266-886D-12D6BCDAABD5}" destId="{F6E73F96-4631-4EA4-99C9-48229A09D9E6}" srcOrd="15" destOrd="0" parTransId="{C5A20B04-D01A-4319-A13E-89019F5FEAA7}" sibTransId="{63BEB7A2-35ED-4524-A895-F146AFBBF696}"/>
    <dgm:cxn modelId="{CAAD0BB6-3C28-498B-90D5-2BF551556A1B}" type="presOf" srcId="{F74539CF-DCEF-4D9E-8E0E-DC98BB46021E}" destId="{DDB74A3C-91DA-4F37-96F9-EF43921F7AC4}" srcOrd="0" destOrd="0" presId="urn:microsoft.com/office/officeart/2005/8/layout/default"/>
    <dgm:cxn modelId="{F548C7F8-9EDE-4252-86B6-9CC9C77DAD3F}" type="presOf" srcId="{DEE882BA-EB3B-4582-A5B8-718DB421B783}" destId="{6A983694-3D0B-4E85-A038-A9AD8CE14403}" srcOrd="0" destOrd="0" presId="urn:microsoft.com/office/officeart/2005/8/layout/default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CBC340C5-4E1D-46C7-9B07-251AA059D543}" type="presOf" srcId="{3C3F5A5D-FBE3-4519-87CF-EA3071EBAE2F}" destId="{766B30D0-D67F-4ACF-8BAF-81A6BEBF9544}" srcOrd="0" destOrd="0" presId="urn:microsoft.com/office/officeart/2005/8/layout/default"/>
    <dgm:cxn modelId="{5C905288-439F-465D-9555-C930BC608A9E}" type="presOf" srcId="{BD632C41-FD39-4937-B279-31C1E894E88E}" destId="{6B120EE6-C595-4BF8-9666-1A618EC395FB}" srcOrd="0" destOrd="0" presId="urn:microsoft.com/office/officeart/2005/8/layout/default"/>
    <dgm:cxn modelId="{AAEA6DCB-DD22-411A-A6F4-68E2383D639A}" type="presOf" srcId="{63F49979-A8FD-4EE5-B3C9-72C42F26A283}" destId="{88A346E8-B15B-4E27-A372-8C48119A7F3F}" srcOrd="0" destOrd="0" presId="urn:microsoft.com/office/officeart/2005/8/layout/default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310D6B61-B8E6-4364-90BF-35C69FA257AE}" type="presOf" srcId="{276B6615-F2AA-4785-A370-E71050CBADEB}" destId="{D8EBF8D3-1558-4F43-B412-D123913E4887}" srcOrd="0" destOrd="0" presId="urn:microsoft.com/office/officeart/2005/8/layout/default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8566AE5E-B2C8-481D-B15C-7C42335899E8}" type="presOf" srcId="{85BBA896-E6D5-4481-AC6F-62FE5055D103}" destId="{CA3FC349-C214-46B5-8DEC-0F5A659687B0}" srcOrd="0" destOrd="0" presId="urn:microsoft.com/office/officeart/2005/8/layout/default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31FF415F-D3A8-45D3-B22E-2D7F5B9BE65D}" type="presOf" srcId="{DD28F3DE-BDC5-4006-9465-CBE6E7D70868}" destId="{6BF6A0DE-019F-4915-8158-FBA0163509AD}" srcOrd="0" destOrd="0" presId="urn:microsoft.com/office/officeart/2005/8/layout/default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5A94DE2D-FE6C-40B7-9FCC-10CF3AF9CF8F}" type="presOf" srcId="{A870D467-32BF-4A05-8C1B-1E1AD6070C81}" destId="{9E3B6035-67B7-4FAD-BDEF-DB6A63E86EAD}" srcOrd="0" destOrd="0" presId="urn:microsoft.com/office/officeart/2005/8/layout/default"/>
    <dgm:cxn modelId="{FD225E72-C84C-4469-9C39-CE04B4CFFF5C}" type="presOf" srcId="{B76D117F-AFED-41B2-9933-6AA88E6F996B}" destId="{6647B5DE-2AE7-49B7-87BD-ADB7E03EE4A0}" srcOrd="0" destOrd="0" presId="urn:microsoft.com/office/officeart/2005/8/layout/default"/>
    <dgm:cxn modelId="{C49A0077-A910-40A1-A29A-462D569B5EF1}" type="presOf" srcId="{27505F9E-B30D-487B-ABBE-6B3B812282F4}" destId="{0C0D8BCD-207D-4C3A-8289-FFEF65B6F592}" srcOrd="0" destOrd="0" presId="urn:microsoft.com/office/officeart/2005/8/layout/default"/>
    <dgm:cxn modelId="{4C41D576-6B3F-44EA-9B6E-D10290BFED04}" type="presOf" srcId="{D53D75D2-D7AA-42D5-9398-3A7CD8FA16E4}" destId="{D97EF864-12AC-43AB-B8BF-897F05CADEE7}" srcOrd="0" destOrd="0" presId="urn:microsoft.com/office/officeart/2005/8/layout/default"/>
    <dgm:cxn modelId="{C7562BDE-E72E-439E-BF40-B2249167CB96}" type="presOf" srcId="{F1AE2920-AF8B-475E-B4BD-E7E16A0EE95F}" destId="{FB1FE6A1-1909-4EF1-9E0E-5D20BB59EA76}" srcOrd="0" destOrd="0" presId="urn:microsoft.com/office/officeart/2005/8/layout/default"/>
    <dgm:cxn modelId="{6D62E6CF-5B11-488E-B540-B3086C1A0610}" srcId="{E4A7DCCB-8C21-4266-886D-12D6BCDAABD5}" destId="{CD1179F7-C5E6-4912-B391-F4FB77D57D77}" srcOrd="14" destOrd="0" parTransId="{1BF05B13-1BE9-40C3-B12D-FAA9B6D763BF}" sibTransId="{40E818C2-B10A-4B15-B5DA-10C67A6E6031}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A3999B9F-0505-49E1-8035-B7A253818E8C}" type="presOf" srcId="{F6E73F96-4631-4EA4-99C9-48229A09D9E6}" destId="{DD8A1F17-259E-44C1-A1A8-9D11B8B10AFD}" srcOrd="0" destOrd="0" presId="urn:microsoft.com/office/officeart/2005/8/layout/default"/>
    <dgm:cxn modelId="{B4E58F25-9399-4330-9389-227A43BD9344}" type="presOf" srcId="{B978918A-32C9-4346-B1C3-BA3A3FE7ED34}" destId="{6B3C864D-57D9-4BA4-BF77-34DB5EE49935}" srcOrd="0" destOrd="0" presId="urn:microsoft.com/office/officeart/2005/8/layout/default"/>
    <dgm:cxn modelId="{694E0BA0-D6A8-4E84-859D-1F58FA469FB5}" srcId="{E4A7DCCB-8C21-4266-886D-12D6BCDAABD5}" destId="{B978918A-32C9-4346-B1C3-BA3A3FE7ED34}" srcOrd="16" destOrd="0" parTransId="{D3344639-AB47-4449-8606-7C92BA705D3B}" sibTransId="{F55572B3-21C0-40F2-B5F2-C79412D012CB}"/>
    <dgm:cxn modelId="{F4484E67-FDCB-4699-8E0E-4101C71D630B}" type="presOf" srcId="{9728F6F8-B67A-45F8-A7D0-6BBAB5ACB4AA}" destId="{CDAEDE95-0E26-4E3D-9955-FD9DF4221CCC}" srcOrd="0" destOrd="0" presId="urn:microsoft.com/office/officeart/2005/8/layout/default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047A81FD-1744-4A05-8699-A1AD90DF1E18}" type="presOf" srcId="{E4A7DCCB-8C21-4266-886D-12D6BCDAABD5}" destId="{AA6DD584-BD73-4030-ACDA-895D07D00597}" srcOrd="0" destOrd="0" presId="urn:microsoft.com/office/officeart/2005/8/layout/default"/>
    <dgm:cxn modelId="{C11E953B-D98C-4604-89FE-343941B62EDD}" srcId="{E4A7DCCB-8C21-4266-886D-12D6BCDAABD5}" destId="{DD28F3DE-BDC5-4006-9465-CBE6E7D70868}" srcOrd="17" destOrd="0" parTransId="{C75D60EE-4348-4EF5-96EC-78E883CE5C9A}" sibTransId="{2EFBC172-7A2E-4DB8-89D6-E8A16E500385}"/>
    <dgm:cxn modelId="{013D6EC7-23F8-4279-B577-616301D4DC8D}" type="presParOf" srcId="{AA6DD584-BD73-4030-ACDA-895D07D00597}" destId="{CA3FC349-C214-46B5-8DEC-0F5A659687B0}" srcOrd="0" destOrd="0" presId="urn:microsoft.com/office/officeart/2005/8/layout/default"/>
    <dgm:cxn modelId="{A29775ED-0B97-4869-84E4-DC1DF1E01E02}" type="presParOf" srcId="{AA6DD584-BD73-4030-ACDA-895D07D00597}" destId="{B82BC2F0-1014-434F-B774-E46E05ACD528}" srcOrd="1" destOrd="0" presId="urn:microsoft.com/office/officeart/2005/8/layout/default"/>
    <dgm:cxn modelId="{F66B864E-CAA3-47A4-9EB2-D1DAEAD021C2}" type="presParOf" srcId="{AA6DD584-BD73-4030-ACDA-895D07D00597}" destId="{08D783CA-FD9A-4DDD-BBBD-91CB54218A1A}" srcOrd="2" destOrd="0" presId="urn:microsoft.com/office/officeart/2005/8/layout/default"/>
    <dgm:cxn modelId="{C1CE4FA8-0461-4172-81D6-54D5F71C7243}" type="presParOf" srcId="{AA6DD584-BD73-4030-ACDA-895D07D00597}" destId="{67692B54-C6C8-46FB-9F37-F9B6032841DC}" srcOrd="3" destOrd="0" presId="urn:microsoft.com/office/officeart/2005/8/layout/default"/>
    <dgm:cxn modelId="{389E4133-7F70-4124-8E6F-76173FB25DFD}" type="presParOf" srcId="{AA6DD584-BD73-4030-ACDA-895D07D00597}" destId="{CDAEDE95-0E26-4E3D-9955-FD9DF4221CCC}" srcOrd="4" destOrd="0" presId="urn:microsoft.com/office/officeart/2005/8/layout/default"/>
    <dgm:cxn modelId="{CF786CAA-5EAC-4CF1-BE7D-17A819D650DD}" type="presParOf" srcId="{AA6DD584-BD73-4030-ACDA-895D07D00597}" destId="{9E5D5D1B-3E14-4BB9-9370-A67743B1933F}" srcOrd="5" destOrd="0" presId="urn:microsoft.com/office/officeart/2005/8/layout/default"/>
    <dgm:cxn modelId="{3A559839-3BE9-43CE-80AC-E642AF938CAC}" type="presParOf" srcId="{AA6DD584-BD73-4030-ACDA-895D07D00597}" destId="{6647B5DE-2AE7-49B7-87BD-ADB7E03EE4A0}" srcOrd="6" destOrd="0" presId="urn:microsoft.com/office/officeart/2005/8/layout/default"/>
    <dgm:cxn modelId="{D2BD03D8-7A75-4DE7-B506-7715D4E300D7}" type="presParOf" srcId="{AA6DD584-BD73-4030-ACDA-895D07D00597}" destId="{EF36E429-27A5-45F1-ADCF-BE3D7F297923}" srcOrd="7" destOrd="0" presId="urn:microsoft.com/office/officeart/2005/8/layout/default"/>
    <dgm:cxn modelId="{49F909D8-012A-41D2-A7BC-E66115ED482E}" type="presParOf" srcId="{AA6DD584-BD73-4030-ACDA-895D07D00597}" destId="{88A346E8-B15B-4E27-A372-8C48119A7F3F}" srcOrd="8" destOrd="0" presId="urn:microsoft.com/office/officeart/2005/8/layout/default"/>
    <dgm:cxn modelId="{5B4411AB-D1D4-4002-B63E-BC3142C22020}" type="presParOf" srcId="{AA6DD584-BD73-4030-ACDA-895D07D00597}" destId="{B9D816DE-1E05-442E-84AA-629598BD6F55}" srcOrd="9" destOrd="0" presId="urn:microsoft.com/office/officeart/2005/8/layout/default"/>
    <dgm:cxn modelId="{91506EDB-B7BC-484A-AAE6-BDBC201EA86B}" type="presParOf" srcId="{AA6DD584-BD73-4030-ACDA-895D07D00597}" destId="{0C0D8BCD-207D-4C3A-8289-FFEF65B6F592}" srcOrd="10" destOrd="0" presId="urn:microsoft.com/office/officeart/2005/8/layout/default"/>
    <dgm:cxn modelId="{90F141DA-3FBD-43FF-BEC6-048085D5F9E1}" type="presParOf" srcId="{AA6DD584-BD73-4030-ACDA-895D07D00597}" destId="{EFC85272-81C2-474D-9C45-9127E36E8492}" srcOrd="11" destOrd="0" presId="urn:microsoft.com/office/officeart/2005/8/layout/default"/>
    <dgm:cxn modelId="{719042B6-1A3E-49A7-B157-83E3A8B7B1E9}" type="presParOf" srcId="{AA6DD584-BD73-4030-ACDA-895D07D00597}" destId="{766B30D0-D67F-4ACF-8BAF-81A6BEBF9544}" srcOrd="12" destOrd="0" presId="urn:microsoft.com/office/officeart/2005/8/layout/default"/>
    <dgm:cxn modelId="{E373A23B-C2B6-4A6E-B349-5B4F7141F8B3}" type="presParOf" srcId="{AA6DD584-BD73-4030-ACDA-895D07D00597}" destId="{CB83E71F-B801-4628-9B12-3F5156EF892A}" srcOrd="13" destOrd="0" presId="urn:microsoft.com/office/officeart/2005/8/layout/default"/>
    <dgm:cxn modelId="{316AEB0D-BA1C-4F9D-8659-E8DA61089B47}" type="presParOf" srcId="{AA6DD584-BD73-4030-ACDA-895D07D00597}" destId="{DDB74A3C-91DA-4F37-96F9-EF43921F7AC4}" srcOrd="14" destOrd="0" presId="urn:microsoft.com/office/officeart/2005/8/layout/default"/>
    <dgm:cxn modelId="{210AE40F-4930-4735-84F5-59A225B44545}" type="presParOf" srcId="{AA6DD584-BD73-4030-ACDA-895D07D00597}" destId="{94B72281-14EA-4F4A-A48B-43E8CF99CEE6}" srcOrd="15" destOrd="0" presId="urn:microsoft.com/office/officeart/2005/8/layout/default"/>
    <dgm:cxn modelId="{CFCAECEE-4A81-49EF-BA75-8DE2D5CA63F2}" type="presParOf" srcId="{AA6DD584-BD73-4030-ACDA-895D07D00597}" destId="{9E3B6035-67B7-4FAD-BDEF-DB6A63E86EAD}" srcOrd="16" destOrd="0" presId="urn:microsoft.com/office/officeart/2005/8/layout/default"/>
    <dgm:cxn modelId="{0EE7751C-701A-4D5B-93ED-02ADA4286655}" type="presParOf" srcId="{AA6DD584-BD73-4030-ACDA-895D07D00597}" destId="{9489BA88-091B-4DA5-8D05-A5A10FA74CFA}" srcOrd="17" destOrd="0" presId="urn:microsoft.com/office/officeart/2005/8/layout/default"/>
    <dgm:cxn modelId="{9FF60016-4118-4DDD-8E2B-FBE0CEE2AAB9}" type="presParOf" srcId="{AA6DD584-BD73-4030-ACDA-895D07D00597}" destId="{D8EBF8D3-1558-4F43-B412-D123913E4887}" srcOrd="18" destOrd="0" presId="urn:microsoft.com/office/officeart/2005/8/layout/default"/>
    <dgm:cxn modelId="{AC31A97F-6E60-4A55-AC28-0D274064ED82}" type="presParOf" srcId="{AA6DD584-BD73-4030-ACDA-895D07D00597}" destId="{3A9EB8F2-4B2E-47D1-B670-D6EC30F6CDEB}" srcOrd="19" destOrd="0" presId="urn:microsoft.com/office/officeart/2005/8/layout/default"/>
    <dgm:cxn modelId="{4C14025A-FDFD-4B43-A2D7-01343E72ABA7}" type="presParOf" srcId="{AA6DD584-BD73-4030-ACDA-895D07D00597}" destId="{D97EF864-12AC-43AB-B8BF-897F05CADEE7}" srcOrd="20" destOrd="0" presId="urn:microsoft.com/office/officeart/2005/8/layout/default"/>
    <dgm:cxn modelId="{39E3B93D-47A3-461A-9902-C39BF9C48D53}" type="presParOf" srcId="{AA6DD584-BD73-4030-ACDA-895D07D00597}" destId="{9DB1D7F5-39AA-4C35-BD82-285A9310CF29}" srcOrd="21" destOrd="0" presId="urn:microsoft.com/office/officeart/2005/8/layout/default"/>
    <dgm:cxn modelId="{72C0E123-4480-4EE2-8CD3-D1E87DC6EFCD}" type="presParOf" srcId="{AA6DD584-BD73-4030-ACDA-895D07D00597}" destId="{6A983694-3D0B-4E85-A038-A9AD8CE14403}" srcOrd="22" destOrd="0" presId="urn:microsoft.com/office/officeart/2005/8/layout/default"/>
    <dgm:cxn modelId="{8344A461-F934-4E6B-9121-79FD4D1D792C}" type="presParOf" srcId="{AA6DD584-BD73-4030-ACDA-895D07D00597}" destId="{1C0A2AC4-F052-4060-BC5C-A4D9D492205C}" srcOrd="23" destOrd="0" presId="urn:microsoft.com/office/officeart/2005/8/layout/default"/>
    <dgm:cxn modelId="{1227DC27-CC2D-4754-BF16-470ACF0413C3}" type="presParOf" srcId="{AA6DD584-BD73-4030-ACDA-895D07D00597}" destId="{6B120EE6-C595-4BF8-9666-1A618EC395FB}" srcOrd="24" destOrd="0" presId="urn:microsoft.com/office/officeart/2005/8/layout/default"/>
    <dgm:cxn modelId="{1A96DDFF-AEA2-4C29-AE9B-D378CFA04489}" type="presParOf" srcId="{AA6DD584-BD73-4030-ACDA-895D07D00597}" destId="{7CBED6C1-A2A1-4D23-AB7D-FD495348F032}" srcOrd="25" destOrd="0" presId="urn:microsoft.com/office/officeart/2005/8/layout/default"/>
    <dgm:cxn modelId="{707FBECB-7C8A-4E05-A01C-974A94655D32}" type="presParOf" srcId="{AA6DD584-BD73-4030-ACDA-895D07D00597}" destId="{FB1FE6A1-1909-4EF1-9E0E-5D20BB59EA76}" srcOrd="26" destOrd="0" presId="urn:microsoft.com/office/officeart/2005/8/layout/default"/>
    <dgm:cxn modelId="{4F16BDA5-05F1-4614-BC1E-90CBF300F208}" type="presParOf" srcId="{AA6DD584-BD73-4030-ACDA-895D07D00597}" destId="{B6A582E3-CE71-447B-A815-6865BD7CDC7D}" srcOrd="27" destOrd="0" presId="urn:microsoft.com/office/officeart/2005/8/layout/default"/>
    <dgm:cxn modelId="{2180BBD9-4E1B-43E1-8EEF-5FDB0F30D0E3}" type="presParOf" srcId="{AA6DD584-BD73-4030-ACDA-895D07D00597}" destId="{E7B801FF-72E9-4877-AE53-B8A9605984F6}" srcOrd="28" destOrd="0" presId="urn:microsoft.com/office/officeart/2005/8/layout/default"/>
    <dgm:cxn modelId="{73CBF229-C899-4E62-B8BC-13338599F9A5}" type="presParOf" srcId="{AA6DD584-BD73-4030-ACDA-895D07D00597}" destId="{37BEF158-7AE5-486A-8997-1D54D6EFF902}" srcOrd="29" destOrd="0" presId="urn:microsoft.com/office/officeart/2005/8/layout/default"/>
    <dgm:cxn modelId="{125E9567-E466-4616-B6F0-4D210E8E0FCF}" type="presParOf" srcId="{AA6DD584-BD73-4030-ACDA-895D07D00597}" destId="{DD8A1F17-259E-44C1-A1A8-9D11B8B10AFD}" srcOrd="30" destOrd="0" presId="urn:microsoft.com/office/officeart/2005/8/layout/default"/>
    <dgm:cxn modelId="{9D2D4516-D572-4942-99CC-159845ABF537}" type="presParOf" srcId="{AA6DD584-BD73-4030-ACDA-895D07D00597}" destId="{B9A45CCB-0002-40FB-80F4-6915F3DAC342}" srcOrd="31" destOrd="0" presId="urn:microsoft.com/office/officeart/2005/8/layout/default"/>
    <dgm:cxn modelId="{0199EBA4-10D0-4F13-8570-03978F8D30A8}" type="presParOf" srcId="{AA6DD584-BD73-4030-ACDA-895D07D00597}" destId="{6B3C864D-57D9-4BA4-BF77-34DB5EE49935}" srcOrd="32" destOrd="0" presId="urn:microsoft.com/office/officeart/2005/8/layout/default"/>
    <dgm:cxn modelId="{5ED7FFB8-7EE2-4EA3-991D-1E963F9AF59D}" type="presParOf" srcId="{AA6DD584-BD73-4030-ACDA-895D07D00597}" destId="{FF2C11A9-4DC7-4C88-B26E-DC7318CD444F}" srcOrd="33" destOrd="0" presId="urn:microsoft.com/office/officeart/2005/8/layout/default"/>
    <dgm:cxn modelId="{0C8075BA-80A6-49F4-A3C9-9A56B26DC511}" type="presParOf" srcId="{AA6DD584-BD73-4030-ACDA-895D07D00597}" destId="{6BF6A0DE-019F-4915-8158-FBA0163509AD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 custT="1"/>
      <dgm:spPr/>
      <dgm:t>
        <a:bodyPr/>
        <a:lstStyle/>
        <a:p>
          <a:r>
            <a:rPr lang="en-US" sz="1400" dirty="0" err="1" smtClean="0"/>
            <a:t>i</a:t>
          </a:r>
          <a:endParaRPr lang="en-US" sz="1400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 sz="1400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 sz="1400"/>
        </a:p>
      </dgm:t>
    </dgm:pt>
    <dgm:pt modelId="{460C05EF-1225-4DF8-A867-90200DC80E60}">
      <dgm:prSet phldrT="[Text]"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 sz="1400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 sz="1400"/>
        </a:p>
      </dgm:t>
    </dgm:pt>
    <dgm:pt modelId="{9728F6F8-B67A-45F8-A7D0-6BBAB5ACB4AA}">
      <dgm:prSet phldrT="[Text]"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 sz="1400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 sz="1400"/>
        </a:p>
      </dgm:t>
    </dgm:pt>
    <dgm:pt modelId="{B76D117F-AFED-41B2-9933-6AA88E6F996B}">
      <dgm:prSet phldrT="[Text]"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 sz="1400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 sz="1400"/>
        </a:p>
      </dgm:t>
    </dgm:pt>
    <dgm:pt modelId="{63F49979-A8FD-4EE5-B3C9-72C42F26A283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 sz="1400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 sz="1400"/>
        </a:p>
      </dgm:t>
    </dgm:pt>
    <dgm:pt modelId="{27505F9E-B30D-487B-ABBE-6B3B812282F4}">
      <dgm:prSet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 sz="1400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 sz="1400"/>
        </a:p>
      </dgm:t>
    </dgm:pt>
    <dgm:pt modelId="{3C3F5A5D-FBE3-4519-87CF-EA3071EBAE2F}">
      <dgm:prSet custT="1"/>
      <dgm:spPr/>
      <dgm:t>
        <a:bodyPr/>
        <a:lstStyle/>
        <a:p>
          <a:r>
            <a:rPr lang="en-US" sz="1400" dirty="0" smtClean="0"/>
            <a:t>1</a:t>
          </a:r>
          <a:endParaRPr lang="en-US" sz="1400" dirty="0"/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 sz="1400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 sz="1400"/>
        </a:p>
      </dgm:t>
    </dgm:pt>
    <dgm:pt modelId="{F74539CF-DCEF-4D9E-8E0E-DC98BB46021E}">
      <dgm:prSet custT="1"/>
      <dgm:spPr/>
      <dgm:t>
        <a:bodyPr/>
        <a:lstStyle/>
        <a:p>
          <a:r>
            <a:rPr lang="en-US" sz="1400" dirty="0" smtClean="0"/>
            <a:t>2</a:t>
          </a:r>
          <a:endParaRPr lang="en-US" sz="1400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 sz="1400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 sz="1400"/>
        </a:p>
      </dgm:t>
    </dgm:pt>
    <dgm:pt modelId="{A870D467-32BF-4A05-8C1B-1E1AD6070C81}">
      <dgm:prSet custT="1"/>
      <dgm:spPr/>
      <dgm:t>
        <a:bodyPr/>
        <a:lstStyle/>
        <a:p>
          <a:r>
            <a:rPr lang="en-US" sz="1400" dirty="0" smtClean="0"/>
            <a:t>3</a:t>
          </a:r>
          <a:endParaRPr lang="en-US" sz="1400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 sz="1400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 sz="1400"/>
        </a:p>
      </dgm:t>
    </dgm:pt>
    <dgm:pt modelId="{276B6615-F2AA-4785-A370-E71050CBADEB}">
      <dgm:prSet custT="1"/>
      <dgm:spPr/>
      <dgm:t>
        <a:bodyPr/>
        <a:lstStyle/>
        <a:p>
          <a:r>
            <a:rPr lang="en-US" sz="1400" dirty="0" smtClean="0"/>
            <a:t>4</a:t>
          </a:r>
          <a:endParaRPr lang="en-US" sz="1400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 sz="1400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 sz="1400"/>
        </a:p>
      </dgm:t>
    </dgm:pt>
    <dgm:pt modelId="{D53D75D2-D7AA-42D5-9398-3A7CD8FA16E4}">
      <dgm:prSet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 sz="1400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 sz="1400"/>
        </a:p>
      </dgm:t>
    </dgm:pt>
    <dgm:pt modelId="{DEE882BA-EB3B-4582-A5B8-718DB421B783}">
      <dgm:prSet custT="1"/>
      <dgm:spPr/>
      <dgm:t>
        <a:bodyPr/>
        <a:lstStyle/>
        <a:p>
          <a:r>
            <a:rPr lang="en-US" sz="1400" dirty="0" smtClean="0"/>
            <a:t>0</a:t>
          </a:r>
          <a:endParaRPr lang="en-US" sz="1400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 sz="1400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 sz="1400"/>
        </a:p>
      </dgm:t>
    </dgm:pt>
    <dgm:pt modelId="{BD632C41-FD39-4937-B279-31C1E894E88E}">
      <dgm:prSet custT="1"/>
      <dgm:spPr/>
      <dgm:t>
        <a:bodyPr/>
        <a:lstStyle/>
        <a:p>
          <a:r>
            <a:rPr lang="en-US" sz="1400" dirty="0" smtClean="0"/>
            <a:t>0.3010</a:t>
          </a:r>
          <a:endParaRPr lang="en-US" sz="1400" dirty="0"/>
        </a:p>
      </dgm:t>
    </dgm:pt>
    <dgm:pt modelId="{89FB9F50-000E-48CE-B0A7-0E8D02E6373A}" type="parTrans" cxnId="{7BF0EFD8-E5BC-4413-95A0-733A5077A4A2}">
      <dgm:prSet/>
      <dgm:spPr/>
      <dgm:t>
        <a:bodyPr/>
        <a:lstStyle/>
        <a:p>
          <a:endParaRPr lang="en-US" sz="1400"/>
        </a:p>
      </dgm:t>
    </dgm:pt>
    <dgm:pt modelId="{4D3F5D51-3D38-4578-BB57-F96A78F76EB6}" type="sibTrans" cxnId="{7BF0EFD8-E5BC-4413-95A0-733A5077A4A2}">
      <dgm:prSet/>
      <dgm:spPr/>
      <dgm:t>
        <a:bodyPr/>
        <a:lstStyle/>
        <a:p>
          <a:endParaRPr lang="en-US" sz="1400"/>
        </a:p>
      </dgm:t>
    </dgm:pt>
    <dgm:pt modelId="{56757E02-28EE-48D2-8326-D235F9D8FFA7}">
      <dgm:prSet custT="1"/>
      <dgm:spPr/>
      <dgm:t>
        <a:bodyPr/>
        <a:lstStyle/>
        <a:p>
          <a:r>
            <a:rPr lang="en-US" sz="1400" dirty="0" smtClean="0"/>
            <a:t>0.4771</a:t>
          </a:r>
          <a:endParaRPr lang="en-US" sz="1400" dirty="0"/>
        </a:p>
      </dgm:t>
    </dgm:pt>
    <dgm:pt modelId="{8BB2C743-E825-40FC-AC95-CDB817150D31}" type="parTrans" cxnId="{BA8F5EEE-47C7-4458-A737-A23424D5684A}">
      <dgm:prSet/>
      <dgm:spPr/>
      <dgm:t>
        <a:bodyPr/>
        <a:lstStyle/>
        <a:p>
          <a:endParaRPr lang="en-US" sz="1400"/>
        </a:p>
      </dgm:t>
    </dgm:pt>
    <dgm:pt modelId="{71E6EF1F-087A-46FF-97D5-71154EA94A35}" type="sibTrans" cxnId="{BA8F5EEE-47C7-4458-A737-A23424D5684A}">
      <dgm:prSet/>
      <dgm:spPr/>
      <dgm:t>
        <a:bodyPr/>
        <a:lstStyle/>
        <a:p>
          <a:endParaRPr lang="en-US" sz="1400"/>
        </a:p>
      </dgm:t>
    </dgm:pt>
    <dgm:pt modelId="{F1AE2920-AF8B-475E-B4BD-E7E16A0EE95F}">
      <dgm:prSet custT="1"/>
      <dgm:spPr/>
      <dgm:t>
        <a:bodyPr/>
        <a:lstStyle/>
        <a:p>
          <a:r>
            <a:rPr lang="en-US" sz="1400" dirty="0" smtClean="0"/>
            <a:t>0.6021</a:t>
          </a:r>
          <a:endParaRPr lang="en-US" sz="1400" dirty="0"/>
        </a:p>
      </dgm:t>
    </dgm:pt>
    <dgm:pt modelId="{E804E89C-9E74-4231-A3F6-261D19D37CBE}" type="parTrans" cxnId="{B61B19F6-5B1A-4255-B21B-EA9C039A9478}">
      <dgm:prSet/>
      <dgm:spPr/>
      <dgm:t>
        <a:bodyPr/>
        <a:lstStyle/>
        <a:p>
          <a:endParaRPr lang="en-US" sz="1400"/>
        </a:p>
      </dgm:t>
    </dgm:pt>
    <dgm:pt modelId="{7C28A73B-9F1F-4E67-AF9B-C5D2917574F6}" type="sibTrans" cxnId="{B61B19F6-5B1A-4255-B21B-EA9C039A9478}">
      <dgm:prSet/>
      <dgm:spPr/>
      <dgm:t>
        <a:bodyPr/>
        <a:lstStyle/>
        <a:p>
          <a:endParaRPr lang="en-US" sz="1400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A2AC4-F052-4060-BC5C-A4D9D492205C}" type="pres">
      <dgm:prSet presAssocID="{728FF3D9-17C5-4F11-92D9-371B53C503A4}" presName="sibTrans" presStyleCnt="0"/>
      <dgm:spPr/>
    </dgm:pt>
    <dgm:pt modelId="{6B120EE6-C595-4BF8-9666-1A618EC395FB}" type="pres">
      <dgm:prSet presAssocID="{BD632C41-FD39-4937-B279-31C1E894E88E}" presName="node" presStyleLbl="node1" presStyleIdx="12" presStyleCnt="15">
        <dgm:presLayoutVars>
          <dgm:bulletEnabled val="1"/>
        </dgm:presLayoutVars>
      </dgm:prSet>
      <dgm:spPr/>
    </dgm:pt>
    <dgm:pt modelId="{7CBED6C1-A2A1-4D23-AB7D-FD495348F032}" type="pres">
      <dgm:prSet presAssocID="{4D3F5D51-3D38-4578-BB57-F96A78F76EB6}" presName="sibTrans" presStyleCnt="0"/>
      <dgm:spPr/>
    </dgm:pt>
    <dgm:pt modelId="{F5CEF8E6-3786-48AF-8C7D-CD03C0100FCF}" type="pres">
      <dgm:prSet presAssocID="{56757E02-28EE-48D2-8326-D235F9D8FFA7}" presName="node" presStyleLbl="node1" presStyleIdx="13" presStyleCnt="15">
        <dgm:presLayoutVars>
          <dgm:bulletEnabled val="1"/>
        </dgm:presLayoutVars>
      </dgm:prSet>
      <dgm:spPr/>
    </dgm:pt>
    <dgm:pt modelId="{D0EE975B-B5B7-4622-97DF-59AA302BACE1}" type="pres">
      <dgm:prSet presAssocID="{71E6EF1F-087A-46FF-97D5-71154EA94A35}" presName="sibTrans" presStyleCnt="0"/>
      <dgm:spPr/>
    </dgm:pt>
    <dgm:pt modelId="{FB1FE6A1-1909-4EF1-9E0E-5D20BB59EA76}" type="pres">
      <dgm:prSet presAssocID="{F1AE2920-AF8B-475E-B4BD-E7E16A0EE95F}" presName="node" presStyleLbl="node1" presStyleIdx="14" presStyleCnt="15">
        <dgm:presLayoutVars>
          <dgm:bulletEnabled val="1"/>
        </dgm:presLayoutVars>
      </dgm:prSet>
      <dgm:spPr/>
    </dgm:pt>
  </dgm:ptLst>
  <dgm:cxnLst>
    <dgm:cxn modelId="{D2D0F8F4-D6A3-42DB-B790-A95718C2D9A7}" type="presOf" srcId="{F1AE2920-AF8B-475E-B4BD-E7E16A0EE95F}" destId="{FB1FE6A1-1909-4EF1-9E0E-5D20BB59EA76}" srcOrd="0" destOrd="0" presId="urn:microsoft.com/office/officeart/2005/8/layout/default"/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BA8F5EEE-47C7-4458-A737-A23424D5684A}" srcId="{E4A7DCCB-8C21-4266-886D-12D6BCDAABD5}" destId="{56757E02-28EE-48D2-8326-D235F9D8FFA7}" srcOrd="13" destOrd="0" parTransId="{8BB2C743-E825-40FC-AC95-CDB817150D31}" sibTransId="{71E6EF1F-087A-46FF-97D5-71154EA94A35}"/>
    <dgm:cxn modelId="{7BF0EFD8-E5BC-4413-95A0-733A5077A4A2}" srcId="{E4A7DCCB-8C21-4266-886D-12D6BCDAABD5}" destId="{BD632C41-FD39-4937-B279-31C1E894E88E}" srcOrd="12" destOrd="0" parTransId="{89FB9F50-000E-48CE-B0A7-0E8D02E6373A}" sibTransId="{4D3F5D51-3D38-4578-BB57-F96A78F76EB6}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E87AC4D3-4E74-4F36-BAD3-33DD28ABF217}" type="presOf" srcId="{56757E02-28EE-48D2-8326-D235F9D8FFA7}" destId="{F5CEF8E6-3786-48AF-8C7D-CD03C0100FCF}" srcOrd="0" destOrd="0" presId="urn:microsoft.com/office/officeart/2005/8/layout/default"/>
    <dgm:cxn modelId="{D87B1DC1-B41C-4590-8260-DBB872451388}" type="presOf" srcId="{63F49979-A8FD-4EE5-B3C9-72C42F26A283}" destId="{88A346E8-B15B-4E27-A372-8C48119A7F3F}" srcOrd="0" destOrd="0" presId="urn:microsoft.com/office/officeart/2005/8/layout/default"/>
    <dgm:cxn modelId="{F14A6260-0DB8-454D-9338-407F9B1FF47C}" type="presOf" srcId="{276B6615-F2AA-4785-A370-E71050CBADEB}" destId="{D8EBF8D3-1558-4F43-B412-D123913E4887}" srcOrd="0" destOrd="0" presId="urn:microsoft.com/office/officeart/2005/8/layout/default"/>
    <dgm:cxn modelId="{5685F7B6-7F1B-47A8-83F3-E53C7E861761}" type="presOf" srcId="{A870D467-32BF-4A05-8C1B-1E1AD6070C81}" destId="{9E3B6035-67B7-4FAD-BDEF-DB6A63E86EAD}" srcOrd="0" destOrd="0" presId="urn:microsoft.com/office/officeart/2005/8/layout/default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B61B19F6-5B1A-4255-B21B-EA9C039A9478}" srcId="{E4A7DCCB-8C21-4266-886D-12D6BCDAABD5}" destId="{F1AE2920-AF8B-475E-B4BD-E7E16A0EE95F}" srcOrd="14" destOrd="0" parTransId="{E804E89C-9E74-4231-A3F6-261D19D37CBE}" sibTransId="{7C28A73B-9F1F-4E67-AF9B-C5D2917574F6}"/>
    <dgm:cxn modelId="{7C9C42C7-2297-445B-A8FB-576E87528581}" type="presOf" srcId="{DEE882BA-EB3B-4582-A5B8-718DB421B783}" destId="{6A983694-3D0B-4E85-A038-A9AD8CE14403}" srcOrd="0" destOrd="0" presId="urn:microsoft.com/office/officeart/2005/8/layout/default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744AE984-049E-4160-883C-AEE4B40F4BC7}" type="presOf" srcId="{27505F9E-B30D-487B-ABBE-6B3B812282F4}" destId="{0C0D8BCD-207D-4C3A-8289-FFEF65B6F592}" srcOrd="0" destOrd="0" presId="urn:microsoft.com/office/officeart/2005/8/layout/default"/>
    <dgm:cxn modelId="{18F46251-FA20-436F-B7A2-F83263456449}" type="presOf" srcId="{3C3F5A5D-FBE3-4519-87CF-EA3071EBAE2F}" destId="{766B30D0-D67F-4ACF-8BAF-81A6BEBF9544}" srcOrd="0" destOrd="0" presId="urn:microsoft.com/office/officeart/2005/8/layout/default"/>
    <dgm:cxn modelId="{A5A76735-403D-428A-B989-445C43A78688}" type="presOf" srcId="{D53D75D2-D7AA-42D5-9398-3A7CD8FA16E4}" destId="{D97EF864-12AC-43AB-B8BF-897F05CADEE7}" srcOrd="0" destOrd="0" presId="urn:microsoft.com/office/officeart/2005/8/layout/default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4CEABE98-2315-4DCC-A1EE-419D9239B7B7}" type="presOf" srcId="{BD632C41-FD39-4937-B279-31C1E894E88E}" destId="{6B120EE6-C595-4BF8-9666-1A618EC395FB}" srcOrd="0" destOrd="0" presId="urn:microsoft.com/office/officeart/2005/8/layout/default"/>
    <dgm:cxn modelId="{7C512DC5-6977-4975-B121-3AD89F9E8698}" type="presOf" srcId="{9728F6F8-B67A-45F8-A7D0-6BBAB5ACB4AA}" destId="{CDAEDE95-0E26-4E3D-9955-FD9DF4221CCC}" srcOrd="0" destOrd="0" presId="urn:microsoft.com/office/officeart/2005/8/layout/default"/>
    <dgm:cxn modelId="{91ED6F2A-CEC6-4F87-B21E-110CF3263D98}" type="presOf" srcId="{85BBA896-E6D5-4481-AC6F-62FE5055D103}" destId="{CA3FC349-C214-46B5-8DEC-0F5A659687B0}" srcOrd="0" destOrd="0" presId="urn:microsoft.com/office/officeart/2005/8/layout/default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0879C30D-3BAA-40F3-80C6-26E4EA5ED609}" type="presOf" srcId="{E4A7DCCB-8C21-4266-886D-12D6BCDAABD5}" destId="{AA6DD584-BD73-4030-ACDA-895D07D00597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4BB40FE9-830D-4363-AD19-780C0886367C}" type="presOf" srcId="{B76D117F-AFED-41B2-9933-6AA88E6F996B}" destId="{6647B5DE-2AE7-49B7-87BD-ADB7E03EE4A0}" srcOrd="0" destOrd="0" presId="urn:microsoft.com/office/officeart/2005/8/layout/default"/>
    <dgm:cxn modelId="{0C5C6E56-FA78-4593-95C1-F7DB1A9893CF}" type="presOf" srcId="{F74539CF-DCEF-4D9E-8E0E-DC98BB46021E}" destId="{DDB74A3C-91DA-4F37-96F9-EF43921F7AC4}" srcOrd="0" destOrd="0" presId="urn:microsoft.com/office/officeart/2005/8/layout/default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1ACEC942-E106-462D-92AD-A1379E47EC29}" type="presOf" srcId="{460C05EF-1225-4DF8-A867-90200DC80E60}" destId="{08D783CA-FD9A-4DDD-BBBD-91CB54218A1A}" srcOrd="0" destOrd="0" presId="urn:microsoft.com/office/officeart/2005/8/layout/default"/>
    <dgm:cxn modelId="{CFE1868A-C788-498E-95DF-B7CCAC415FCA}" type="presParOf" srcId="{AA6DD584-BD73-4030-ACDA-895D07D00597}" destId="{CA3FC349-C214-46B5-8DEC-0F5A659687B0}" srcOrd="0" destOrd="0" presId="urn:microsoft.com/office/officeart/2005/8/layout/default"/>
    <dgm:cxn modelId="{CDF64E4A-9CD4-42AF-A1BD-F52B7CF40606}" type="presParOf" srcId="{AA6DD584-BD73-4030-ACDA-895D07D00597}" destId="{B82BC2F0-1014-434F-B774-E46E05ACD528}" srcOrd="1" destOrd="0" presId="urn:microsoft.com/office/officeart/2005/8/layout/default"/>
    <dgm:cxn modelId="{8566478A-C94A-4554-845A-409AE511ED8E}" type="presParOf" srcId="{AA6DD584-BD73-4030-ACDA-895D07D00597}" destId="{08D783CA-FD9A-4DDD-BBBD-91CB54218A1A}" srcOrd="2" destOrd="0" presId="urn:microsoft.com/office/officeart/2005/8/layout/default"/>
    <dgm:cxn modelId="{D7F6BB19-C6A7-49A3-8A9E-83465FB3E8DC}" type="presParOf" srcId="{AA6DD584-BD73-4030-ACDA-895D07D00597}" destId="{67692B54-C6C8-46FB-9F37-F9B6032841DC}" srcOrd="3" destOrd="0" presId="urn:microsoft.com/office/officeart/2005/8/layout/default"/>
    <dgm:cxn modelId="{1C38D4B7-0E57-45F0-AC70-E50A069248E0}" type="presParOf" srcId="{AA6DD584-BD73-4030-ACDA-895D07D00597}" destId="{CDAEDE95-0E26-4E3D-9955-FD9DF4221CCC}" srcOrd="4" destOrd="0" presId="urn:microsoft.com/office/officeart/2005/8/layout/default"/>
    <dgm:cxn modelId="{CF6D5EEE-30C6-4FAF-B433-7A3C1AC132A8}" type="presParOf" srcId="{AA6DD584-BD73-4030-ACDA-895D07D00597}" destId="{9E5D5D1B-3E14-4BB9-9370-A67743B1933F}" srcOrd="5" destOrd="0" presId="urn:microsoft.com/office/officeart/2005/8/layout/default"/>
    <dgm:cxn modelId="{883C84A4-82D5-42D8-891E-DA88B1637718}" type="presParOf" srcId="{AA6DD584-BD73-4030-ACDA-895D07D00597}" destId="{6647B5DE-2AE7-49B7-87BD-ADB7E03EE4A0}" srcOrd="6" destOrd="0" presId="urn:microsoft.com/office/officeart/2005/8/layout/default"/>
    <dgm:cxn modelId="{4BA53E1D-30E9-483A-ACE7-AF8DEF6E3F79}" type="presParOf" srcId="{AA6DD584-BD73-4030-ACDA-895D07D00597}" destId="{EF36E429-27A5-45F1-ADCF-BE3D7F297923}" srcOrd="7" destOrd="0" presId="urn:microsoft.com/office/officeart/2005/8/layout/default"/>
    <dgm:cxn modelId="{26806793-3468-4968-ACA5-7668A967E7ED}" type="presParOf" srcId="{AA6DD584-BD73-4030-ACDA-895D07D00597}" destId="{88A346E8-B15B-4E27-A372-8C48119A7F3F}" srcOrd="8" destOrd="0" presId="urn:microsoft.com/office/officeart/2005/8/layout/default"/>
    <dgm:cxn modelId="{290AE49F-920E-4679-9D6C-11B04099DE88}" type="presParOf" srcId="{AA6DD584-BD73-4030-ACDA-895D07D00597}" destId="{B9D816DE-1E05-442E-84AA-629598BD6F55}" srcOrd="9" destOrd="0" presId="urn:microsoft.com/office/officeart/2005/8/layout/default"/>
    <dgm:cxn modelId="{9BB7F395-9BAD-4AB4-9547-4198BB4A83A3}" type="presParOf" srcId="{AA6DD584-BD73-4030-ACDA-895D07D00597}" destId="{0C0D8BCD-207D-4C3A-8289-FFEF65B6F592}" srcOrd="10" destOrd="0" presId="urn:microsoft.com/office/officeart/2005/8/layout/default"/>
    <dgm:cxn modelId="{0DC539B2-C9A4-4A0E-BEC9-573EB6AA4A82}" type="presParOf" srcId="{AA6DD584-BD73-4030-ACDA-895D07D00597}" destId="{EFC85272-81C2-474D-9C45-9127E36E8492}" srcOrd="11" destOrd="0" presId="urn:microsoft.com/office/officeart/2005/8/layout/default"/>
    <dgm:cxn modelId="{13363D57-FBCA-45A5-89AD-709691C7DA62}" type="presParOf" srcId="{AA6DD584-BD73-4030-ACDA-895D07D00597}" destId="{766B30D0-D67F-4ACF-8BAF-81A6BEBF9544}" srcOrd="12" destOrd="0" presId="urn:microsoft.com/office/officeart/2005/8/layout/default"/>
    <dgm:cxn modelId="{A4106015-8283-4D01-B658-99DA9047110E}" type="presParOf" srcId="{AA6DD584-BD73-4030-ACDA-895D07D00597}" destId="{CB83E71F-B801-4628-9B12-3F5156EF892A}" srcOrd="13" destOrd="0" presId="urn:microsoft.com/office/officeart/2005/8/layout/default"/>
    <dgm:cxn modelId="{5D8F3C20-3E18-4A27-8A96-DC8B9C4DB0DF}" type="presParOf" srcId="{AA6DD584-BD73-4030-ACDA-895D07D00597}" destId="{DDB74A3C-91DA-4F37-96F9-EF43921F7AC4}" srcOrd="14" destOrd="0" presId="urn:microsoft.com/office/officeart/2005/8/layout/default"/>
    <dgm:cxn modelId="{C5494A1F-7F0D-4B85-83D1-53E523E2302B}" type="presParOf" srcId="{AA6DD584-BD73-4030-ACDA-895D07D00597}" destId="{94B72281-14EA-4F4A-A48B-43E8CF99CEE6}" srcOrd="15" destOrd="0" presId="urn:microsoft.com/office/officeart/2005/8/layout/default"/>
    <dgm:cxn modelId="{988B596E-24F1-4591-BB10-63B83C1ED8E0}" type="presParOf" srcId="{AA6DD584-BD73-4030-ACDA-895D07D00597}" destId="{9E3B6035-67B7-4FAD-BDEF-DB6A63E86EAD}" srcOrd="16" destOrd="0" presId="urn:microsoft.com/office/officeart/2005/8/layout/default"/>
    <dgm:cxn modelId="{AEA42CD7-591F-468D-81EC-4B3539F848EB}" type="presParOf" srcId="{AA6DD584-BD73-4030-ACDA-895D07D00597}" destId="{9489BA88-091B-4DA5-8D05-A5A10FA74CFA}" srcOrd="17" destOrd="0" presId="urn:microsoft.com/office/officeart/2005/8/layout/default"/>
    <dgm:cxn modelId="{1553A0C0-1D1B-48F3-9719-EB3817EA28EE}" type="presParOf" srcId="{AA6DD584-BD73-4030-ACDA-895D07D00597}" destId="{D8EBF8D3-1558-4F43-B412-D123913E4887}" srcOrd="18" destOrd="0" presId="urn:microsoft.com/office/officeart/2005/8/layout/default"/>
    <dgm:cxn modelId="{EE30B9BB-31FA-43C5-8184-7D886BEE0D01}" type="presParOf" srcId="{AA6DD584-BD73-4030-ACDA-895D07D00597}" destId="{3A9EB8F2-4B2E-47D1-B670-D6EC30F6CDEB}" srcOrd="19" destOrd="0" presId="urn:microsoft.com/office/officeart/2005/8/layout/default"/>
    <dgm:cxn modelId="{CA6806FB-CD72-43A8-A3CE-99F8A1848E42}" type="presParOf" srcId="{AA6DD584-BD73-4030-ACDA-895D07D00597}" destId="{D97EF864-12AC-43AB-B8BF-897F05CADEE7}" srcOrd="20" destOrd="0" presId="urn:microsoft.com/office/officeart/2005/8/layout/default"/>
    <dgm:cxn modelId="{8ACC7DE2-770A-40FA-BA31-760865DD4B25}" type="presParOf" srcId="{AA6DD584-BD73-4030-ACDA-895D07D00597}" destId="{9DB1D7F5-39AA-4C35-BD82-285A9310CF29}" srcOrd="21" destOrd="0" presId="urn:microsoft.com/office/officeart/2005/8/layout/default"/>
    <dgm:cxn modelId="{B747EB49-4701-4DB4-8F6F-6E8E4B9E0B65}" type="presParOf" srcId="{AA6DD584-BD73-4030-ACDA-895D07D00597}" destId="{6A983694-3D0B-4E85-A038-A9AD8CE14403}" srcOrd="22" destOrd="0" presId="urn:microsoft.com/office/officeart/2005/8/layout/default"/>
    <dgm:cxn modelId="{C4BC1A14-4D60-4F77-81CA-134D67BA6641}" type="presParOf" srcId="{AA6DD584-BD73-4030-ACDA-895D07D00597}" destId="{1C0A2AC4-F052-4060-BC5C-A4D9D492205C}" srcOrd="23" destOrd="0" presId="urn:microsoft.com/office/officeart/2005/8/layout/default"/>
    <dgm:cxn modelId="{7AA84020-1139-4830-B2DD-3DB5CE9F6721}" type="presParOf" srcId="{AA6DD584-BD73-4030-ACDA-895D07D00597}" destId="{6B120EE6-C595-4BF8-9666-1A618EC395FB}" srcOrd="24" destOrd="0" presId="urn:microsoft.com/office/officeart/2005/8/layout/default"/>
    <dgm:cxn modelId="{AFF66026-32E6-41A9-8353-23F1EEBDA49D}" type="presParOf" srcId="{AA6DD584-BD73-4030-ACDA-895D07D00597}" destId="{7CBED6C1-A2A1-4D23-AB7D-FD495348F032}" srcOrd="25" destOrd="0" presId="urn:microsoft.com/office/officeart/2005/8/layout/default"/>
    <dgm:cxn modelId="{89CD40E7-96B2-40B1-90DC-46807458B4A6}" type="presParOf" srcId="{AA6DD584-BD73-4030-ACDA-895D07D00597}" destId="{F5CEF8E6-3786-48AF-8C7D-CD03C0100FCF}" srcOrd="26" destOrd="0" presId="urn:microsoft.com/office/officeart/2005/8/layout/default"/>
    <dgm:cxn modelId="{8A31FA83-3AB2-4766-BCCC-55AB661C0565}" type="presParOf" srcId="{AA6DD584-BD73-4030-ACDA-895D07D00597}" destId="{D0EE975B-B5B7-4622-97DF-59AA302BACE1}" srcOrd="27" destOrd="0" presId="urn:microsoft.com/office/officeart/2005/8/layout/default"/>
    <dgm:cxn modelId="{88BF1F7D-A70B-4C54-8BDE-8DE0C1EE797F}" type="presParOf" srcId="{AA6DD584-BD73-4030-ACDA-895D07D00597}" destId="{FB1FE6A1-1909-4EF1-9E0E-5D20BB59EA76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FC349-C214-46B5-8DEC-0F5A659687B0}">
      <dsp:nvSpPr>
        <dsp:cNvPr id="0" name=""/>
        <dsp:cNvSpPr/>
      </dsp:nvSpPr>
      <dsp:spPr>
        <a:xfrm>
          <a:off x="1250" y="237529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</a:t>
          </a:r>
          <a:endParaRPr lang="en-US" sz="1400" kern="1200" dirty="0"/>
        </a:p>
      </dsp:txBody>
      <dsp:txXfrm>
        <a:off x="1250" y="237529"/>
        <a:ext cx="676870" cy="406122"/>
      </dsp:txXfrm>
    </dsp:sp>
    <dsp:sp modelId="{08D783CA-FD9A-4DDD-BBBD-91CB54218A1A}">
      <dsp:nvSpPr>
        <dsp:cNvPr id="0" name=""/>
        <dsp:cNvSpPr/>
      </dsp:nvSpPr>
      <dsp:spPr>
        <a:xfrm>
          <a:off x="745807" y="237529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</a:t>
          </a:r>
          <a:endParaRPr lang="en-US" sz="1400" kern="1200" dirty="0"/>
        </a:p>
      </dsp:txBody>
      <dsp:txXfrm>
        <a:off x="745807" y="237529"/>
        <a:ext cx="676870" cy="406122"/>
      </dsp:txXfrm>
    </dsp:sp>
    <dsp:sp modelId="{CDAEDE95-0E26-4E3D-9955-FD9DF4221CCC}">
      <dsp:nvSpPr>
        <dsp:cNvPr id="0" name=""/>
        <dsp:cNvSpPr/>
      </dsp:nvSpPr>
      <dsp:spPr>
        <a:xfrm>
          <a:off x="1490364" y="237529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>
        <a:off x="1490364" y="237529"/>
        <a:ext cx="676870" cy="406122"/>
      </dsp:txXfrm>
    </dsp:sp>
    <dsp:sp modelId="{6647B5DE-2AE7-49B7-87BD-ADB7E03EE4A0}">
      <dsp:nvSpPr>
        <dsp:cNvPr id="0" name=""/>
        <dsp:cNvSpPr/>
      </dsp:nvSpPr>
      <dsp:spPr>
        <a:xfrm>
          <a:off x="2234922" y="237529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>
        <a:off x="2234922" y="237529"/>
        <a:ext cx="676870" cy="406122"/>
      </dsp:txXfrm>
    </dsp:sp>
    <dsp:sp modelId="{88A346E8-B15B-4E27-A372-8C48119A7F3F}">
      <dsp:nvSpPr>
        <dsp:cNvPr id="0" name=""/>
        <dsp:cNvSpPr/>
      </dsp:nvSpPr>
      <dsp:spPr>
        <a:xfrm>
          <a:off x="2979479" y="237529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>
        <a:off x="2979479" y="237529"/>
        <a:ext cx="676870" cy="406122"/>
      </dsp:txXfrm>
    </dsp:sp>
    <dsp:sp modelId="{0C0D8BCD-207D-4C3A-8289-FFEF65B6F592}">
      <dsp:nvSpPr>
        <dsp:cNvPr id="0" name=""/>
        <dsp:cNvSpPr/>
      </dsp:nvSpPr>
      <dsp:spPr>
        <a:xfrm>
          <a:off x="1250" y="71133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400" i="1" kern="1200" baseline="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400" b="0" i="1" kern="1200" baseline="0" dirty="0" smtClean="0">
                        <a:latin typeface="Cambria Math"/>
                      </a:rPr>
                      <m:t>𝑥</m:t>
                    </m:r>
                  </m:e>
                  <m:sub>
                    <m:r>
                      <a:rPr lang="en-US" sz="1400" i="1" kern="1200" baseline="30000" dirty="0" err="1" smtClean="0">
                        <a:latin typeface="Cambria Math"/>
                      </a:rPr>
                      <m:t>𝑖</m:t>
                    </m:r>
                  </m:sub>
                </m:sSub>
              </m:oMath>
            </m:oMathPara>
          </a14:m>
          <a:endParaRPr lang="en-US" sz="1400" kern="1200" baseline="30000" dirty="0"/>
        </a:p>
      </dsp:txBody>
      <dsp:txXfrm>
        <a:off x="1250" y="711338"/>
        <a:ext cx="676870" cy="406122"/>
      </dsp:txXfrm>
    </dsp:sp>
    <dsp:sp modelId="{766B30D0-D67F-4ACF-8BAF-81A6BEBF9544}">
      <dsp:nvSpPr>
        <dsp:cNvPr id="0" name=""/>
        <dsp:cNvSpPr/>
      </dsp:nvSpPr>
      <dsp:spPr>
        <a:xfrm>
          <a:off x="745807" y="71133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>
        <a:off x="745807" y="711338"/>
        <a:ext cx="676870" cy="406122"/>
      </dsp:txXfrm>
    </dsp:sp>
    <dsp:sp modelId="{DDB74A3C-91DA-4F37-96F9-EF43921F7AC4}">
      <dsp:nvSpPr>
        <dsp:cNvPr id="0" name=""/>
        <dsp:cNvSpPr/>
      </dsp:nvSpPr>
      <dsp:spPr>
        <a:xfrm>
          <a:off x="1490364" y="71133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>
        <a:off x="1490364" y="711338"/>
        <a:ext cx="676870" cy="406122"/>
      </dsp:txXfrm>
    </dsp:sp>
    <dsp:sp modelId="{9E3B6035-67B7-4FAD-BDEF-DB6A63E86EAD}">
      <dsp:nvSpPr>
        <dsp:cNvPr id="0" name=""/>
        <dsp:cNvSpPr/>
      </dsp:nvSpPr>
      <dsp:spPr>
        <a:xfrm>
          <a:off x="2234922" y="71133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>
        <a:off x="2234922" y="711338"/>
        <a:ext cx="676870" cy="406122"/>
      </dsp:txXfrm>
    </dsp:sp>
    <dsp:sp modelId="{D8EBF8D3-1558-4F43-B412-D123913E4887}">
      <dsp:nvSpPr>
        <dsp:cNvPr id="0" name=""/>
        <dsp:cNvSpPr/>
      </dsp:nvSpPr>
      <dsp:spPr>
        <a:xfrm>
          <a:off x="2979479" y="71133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n-US" sz="1400" kern="1200" dirty="0"/>
        </a:p>
      </dsp:txBody>
      <dsp:txXfrm>
        <a:off x="2979479" y="711338"/>
        <a:ext cx="676870" cy="406122"/>
      </dsp:txXfrm>
    </dsp:sp>
    <dsp:sp modelId="{D97EF864-12AC-43AB-B8BF-897F05CADEE7}">
      <dsp:nvSpPr>
        <dsp:cNvPr id="0" name=""/>
        <dsp:cNvSpPr/>
      </dsp:nvSpPr>
      <dsp:spPr>
        <a:xfrm>
          <a:off x="1250" y="118514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i="1" kern="1200" dirty="0" smtClean="0">
                    <a:latin typeface="Cambria Math"/>
                  </a:rPr>
                  <m:t>𝑓</m:t>
                </m:r>
                <m:r>
                  <a:rPr lang="en-US" sz="1400" i="1" kern="1200" dirty="0" smtClean="0">
                    <a:latin typeface="Cambria Math"/>
                  </a:rPr>
                  <m:t>(</m:t>
                </m:r>
                <m:sSub>
                  <m:sSubPr>
                    <m:ctrlPr>
                      <a:rPr lang="en-US" sz="1400" i="1" kern="1200" dirty="0" err="1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400" i="1" kern="1200" dirty="0" err="1" smtClean="0">
                        <a:latin typeface="Cambria Math"/>
                      </a:rPr>
                      <m:t>𝑥</m:t>
                    </m:r>
                  </m:e>
                  <m:sub>
                    <m:r>
                      <a:rPr lang="en-US" sz="1400" i="1" kern="1200" dirty="0" err="1" smtClean="0">
                        <a:latin typeface="Cambria Math"/>
                      </a:rPr>
                      <m:t>𝑖</m:t>
                    </m:r>
                  </m:sub>
                </m:sSub>
                <m:r>
                  <a:rPr lang="en-US" sz="1400" i="1" kern="1200" dirty="0" smtClean="0">
                    <a:latin typeface="Cambria Math"/>
                  </a:rPr>
                  <m:t>)</m:t>
                </m:r>
              </m:oMath>
            </m:oMathPara>
          </a14:m>
          <a:endParaRPr lang="en-US" sz="1400" kern="1200" dirty="0"/>
        </a:p>
      </dsp:txBody>
      <dsp:txXfrm>
        <a:off x="1250" y="1185148"/>
        <a:ext cx="676870" cy="406122"/>
      </dsp:txXfrm>
    </dsp:sp>
    <dsp:sp modelId="{6A983694-3D0B-4E85-A038-A9AD8CE14403}">
      <dsp:nvSpPr>
        <dsp:cNvPr id="0" name=""/>
        <dsp:cNvSpPr/>
      </dsp:nvSpPr>
      <dsp:spPr>
        <a:xfrm>
          <a:off x="745807" y="118514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</a:t>
          </a:r>
          <a:endParaRPr lang="en-US" sz="1400" kern="1200" dirty="0"/>
        </a:p>
      </dsp:txBody>
      <dsp:txXfrm>
        <a:off x="745807" y="1185148"/>
        <a:ext cx="676870" cy="406122"/>
      </dsp:txXfrm>
    </dsp:sp>
    <dsp:sp modelId="{6B120EE6-C595-4BF8-9666-1A618EC395FB}">
      <dsp:nvSpPr>
        <dsp:cNvPr id="0" name=""/>
        <dsp:cNvSpPr/>
      </dsp:nvSpPr>
      <dsp:spPr>
        <a:xfrm>
          <a:off x="1490364" y="118514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0.3010</a:t>
          </a:r>
          <a:endParaRPr lang="en-US" sz="1400" kern="1200" dirty="0"/>
        </a:p>
      </dsp:txBody>
      <dsp:txXfrm>
        <a:off x="1490364" y="1185148"/>
        <a:ext cx="676870" cy="406122"/>
      </dsp:txXfrm>
    </dsp:sp>
    <dsp:sp modelId="{F5CEF8E6-3786-48AF-8C7D-CD03C0100FCF}">
      <dsp:nvSpPr>
        <dsp:cNvPr id="0" name=""/>
        <dsp:cNvSpPr/>
      </dsp:nvSpPr>
      <dsp:spPr>
        <a:xfrm>
          <a:off x="2234922" y="118514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0.4771</a:t>
          </a:r>
          <a:endParaRPr lang="en-US" sz="1400" kern="1200" dirty="0"/>
        </a:p>
      </dsp:txBody>
      <dsp:txXfrm>
        <a:off x="2234922" y="1185148"/>
        <a:ext cx="676870" cy="406122"/>
      </dsp:txXfrm>
    </dsp:sp>
    <dsp:sp modelId="{FB1FE6A1-1909-4EF1-9E0E-5D20BB59EA76}">
      <dsp:nvSpPr>
        <dsp:cNvPr id="0" name=""/>
        <dsp:cNvSpPr/>
      </dsp:nvSpPr>
      <dsp:spPr>
        <a:xfrm>
          <a:off x="2979479" y="1185148"/>
          <a:ext cx="676870" cy="406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0.6021</a:t>
          </a:r>
          <a:endParaRPr lang="en-US" sz="1400" kern="1200" dirty="0"/>
        </a:p>
      </dsp:txBody>
      <dsp:txXfrm>
        <a:off x="2979479" y="1185148"/>
        <a:ext cx="676870" cy="406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FC349-C214-46B5-8DEC-0F5A659687B0}">
      <dsp:nvSpPr>
        <dsp:cNvPr id="0" name=""/>
        <dsp:cNvSpPr/>
      </dsp:nvSpPr>
      <dsp:spPr>
        <a:xfrm>
          <a:off x="465" y="99789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i</a:t>
          </a:r>
          <a:endParaRPr lang="en-US" sz="1400" kern="1200" dirty="0"/>
        </a:p>
      </dsp:txBody>
      <dsp:txXfrm>
        <a:off x="465" y="99789"/>
        <a:ext cx="586010" cy="351606"/>
      </dsp:txXfrm>
    </dsp:sp>
    <dsp:sp modelId="{08D783CA-FD9A-4DDD-BBBD-91CB54218A1A}">
      <dsp:nvSpPr>
        <dsp:cNvPr id="0" name=""/>
        <dsp:cNvSpPr/>
      </dsp:nvSpPr>
      <dsp:spPr>
        <a:xfrm>
          <a:off x="645076" y="99789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</a:t>
          </a:r>
          <a:endParaRPr lang="en-US" sz="1400" kern="1200" dirty="0"/>
        </a:p>
      </dsp:txBody>
      <dsp:txXfrm>
        <a:off x="645076" y="99789"/>
        <a:ext cx="586010" cy="351606"/>
      </dsp:txXfrm>
    </dsp:sp>
    <dsp:sp modelId="{CDAEDE95-0E26-4E3D-9955-FD9DF4221CCC}">
      <dsp:nvSpPr>
        <dsp:cNvPr id="0" name=""/>
        <dsp:cNvSpPr/>
      </dsp:nvSpPr>
      <dsp:spPr>
        <a:xfrm>
          <a:off x="1289688" y="99789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>
        <a:off x="1289688" y="99789"/>
        <a:ext cx="586010" cy="351606"/>
      </dsp:txXfrm>
    </dsp:sp>
    <dsp:sp modelId="{6647B5DE-2AE7-49B7-87BD-ADB7E03EE4A0}">
      <dsp:nvSpPr>
        <dsp:cNvPr id="0" name=""/>
        <dsp:cNvSpPr/>
      </dsp:nvSpPr>
      <dsp:spPr>
        <a:xfrm>
          <a:off x="1934300" y="99789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>
        <a:off x="1934300" y="99789"/>
        <a:ext cx="586010" cy="351606"/>
      </dsp:txXfrm>
    </dsp:sp>
    <dsp:sp modelId="{88A346E8-B15B-4E27-A372-8C48119A7F3F}">
      <dsp:nvSpPr>
        <dsp:cNvPr id="0" name=""/>
        <dsp:cNvSpPr/>
      </dsp:nvSpPr>
      <dsp:spPr>
        <a:xfrm>
          <a:off x="2578912" y="99789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>
        <a:off x="2578912" y="99789"/>
        <a:ext cx="586010" cy="351606"/>
      </dsp:txXfrm>
    </dsp:sp>
    <dsp:sp modelId="{0C0D8BCD-207D-4C3A-8289-FFEF65B6F592}">
      <dsp:nvSpPr>
        <dsp:cNvPr id="0" name=""/>
        <dsp:cNvSpPr/>
      </dsp:nvSpPr>
      <dsp:spPr>
        <a:xfrm>
          <a:off x="3223524" y="99789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30000" dirty="0" smtClean="0"/>
            <a:t>4</a:t>
          </a:r>
          <a:endParaRPr lang="en-US" sz="1600" kern="1200" baseline="30000" dirty="0"/>
        </a:p>
      </dsp:txBody>
      <dsp:txXfrm>
        <a:off x="3223524" y="99789"/>
        <a:ext cx="586010" cy="351606"/>
      </dsp:txXfrm>
    </dsp:sp>
    <dsp:sp modelId="{766B30D0-D67F-4ACF-8BAF-81A6BEBF9544}">
      <dsp:nvSpPr>
        <dsp:cNvPr id="0" name=""/>
        <dsp:cNvSpPr/>
      </dsp:nvSpPr>
      <dsp:spPr>
        <a:xfrm>
          <a:off x="465" y="509996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14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400" b="0" i="1" kern="1200" dirty="0" smtClean="0">
                        <a:latin typeface="Cambria Math"/>
                      </a:rPr>
                      <m:t>𝑥</m:t>
                    </m:r>
                  </m:e>
                  <m:sub>
                    <m:r>
                      <a:rPr lang="en-US" sz="1400" i="1" kern="1200" dirty="0" smtClean="0">
                        <a:latin typeface="Cambria Math"/>
                      </a:rPr>
                      <m:t>𝑖</m:t>
                    </m:r>
                  </m:sub>
                </m:sSub>
              </m:oMath>
            </m:oMathPara>
          </a14:m>
          <a:endParaRPr lang="en-US" sz="1400" kern="1200" dirty="0"/>
        </a:p>
      </dsp:txBody>
      <dsp:txXfrm>
        <a:off x="465" y="509996"/>
        <a:ext cx="586010" cy="351606"/>
      </dsp:txXfrm>
    </dsp:sp>
    <dsp:sp modelId="{DDB74A3C-91DA-4F37-96F9-EF43921F7AC4}">
      <dsp:nvSpPr>
        <dsp:cNvPr id="0" name=""/>
        <dsp:cNvSpPr/>
      </dsp:nvSpPr>
      <dsp:spPr>
        <a:xfrm>
          <a:off x="645076" y="509996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</a:t>
          </a:r>
          <a:endParaRPr lang="en-US" sz="1400" kern="1200" dirty="0"/>
        </a:p>
      </dsp:txBody>
      <dsp:txXfrm>
        <a:off x="645076" y="509996"/>
        <a:ext cx="586010" cy="351606"/>
      </dsp:txXfrm>
    </dsp:sp>
    <dsp:sp modelId="{9E3B6035-67B7-4FAD-BDEF-DB6A63E86EAD}">
      <dsp:nvSpPr>
        <dsp:cNvPr id="0" name=""/>
        <dsp:cNvSpPr/>
      </dsp:nvSpPr>
      <dsp:spPr>
        <a:xfrm>
          <a:off x="1289688" y="509996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</a:t>
          </a:r>
          <a:endParaRPr lang="en-US" sz="1400" kern="1200" dirty="0"/>
        </a:p>
      </dsp:txBody>
      <dsp:txXfrm>
        <a:off x="1289688" y="509996"/>
        <a:ext cx="586010" cy="351606"/>
      </dsp:txXfrm>
    </dsp:sp>
    <dsp:sp modelId="{D8EBF8D3-1558-4F43-B412-D123913E4887}">
      <dsp:nvSpPr>
        <dsp:cNvPr id="0" name=""/>
        <dsp:cNvSpPr/>
      </dsp:nvSpPr>
      <dsp:spPr>
        <a:xfrm>
          <a:off x="1934300" y="509996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</a:t>
          </a:r>
          <a:endParaRPr lang="en-US" sz="1400" kern="1200" dirty="0"/>
        </a:p>
      </dsp:txBody>
      <dsp:txXfrm>
        <a:off x="1934300" y="509996"/>
        <a:ext cx="586010" cy="351606"/>
      </dsp:txXfrm>
    </dsp:sp>
    <dsp:sp modelId="{D97EF864-12AC-43AB-B8BF-897F05CADEE7}">
      <dsp:nvSpPr>
        <dsp:cNvPr id="0" name=""/>
        <dsp:cNvSpPr/>
      </dsp:nvSpPr>
      <dsp:spPr>
        <a:xfrm>
          <a:off x="2578912" y="509996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</a:t>
          </a:r>
          <a:endParaRPr lang="en-US" sz="1400" kern="1200" dirty="0"/>
        </a:p>
      </dsp:txBody>
      <dsp:txXfrm>
        <a:off x="2578912" y="509996"/>
        <a:ext cx="586010" cy="351606"/>
      </dsp:txXfrm>
    </dsp:sp>
    <dsp:sp modelId="{6A983694-3D0B-4E85-A038-A9AD8CE14403}">
      <dsp:nvSpPr>
        <dsp:cNvPr id="0" name=""/>
        <dsp:cNvSpPr/>
      </dsp:nvSpPr>
      <dsp:spPr>
        <a:xfrm>
          <a:off x="3223524" y="509996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</a:t>
          </a:r>
          <a:endParaRPr lang="en-US" sz="1400" kern="1200" dirty="0"/>
        </a:p>
      </dsp:txBody>
      <dsp:txXfrm>
        <a:off x="3223524" y="509996"/>
        <a:ext cx="586010" cy="351606"/>
      </dsp:txXfrm>
    </dsp:sp>
    <dsp:sp modelId="{6B120EE6-C595-4BF8-9666-1A618EC395FB}">
      <dsp:nvSpPr>
        <dsp:cNvPr id="0" name=""/>
        <dsp:cNvSpPr/>
      </dsp:nvSpPr>
      <dsp:spPr>
        <a:xfrm>
          <a:off x="465" y="920204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i="1" kern="1200" dirty="0" smtClean="0">
                    <a:latin typeface="Cambria Math"/>
                  </a:rPr>
                  <m:t>𝑓</m:t>
                </m:r>
                <m:r>
                  <a:rPr lang="en-US" sz="1400" i="1" kern="1200" dirty="0" smtClean="0">
                    <a:latin typeface="Cambria Math"/>
                  </a:rPr>
                  <m:t>(</m:t>
                </m:r>
                <m:sSub>
                  <m:sSubPr>
                    <m:ctrlPr>
                      <a:rPr lang="en-US" sz="1400" i="1" kern="1200" dirty="0" err="1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400" i="1" kern="1200" dirty="0" err="1" smtClean="0">
                        <a:latin typeface="Cambria Math"/>
                      </a:rPr>
                      <m:t>𝑥</m:t>
                    </m:r>
                  </m:e>
                  <m:sub>
                    <m:r>
                      <a:rPr lang="en-US" sz="1400" i="1" kern="1200" dirty="0" err="1" smtClean="0">
                        <a:latin typeface="Cambria Math"/>
                      </a:rPr>
                      <m:t>𝑖</m:t>
                    </m:r>
                  </m:sub>
                </m:sSub>
                <m:r>
                  <a:rPr lang="en-US" sz="1400" i="1" kern="1200" dirty="0" smtClean="0">
                    <a:latin typeface="Cambria Math"/>
                  </a:rPr>
                  <m:t>)</m:t>
                </m:r>
              </m:oMath>
            </m:oMathPara>
          </a14:m>
          <a:endParaRPr lang="en-US" sz="1400" kern="1200" dirty="0"/>
        </a:p>
      </dsp:txBody>
      <dsp:txXfrm>
        <a:off x="465" y="920204"/>
        <a:ext cx="586010" cy="351606"/>
      </dsp:txXfrm>
    </dsp:sp>
    <dsp:sp modelId="{FB1FE6A1-1909-4EF1-9E0E-5D20BB59EA76}">
      <dsp:nvSpPr>
        <dsp:cNvPr id="0" name=""/>
        <dsp:cNvSpPr/>
      </dsp:nvSpPr>
      <dsp:spPr>
        <a:xfrm>
          <a:off x="645076" y="920204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0</a:t>
          </a:r>
          <a:endParaRPr lang="en-US" sz="1400" kern="1200" dirty="0"/>
        </a:p>
      </dsp:txBody>
      <dsp:txXfrm>
        <a:off x="645076" y="920204"/>
        <a:ext cx="586010" cy="351606"/>
      </dsp:txXfrm>
    </dsp:sp>
    <dsp:sp modelId="{E7B801FF-72E9-4877-AE53-B8A9605984F6}">
      <dsp:nvSpPr>
        <dsp:cNvPr id="0" name=""/>
        <dsp:cNvSpPr/>
      </dsp:nvSpPr>
      <dsp:spPr>
        <a:xfrm>
          <a:off x="1289688" y="920204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</a:t>
          </a:r>
          <a:endParaRPr lang="en-US" sz="1600" kern="1200" dirty="0"/>
        </a:p>
      </dsp:txBody>
      <dsp:txXfrm>
        <a:off x="1289688" y="920204"/>
        <a:ext cx="586010" cy="351606"/>
      </dsp:txXfrm>
    </dsp:sp>
    <dsp:sp modelId="{DD8A1F17-259E-44C1-A1A8-9D11B8B10AFD}">
      <dsp:nvSpPr>
        <dsp:cNvPr id="0" name=""/>
        <dsp:cNvSpPr/>
      </dsp:nvSpPr>
      <dsp:spPr>
        <a:xfrm>
          <a:off x="1934300" y="920204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26</a:t>
          </a:r>
          <a:endParaRPr lang="en-US" sz="1600" kern="1200" dirty="0"/>
        </a:p>
      </dsp:txBody>
      <dsp:txXfrm>
        <a:off x="1934300" y="920204"/>
        <a:ext cx="586010" cy="351606"/>
      </dsp:txXfrm>
    </dsp:sp>
    <dsp:sp modelId="{6B3C864D-57D9-4BA4-BF77-34DB5EE49935}">
      <dsp:nvSpPr>
        <dsp:cNvPr id="0" name=""/>
        <dsp:cNvSpPr/>
      </dsp:nvSpPr>
      <dsp:spPr>
        <a:xfrm>
          <a:off x="2578912" y="920204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63</a:t>
          </a:r>
          <a:endParaRPr lang="en-US" sz="1600" kern="1200" dirty="0"/>
        </a:p>
      </dsp:txBody>
      <dsp:txXfrm>
        <a:off x="2578912" y="920204"/>
        <a:ext cx="586010" cy="351606"/>
      </dsp:txXfrm>
    </dsp:sp>
    <dsp:sp modelId="{6BF6A0DE-019F-4915-8158-FBA0163509AD}">
      <dsp:nvSpPr>
        <dsp:cNvPr id="0" name=""/>
        <dsp:cNvSpPr/>
      </dsp:nvSpPr>
      <dsp:spPr>
        <a:xfrm>
          <a:off x="3223524" y="920204"/>
          <a:ext cx="586010" cy="351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124</a:t>
          </a:r>
          <a:endParaRPr lang="en-US" sz="1600" kern="1200" dirty="0"/>
        </a:p>
      </dsp:txBody>
      <dsp:txXfrm>
        <a:off x="3223524" y="920204"/>
        <a:ext cx="586010" cy="351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1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1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8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8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7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62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8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8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2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2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39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8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63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5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6.xml"/><Relationship Id="rId4" Type="http://schemas.openxmlformats.org/officeDocument/2006/relationships/image" Target="../media/image35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Lectures </a:t>
            </a:r>
            <a:r>
              <a:rPr lang="en-US" dirty="0" smtClean="0"/>
              <a:t>9 </a:t>
            </a:r>
            <a:r>
              <a:rPr lang="en-US" dirty="0" smtClean="0"/>
              <a:t>&amp; </a:t>
            </a:r>
            <a:r>
              <a:rPr lang="en-US" dirty="0" smtClean="0"/>
              <a:t>10 </a:t>
            </a:r>
            <a:r>
              <a:rPr lang="en-US" smtClean="0"/>
              <a:t>&amp; </a:t>
            </a:r>
            <a:r>
              <a:rPr lang="en-US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Curve Fitting: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Divided Difference Table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1014266"/>
                  </p:ext>
                </p:extLst>
              </p:nvPr>
            </p:nvGraphicFramePr>
            <p:xfrm>
              <a:off x="228600" y="2306320"/>
              <a:ext cx="8763000" cy="43230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81000"/>
                    <a:gridCol w="762000"/>
                    <a:gridCol w="1143000"/>
                    <a:gridCol w="1371600"/>
                    <a:gridCol w="1447800"/>
                    <a:gridCol w="1752600"/>
                    <a:gridCol w="1905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divided difference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</a:tr>
                  <a:tr h="4419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1014266"/>
                  </p:ext>
                </p:extLst>
              </p:nvPr>
            </p:nvGraphicFramePr>
            <p:xfrm>
              <a:off x="228600" y="2306320"/>
              <a:ext cx="8763000" cy="43230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381000"/>
                    <a:gridCol w="762000"/>
                    <a:gridCol w="1143000"/>
                    <a:gridCol w="1371600"/>
                    <a:gridCol w="1447800"/>
                    <a:gridCol w="1752600"/>
                    <a:gridCol w="1905000"/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400" t="-3333" r="-1000000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3333" r="-564894" b="-3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divided difference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</a:tr>
                  <a:tr h="4419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400" t="-212329" r="-1000000" b="-687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212329" r="-564894" b="-687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7111" t="-373770" r="-372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400" t="-473770" r="-1000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473770" r="-56489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3586" t="-473770" r="-25316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7111" t="-583333" r="-372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0972" t="-583333" r="-10833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400" t="-672131" r="-10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672131" r="-56489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3586" t="-672131" r="-25316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60897" t="-672131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7111" t="-772131" r="-372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0972" t="-772131" r="-10833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400" t="-872131" r="-10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72131" r="-56489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3586" t="-872131" r="-25316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7111" t="-972131" r="-372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400" t="-1072131" r="-10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072131" r="-56489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878612842"/>
                  </p:ext>
                </p:extLst>
              </p:nvPr>
            </p:nvGraphicFramePr>
            <p:xfrm>
              <a:off x="5105400" y="609600"/>
              <a:ext cx="3810000" cy="1371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878612842"/>
                  </p:ext>
                </p:extLst>
              </p:nvPr>
            </p:nvGraphicFramePr>
            <p:xfrm>
              <a:off x="5105400" y="609600"/>
              <a:ext cx="3810000" cy="1371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52400" y="9144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Obtain the value of divided difference table for the given set of data points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03663" y="322652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4050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663" y="47635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3663" y="62614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18359" y="32360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4411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70463" y="4799205"/>
            <a:ext cx="5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70463" y="5549537"/>
            <a:ext cx="5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=63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6260068"/>
            <a:ext cx="5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sz="1400" dirty="0" smtClean="0"/>
              <a:t>124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33504" y="3657600"/>
            <a:ext cx="47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2137" y="4419600"/>
            <a:ext cx="5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5144589"/>
            <a:ext cx="5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=37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4315" y="5879068"/>
            <a:ext cx="5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=61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3682331"/>
            <a:ext cx="59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3088" y="4495800"/>
            <a:ext cx="4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1020" y="5192877"/>
            <a:ext cx="6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48400" y="40851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74377" y="4865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43942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3" idx="1"/>
          </p:cNvCxnSpPr>
          <p:nvPr/>
        </p:nvCxnSpPr>
        <p:spPr>
          <a:xfrm flipV="1">
            <a:off x="4573088" y="3866997"/>
            <a:ext cx="227512" cy="218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95800" y="4724400"/>
            <a:ext cx="227512" cy="218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344488" y="5420694"/>
            <a:ext cx="227512" cy="218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096000" y="4353894"/>
            <a:ext cx="227512" cy="218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043748" y="5042263"/>
            <a:ext cx="227512" cy="218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646126" y="4645631"/>
            <a:ext cx="227512" cy="2181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6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/>
              <a:t>Divided Difference Table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5344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Now calculate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(2.5)</m:t>
                    </m:r>
                  </m:oMath>
                </a14:m>
                <a:r>
                  <a:rPr lang="en-US" sz="2800" dirty="0" smtClean="0"/>
                  <a:t> using the previous divided difference table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534400" cy="5486400"/>
              </a:xfrm>
              <a:blipFill rotWithShape="1">
                <a:blip r:embed="rId3"/>
                <a:stretch>
                  <a:fillRect l="-1429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133600"/>
                <a:ext cx="8229600" cy="266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=0+7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2.5−1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=10.5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=10.5+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=10.5+6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2.5−1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=15+1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2.5−1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2.5−3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=15−0.375=14.625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2.5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=14.625+0=14.625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33600"/>
                <a:ext cx="8229600" cy="2660600"/>
              </a:xfrm>
              <a:prstGeom prst="rect">
                <a:avLst/>
              </a:prstGeom>
              <a:blipFill rotWithShape="1">
                <a:blip r:embed="rId4"/>
                <a:stretch>
                  <a:fillRect l="-148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" y="5257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example function is a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order polynomial function. Because its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order derivative is zero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1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with Equidistant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given tabular values are in a sequence of equally spaced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𝑘h</m:t>
                    </m:r>
                    <m:r>
                      <a:rPr lang="en-US" sz="2800" b="0" i="1" smtClean="0">
                        <a:latin typeface="Cambria Math"/>
                      </a:rPr>
                      <m:t>  </m:t>
                    </m:r>
                    <m:r>
                      <a:rPr lang="en-US" sz="2800" b="0" i="1" smtClean="0">
                        <a:latin typeface="Cambria Math"/>
                      </a:rPr>
                      <m:t>𝑤h𝑒𝑟𝑒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𝑖𝑠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𝑡h𝑒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𝑟𝑒𝑓𝑒𝑟𝑒𝑛𝑐𝑒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𝑝𝑜𝑖𝑛𝑡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</m:oMath>
                </a14:m>
                <a:endParaRPr lang="en-US" sz="2800" b="0" i="1" dirty="0" smtClean="0">
                  <a:latin typeface="Cambria Math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𝑖𝑠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𝑎𝑛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𝑖𝑛𝑡𝑒𝑟𝑔𝑒𝑟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𝑜𝑟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−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h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𝑖𝑠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𝑡h𝑒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𝑠𝑡𝑒𝑝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𝑠𝑖𝑧𝑒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Here </a:t>
                </a:r>
                <a:r>
                  <a:rPr lang="en-US" sz="2800" dirty="0"/>
                  <a:t>we are going to  remove the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from Newton interpolation </a:t>
                </a:r>
                <a:r>
                  <a:rPr lang="en-US" sz="2800" dirty="0" smtClean="0"/>
                  <a:t>polynomial, </a:t>
                </a:r>
                <a:r>
                  <a:rPr lang="en-US" sz="2800" dirty="0"/>
                  <a:t>rather represents with difference </a:t>
                </a:r>
                <a:r>
                  <a:rPr lang="en-US" sz="2800" dirty="0" smtClean="0"/>
                  <a:t>form (forward difference table)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first forward difference is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second forward difference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1111" t="-941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4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 with Equidistant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6019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We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Similarly,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h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−∆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 i="1">
                          <a:latin typeface="Cambria Math"/>
                        </a:rPr>
                        <m:t>.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i="1">
                          <a:latin typeface="Cambria Math"/>
                        </a:rPr>
                        <m:t>h</m:t>
                      </m:r>
                      <m:r>
                        <a:rPr lang="en-US" sz="2800" i="1">
                          <a:latin typeface="Cambria Math"/>
                        </a:rPr>
                        <m:t>.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{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]}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We know,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(=2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Okay,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∆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.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In general,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!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Now from the Newton interpolation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800" dirty="0" smtClean="0"/>
                  <a:t> (3)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6019800"/>
              </a:xfrm>
              <a:blipFill rotWithShape="1">
                <a:blip r:embed="rId3"/>
                <a:stretch>
                  <a:fillRect l="-1111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91000" y="1230085"/>
            <a:ext cx="2667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4" action="ppaction://hlinksldjump"/>
          </p:cNvPr>
          <p:cNvSpPr/>
          <p:nvPr/>
        </p:nvSpPr>
        <p:spPr>
          <a:xfrm>
            <a:off x="7315200" y="5943600"/>
            <a:ext cx="1447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</a:t>
            </a:r>
            <a:endParaRPr lang="en-US" dirty="0"/>
          </a:p>
        </p:txBody>
      </p:sp>
      <p:sp>
        <p:nvSpPr>
          <p:cNvPr id="6" name="Right Arrow 5">
            <a:hlinkClick r:id="rId5" action="ppaction://hlinksldjump"/>
          </p:cNvPr>
          <p:cNvSpPr/>
          <p:nvPr/>
        </p:nvSpPr>
        <p:spPr>
          <a:xfrm>
            <a:off x="7391400" y="6400800"/>
            <a:ext cx="1371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 with Equidistant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6388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We know,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𝑘h</m:t>
                    </m:r>
                  </m:oMath>
                </a14:m>
                <a:r>
                  <a:rPr lang="en-US" sz="2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Now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𝑠h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h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From (3),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!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…(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+1)]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…(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1" smtClean="0">
                          <a:latin typeface="Cambria Math"/>
                        </a:rPr>
                        <m:t>𝑠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.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…(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−1))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638800"/>
              </a:xfrm>
              <a:blipFill rotWithShape="1">
                <a:blip r:embed="rId3"/>
                <a:stretch>
                  <a:fillRect l="-1113" t="-1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2667000" y="32766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00400" y="3124200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6336268"/>
            <a:ext cx="861060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This formula is called Newton-Gregory forward difference formula</a:t>
            </a:r>
          </a:p>
        </p:txBody>
      </p:sp>
    </p:spTree>
    <p:extLst>
      <p:ext uri="{BB962C8B-B14F-4D97-AF65-F5344CB8AC3E}">
        <p14:creationId xmlns:p14="http://schemas.microsoft.com/office/powerpoint/2010/main" val="12046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 with Equidistant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106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The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is calculated as follows: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1066800"/>
              </a:xfrm>
              <a:blipFill rotWithShape="1">
                <a:blip r:embed="rId3"/>
                <a:stretch>
                  <a:fillRect l="-1481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6557975"/>
                  </p:ext>
                </p:extLst>
              </p:nvPr>
            </p:nvGraphicFramePr>
            <p:xfrm>
              <a:off x="457200" y="2057400"/>
              <a:ext cx="74676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408689"/>
                    <a:gridCol w="1447800"/>
                    <a:gridCol w="1458589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difference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6557975"/>
                  </p:ext>
                </p:extLst>
              </p:nvPr>
            </p:nvGraphicFramePr>
            <p:xfrm>
              <a:off x="457200" y="2057400"/>
              <a:ext cx="74676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408689"/>
                    <a:gridCol w="1447800"/>
                    <a:gridCol w="1458589"/>
                    <a:gridCol w="1524000"/>
                  </a:tblGrid>
                  <a:tr h="92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11" r="-864567" b="-366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3311" r="-684286" b="-366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3311" r="-314719" b="-366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3311" r="-205462" b="-366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7950" t="-3311" r="-104603" b="-366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000" t="-3311" b="-36688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55738" r="-864567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255738" r="-684286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361667" r="-314719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54098" r="-864567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454098" r="-68428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454098" r="-205462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554098" r="-314719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7950" t="-554098" r="-104603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54098" r="-864567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654098" r="-684286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654098" r="-205462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000" t="-654098" b="-40983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754098" r="-314719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7950" t="-754098" r="-104603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68333" r="-864567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868333" r="-68428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868333" r="-205462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952459" r="-31471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52459" r="-86456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1052459" r="-68428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1219200" y="2971800"/>
            <a:ext cx="8382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3352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733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4101737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1" y="4458789"/>
            <a:ext cx="15240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57800" y="2964359"/>
            <a:ext cx="281940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These are the differences we need 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3162300"/>
            <a:ext cx="3048000" cy="186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62801" y="3733800"/>
            <a:ext cx="457199" cy="55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5200" y="35433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0" y="3733800"/>
            <a:ext cx="342900" cy="36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05000" y="3200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05000" y="36314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39885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05000" y="44196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4724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905000" y="51554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981200" y="5486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81200" y="59174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76600" y="3505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76600" y="39362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76600" y="42933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76600" y="4724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76600" y="51315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76600" y="55626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72000" y="3962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72000" y="43934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00600" y="46743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800600" y="5105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72200" y="4267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72200" y="46982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22494" y="6351494"/>
            <a:ext cx="3352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Forward difference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53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Interpolation with Equidistant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719321"/>
                  </p:ext>
                </p:extLst>
              </p:nvPr>
            </p:nvGraphicFramePr>
            <p:xfrm>
              <a:off x="533400" y="16764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719321"/>
                  </p:ext>
                </p:extLst>
              </p:nvPr>
            </p:nvGraphicFramePr>
            <p:xfrm>
              <a:off x="533400" y="16764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4" t="-8197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4" t="-108197" r="-5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685800"/>
                <a:ext cx="8305800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Estimate the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𝜃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 smtClean="0"/>
                  <a:t>for θ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/>
                          </a:rPr>
                          <m:t>35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2800" dirty="0" smtClean="0"/>
                  <a:t> using Newton-Gregory forward difference formula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85800"/>
                <a:ext cx="8305800" cy="963854"/>
              </a:xfrm>
              <a:prstGeom prst="rect">
                <a:avLst/>
              </a:prstGeom>
              <a:blipFill rotWithShape="1">
                <a:blip r:embed="rId4"/>
                <a:stretch>
                  <a:fillRect l="-1542" t="-4430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23028118"/>
                  </p:ext>
                </p:extLst>
              </p:nvPr>
            </p:nvGraphicFramePr>
            <p:xfrm>
              <a:off x="457200" y="2514600"/>
              <a:ext cx="73152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343278"/>
                    <a:gridCol w="1447800"/>
                    <a:gridCol w="1447800"/>
                    <a:gridCol w="1447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difference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23028118"/>
                  </p:ext>
                </p:extLst>
              </p:nvPr>
            </p:nvGraphicFramePr>
            <p:xfrm>
              <a:off x="457200" y="2514600"/>
              <a:ext cx="73152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343278"/>
                    <a:gridCol w="1447800"/>
                    <a:gridCol w="1447800"/>
                    <a:gridCol w="1447800"/>
                  </a:tblGrid>
                  <a:tr h="92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311" r="-844882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0714" t="-3311" r="-666429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20814" t="-3311" r="-322172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5907" t="-3311" r="-200422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4622" t="-3311" r="-99580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6329" t="-3311" b="-37218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362200" y="3821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0.1684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81200" y="3657600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981200" y="4006334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455754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0.1580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81200" y="4393474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81200" y="4742208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9137" y="52955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0.1428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68137" y="5131526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68137" y="5480260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9137" y="6031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0.1232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68137" y="5867400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968137" y="6216134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4202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-0.0104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200400" y="4006334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00400" y="4387334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81400" y="4920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-0.0152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00400" y="4724400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00400" y="5105400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1474" y="56696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-0.0196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50474" y="5473337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50474" y="5854337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16137" y="455279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-0.0048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95800" y="4343400"/>
            <a:ext cx="520337" cy="3940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5800" y="4737463"/>
            <a:ext cx="520337" cy="3940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66063" y="52886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-0.0044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85063" y="5092337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85063" y="5473337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90063" y="4920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0.0004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943600" y="4724400"/>
            <a:ext cx="546463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791200" y="5105400"/>
            <a:ext cx="698863" cy="3748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7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0" grpId="0"/>
      <p:bldP spid="23" grpId="0"/>
      <p:bldP spid="28" grpId="0"/>
      <p:bldP spid="31" grpId="0"/>
      <p:bldP spid="34" grpId="0"/>
      <p:bldP spid="3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Forward Difference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31837"/>
                <a:ext cx="8839200" cy="5592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We know,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.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…(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−1))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=10, </m:t>
                    </m:r>
                    <m:r>
                      <a:rPr lang="en-US" sz="2400" b="0" i="1" dirty="0" smtClean="0">
                        <a:latin typeface="Cambria Math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</a:rPr>
                      <m:t>=10, </m:t>
                    </m:r>
                    <m:r>
                      <a:rPr lang="en-US" sz="2400" b="0" i="1" dirty="0" smtClean="0">
                        <a:latin typeface="Cambria Math"/>
                      </a:rPr>
                      <m:t>𝑎𝑛𝑑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=35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We know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𝑠h</m:t>
                    </m:r>
                  </m:oMath>
                </a14:m>
                <a:r>
                  <a:rPr lang="en-US" sz="2400" dirty="0" smtClean="0"/>
                  <a:t>, 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35−10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=2.5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=0.1736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=0.1736+</m:t>
                      </m:r>
                      <m:r>
                        <a:rPr lang="en-US" sz="2400" b="0" i="0" smtClean="0">
                          <a:latin typeface="Cambria Math"/>
                        </a:rPr>
                        <m:t>0.1684</m:t>
                      </m:r>
                      <m:r>
                        <a:rPr lang="en-US" sz="2400" b="0" i="1" smtClean="0">
                          <a:latin typeface="Cambria Math"/>
                        </a:rPr>
                        <m:t>×2.5=0.5946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=0.5946+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−0.0104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2.5(2.5−1)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=0.5751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2.5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=0.5751+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/>
                            </a:rPr>
                            <m:t>−0.0048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2.5(2.5−1)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(2.5−2)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=0.5736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31837"/>
                <a:ext cx="8839200" cy="5592763"/>
              </a:xfrm>
              <a:blipFill rotWithShape="1">
                <a:blip r:embed="rId3"/>
                <a:stretch>
                  <a:fillRect l="-1034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5943600"/>
            <a:ext cx="86868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see that after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order the result is accurate to three decimal places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5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Backward </a:t>
            </a:r>
            <a:r>
              <a:rPr lang="en-US" dirty="0"/>
              <a:t>Difference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If the table is too long and the required point is close to the end of the table, another formula is used for interpolation called </a:t>
                </a:r>
                <a:r>
                  <a:rPr lang="en-US" sz="2800" i="1" dirty="0" smtClean="0"/>
                  <a:t>Newton-Gregory backward difference formula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𝑘h</m:t>
                    </m:r>
                  </m:oMath>
                </a14:m>
                <a:r>
                  <a:rPr lang="en-US" sz="2800" dirty="0" smtClean="0"/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𝑠h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𝑠h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𝑘h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From (3),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∆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𝑗</m:t>
                          </m:r>
                          <m:r>
                            <a:rPr lang="en-US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.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…(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1)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𝛻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.</m:t>
                      </m:r>
                      <m:r>
                        <a:rPr lang="en-US" sz="2800" i="1">
                          <a:latin typeface="Cambria Math"/>
                        </a:rPr>
                        <m:t>𝑠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.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…(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−1))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3"/>
                <a:stretch>
                  <a:fillRect l="-1259" t="-86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hlinkClick r:id="rId4" action="ppaction://hlinksldjump"/>
          </p:cNvPr>
          <p:cNvSpPr/>
          <p:nvPr/>
        </p:nvSpPr>
        <p:spPr>
          <a:xfrm>
            <a:off x="6705600" y="33528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eq</a:t>
            </a:r>
            <a:r>
              <a:rPr lang="en-US" dirty="0" smtClean="0">
                <a:hlinkClick r:id="rId4" action="ppaction://hlinksldjump"/>
              </a:rPr>
              <a:t>.</a:t>
            </a:r>
            <a:r>
              <a:rPr lang="en-US" dirty="0" smtClean="0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r>
              <a:rPr lang="en-US" dirty="0"/>
              <a:t>Backward Difference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229600" cy="106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The coefficients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 smtClean="0"/>
                  <a:t> is calculated as follows: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229600" cy="1066800"/>
              </a:xfrm>
              <a:blipFill rotWithShape="1">
                <a:blip r:embed="rId3"/>
                <a:stretch>
                  <a:fillRect l="-1556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713441"/>
                  </p:ext>
                </p:extLst>
              </p:nvPr>
            </p:nvGraphicFramePr>
            <p:xfrm>
              <a:off x="457200" y="2142680"/>
              <a:ext cx="74676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408689"/>
                    <a:gridCol w="1447800"/>
                    <a:gridCol w="1458589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difference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𝛁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𝛁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𝛁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𝛻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0" dirty="0" smtClean="0">
                                        <a:latin typeface="Cambria Math"/>
                                      </a:rPr>
                                      <m:t>𝛻</m:t>
                                    </m:r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713441"/>
                  </p:ext>
                </p:extLst>
              </p:nvPr>
            </p:nvGraphicFramePr>
            <p:xfrm>
              <a:off x="457200" y="2142680"/>
              <a:ext cx="74676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408689"/>
                    <a:gridCol w="1447800"/>
                    <a:gridCol w="1458589"/>
                    <a:gridCol w="1524000"/>
                  </a:tblGrid>
                  <a:tr h="92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11" r="-864567" b="-367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3311" r="-684286" b="-367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3311" r="-314719" b="-367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3311" r="-205462" b="-367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7950" t="-3311" r="-104603" b="-367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000" t="-3311" b="-3675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55738" r="-864567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255738" r="-684286" b="-8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355738" r="-314719" b="-7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55738" r="-864567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455738" r="-68428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455738" r="-205462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555738" r="-314719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7950" t="-555738" r="-104603" b="-5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66667" r="-864567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666667" r="-684286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666667" r="-205462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0000" t="-666667" b="-41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754098" r="-314719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7950" t="-754098" r="-10460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54098" r="-864567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854098" r="-684286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9244" t="-854098" r="-20546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15584" t="-954098" r="-314719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54098" r="-86456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90714" t="-1054098" r="-68428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1243150" y="5996620"/>
            <a:ext cx="8382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5638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5257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9937" y="4902926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0" y="4558937"/>
            <a:ext cx="1524000" cy="381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5515970"/>
            <a:ext cx="281940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These are the differences we need </a:t>
            </a:r>
            <a:endParaRPr lang="en-US" sz="2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95600" y="5713911"/>
            <a:ext cx="3048000" cy="186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162800" y="4939937"/>
            <a:ext cx="13063" cy="576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2081350" y="6094911"/>
            <a:ext cx="3862250" cy="92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10200" y="5307874"/>
            <a:ext cx="505962" cy="222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05000" y="3200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05000" y="36314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05000" y="39885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05000" y="44196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05000" y="4724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905000" y="51554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1200" y="5486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981200" y="59174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6600" y="3505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76600" y="39362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6600" y="42933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76600" y="4724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76600" y="51315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76600" y="55626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2000" y="3962400"/>
            <a:ext cx="685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572000" y="4293326"/>
            <a:ext cx="685800" cy="4049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00600" y="46743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00600" y="5105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72200" y="4267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172200" y="4698274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36694" y="6396335"/>
            <a:ext cx="38593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Backward difference table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6290221" y="2777580"/>
            <a:ext cx="434340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However, the calculation is same of forward difference table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6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Lagrange Interpolation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Computation requires more number of multiplications/divisions, additions and subtractions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Doesn’t have the facility to add one more data point to improve the accuracy,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(</m:t>
                    </m:r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can’t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which is already might be available, need to start from the beginning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229600" cy="4525963"/>
              </a:xfrm>
              <a:blipFill rotWithShape="1">
                <a:blip r:embed="rId3"/>
                <a:stretch>
                  <a:fillRect l="-1556" t="-1213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Backward Difference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1044342"/>
                  </p:ext>
                </p:extLst>
              </p:nvPr>
            </p:nvGraphicFramePr>
            <p:xfrm>
              <a:off x="533400" y="16764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1044342"/>
                  </p:ext>
                </p:extLst>
              </p:nvPr>
            </p:nvGraphicFramePr>
            <p:xfrm>
              <a:off x="533400" y="1676400"/>
              <a:ext cx="8229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4" t="-8197" r="-5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4" t="-108197" r="-5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685800"/>
                <a:ext cx="8305800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Estimate the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𝜃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 smtClean="0"/>
                  <a:t>for θ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/>
                          </a:rPr>
                          <m:t>35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sz="2800" dirty="0" smtClean="0"/>
                  <a:t> using Newton-Gregory backward difference formula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85800"/>
                <a:ext cx="8305800" cy="963854"/>
              </a:xfrm>
              <a:prstGeom prst="rect">
                <a:avLst/>
              </a:prstGeom>
              <a:blipFill rotWithShape="1">
                <a:blip r:embed="rId4"/>
                <a:stretch>
                  <a:fillRect l="-1542" t="-4430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800986"/>
                  </p:ext>
                </p:extLst>
              </p:nvPr>
            </p:nvGraphicFramePr>
            <p:xfrm>
              <a:off x="457200" y="2514600"/>
              <a:ext cx="73152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343278"/>
                    <a:gridCol w="1447800"/>
                    <a:gridCol w="1447800"/>
                    <a:gridCol w="14478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difference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𝛁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𝛁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difference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𝛁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800986"/>
                  </p:ext>
                </p:extLst>
              </p:nvPr>
            </p:nvGraphicFramePr>
            <p:xfrm>
              <a:off x="457200" y="2514600"/>
              <a:ext cx="7315200" cy="425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775487"/>
                    <a:gridCol w="853035"/>
                    <a:gridCol w="1343278"/>
                    <a:gridCol w="1447800"/>
                    <a:gridCol w="1447800"/>
                    <a:gridCol w="1447800"/>
                  </a:tblGrid>
                  <a:tr h="92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311" r="-844882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90714" t="-3311" r="-666429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20814" t="-3311" r="-322172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5907" t="-3311" r="-200422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4622" t="-3311" r="-99580" b="-372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6329" t="-3311" b="-37218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0.1736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0.3420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0.5000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0.6428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0.7660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62200" y="3821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0.1684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657600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81200" y="4006334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455754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0.1580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81200" y="4393474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81200" y="4742208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37" y="529559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0.1428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68137" y="5131526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968137" y="5480260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49137" y="6031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0.1232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68137" y="5867400"/>
            <a:ext cx="381000" cy="3487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68137" y="6216134"/>
            <a:ext cx="381000" cy="337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4202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-0.0104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00400" y="4006334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00400" y="4387334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4920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-0.0152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0400" y="4724400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00400" y="5105400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1474" y="56696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-0.0196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50474" y="5473337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50474" y="5854337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16137" y="455279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-0.0048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495800" y="4343400"/>
            <a:ext cx="520337" cy="3940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95800" y="4737463"/>
            <a:ext cx="520337" cy="3940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66063" y="52886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-0.0044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85063" y="5092337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85063" y="5473337"/>
            <a:ext cx="381000" cy="354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90063" y="4920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0.0004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43600" y="4724400"/>
            <a:ext cx="546463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791200" y="5105400"/>
            <a:ext cx="698863" cy="3748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6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19" grpId="0"/>
      <p:bldP spid="22" grpId="0"/>
      <p:bldP spid="25" grpId="0"/>
      <p:bldP spid="28" grpId="0"/>
      <p:bldP spid="31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Backward Difference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We know,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/>
                          </a:rPr>
                          <m:t>𝛻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.</m:t>
                    </m:r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2!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.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3!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+…+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…(</m:t>
                        </m:r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  <m:r>
                          <a:rPr lang="en-US" sz="2800" i="1">
                            <a:latin typeface="Cambria Math"/>
                          </a:rPr>
                          <m:t>+(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−1))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5</m:t>
                    </m:r>
                    <m:r>
                      <a:rPr lang="en-US" sz="2800" i="1" dirty="0">
                        <a:latin typeface="Cambria Math"/>
                      </a:rPr>
                      <m:t>0, </m:t>
                    </m:r>
                    <m:r>
                      <a:rPr lang="en-US" sz="2800" i="1" dirty="0">
                        <a:latin typeface="Cambria Math"/>
                      </a:rPr>
                      <m:t>h</m:t>
                    </m:r>
                    <m:r>
                      <a:rPr lang="en-US" sz="2800" i="1" dirty="0">
                        <a:latin typeface="Cambria Math"/>
                      </a:rPr>
                      <m:t>=10, </m:t>
                    </m:r>
                    <m:r>
                      <a:rPr lang="en-US" sz="2800" i="1" dirty="0">
                        <a:latin typeface="Cambria Math"/>
                      </a:rPr>
                      <m:t>𝑎𝑛𝑑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=35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We know,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𝑠h</m:t>
                    </m:r>
                  </m:oMath>
                </a14:m>
                <a:r>
                  <a:rPr lang="en-US" sz="2800" dirty="0" smtClean="0"/>
                  <a:t>, So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35−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50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−1</m:t>
                    </m:r>
                    <m:r>
                      <a:rPr lang="en-US" sz="2800" i="1">
                        <a:latin typeface="Cambria Math"/>
                      </a:rPr>
                      <m:t>.5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Now,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=0.7660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=0.7660+0.1232×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=0.5812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=0.5812+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−0.0196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(−1.5)(−1.5+1)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=0.57385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−1.5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638800"/>
              </a:xfrm>
              <a:blipFill rotWithShape="0">
                <a:blip r:embed="rId3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60438"/>
          </a:xfrm>
        </p:spPr>
        <p:txBody>
          <a:bodyPr/>
          <a:lstStyle/>
          <a:p>
            <a:r>
              <a:rPr lang="en-US" dirty="0" smtClean="0"/>
              <a:t>Spline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229600" cy="160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When n is large compared to the true degree of a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order polynomial doesn’t provide accurate result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229600" cy="1600200"/>
              </a:xfrm>
              <a:blipFill rotWithShape="1">
                <a:blip r:embed="rId3"/>
                <a:stretch>
                  <a:fillRect l="-1926" t="-4962" r="-593" b="-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KUET\CSE2207\Pictures\Spline1_Balagurusam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5715000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2667000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Undesirable maxima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6015335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Undesirable minima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3805535"/>
            <a:ext cx="21336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Actual function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10200" y="42672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00400" y="42672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52600" y="3128665"/>
            <a:ext cx="1371600" cy="67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600700" y="3128665"/>
            <a:ext cx="419100" cy="224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1981200" y="5638800"/>
            <a:ext cx="609600" cy="607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410200" y="5638800"/>
            <a:ext cx="381000" cy="37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020762"/>
          </a:xfrm>
        </p:spPr>
        <p:txBody>
          <a:bodyPr/>
          <a:lstStyle/>
          <a:p>
            <a:r>
              <a:rPr lang="en-US" dirty="0"/>
              <a:t>Spline Interpolation</a:t>
            </a:r>
          </a:p>
        </p:txBody>
      </p:sp>
      <p:pic>
        <p:nvPicPr>
          <p:cNvPr id="2050" name="Picture 2" descr="E:\KUET\CSE2207\Pictures\Splin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38200"/>
            <a:ext cx="2415540" cy="57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More examples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1200" y="1219200"/>
            <a:ext cx="76200" cy="35814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2667000"/>
            <a:ext cx="33528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Increasing polynomial order provides wilder oscillations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5769114"/>
            <a:ext cx="3962400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Rather spline interpolation (max. 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order ) gives better result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5562600" y="6123057"/>
            <a:ext cx="60960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Spline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534400" cy="2285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solution is,</a:t>
            </a:r>
          </a:p>
          <a:p>
            <a:pPr marL="0" indent="0">
              <a:buNone/>
            </a:pPr>
            <a:r>
              <a:rPr lang="en-US" dirty="0" smtClean="0"/>
              <a:t>Divide the entire range of points into subintervals and use local low-order polynomials to interpolate each interval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3429000"/>
            <a:ext cx="0" cy="289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95600" y="6324600"/>
            <a:ext cx="5562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526971" y="4035647"/>
            <a:ext cx="5159829" cy="1471805"/>
          </a:xfrm>
          <a:custGeom>
            <a:avLst/>
            <a:gdLst>
              <a:gd name="connsiteX0" fmla="*/ 0 w 5159829"/>
              <a:gd name="connsiteY0" fmla="*/ 1359313 h 1471805"/>
              <a:gd name="connsiteX1" fmla="*/ 888275 w 5159829"/>
              <a:gd name="connsiteY1" fmla="*/ 1424627 h 1471805"/>
              <a:gd name="connsiteX2" fmla="*/ 1358538 w 5159829"/>
              <a:gd name="connsiteY2" fmla="*/ 745359 h 1471805"/>
              <a:gd name="connsiteX3" fmla="*/ 1854926 w 5159829"/>
              <a:gd name="connsiteY3" fmla="*/ 340410 h 1471805"/>
              <a:gd name="connsiteX4" fmla="*/ 2416629 w 5159829"/>
              <a:gd name="connsiteY4" fmla="*/ 340410 h 1471805"/>
              <a:gd name="connsiteX5" fmla="*/ 3122023 w 5159829"/>
              <a:gd name="connsiteY5" fmla="*/ 732296 h 1471805"/>
              <a:gd name="connsiteX6" fmla="*/ 3866606 w 5159829"/>
              <a:gd name="connsiteY6" fmla="*/ 601667 h 1471805"/>
              <a:gd name="connsiteX7" fmla="*/ 4193178 w 5159829"/>
              <a:gd name="connsiteY7" fmla="*/ 157530 h 1471805"/>
              <a:gd name="connsiteX8" fmla="*/ 4663440 w 5159829"/>
              <a:gd name="connsiteY8" fmla="*/ 776 h 1471805"/>
              <a:gd name="connsiteX9" fmla="*/ 5159829 w 5159829"/>
              <a:gd name="connsiteY9" fmla="*/ 209782 h 14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9829" h="1471805">
                <a:moveTo>
                  <a:pt x="0" y="1359313"/>
                </a:moveTo>
                <a:cubicBezTo>
                  <a:pt x="330926" y="1443133"/>
                  <a:pt x="661852" y="1526953"/>
                  <a:pt x="888275" y="1424627"/>
                </a:cubicBezTo>
                <a:cubicBezTo>
                  <a:pt x="1114698" y="1322301"/>
                  <a:pt x="1197430" y="926062"/>
                  <a:pt x="1358538" y="745359"/>
                </a:cubicBezTo>
                <a:cubicBezTo>
                  <a:pt x="1519646" y="564656"/>
                  <a:pt x="1678578" y="407901"/>
                  <a:pt x="1854926" y="340410"/>
                </a:cubicBezTo>
                <a:cubicBezTo>
                  <a:pt x="2031274" y="272919"/>
                  <a:pt x="2205446" y="275096"/>
                  <a:pt x="2416629" y="340410"/>
                </a:cubicBezTo>
                <a:cubicBezTo>
                  <a:pt x="2627812" y="405724"/>
                  <a:pt x="2880360" y="688753"/>
                  <a:pt x="3122023" y="732296"/>
                </a:cubicBezTo>
                <a:cubicBezTo>
                  <a:pt x="3363686" y="775839"/>
                  <a:pt x="3688080" y="697461"/>
                  <a:pt x="3866606" y="601667"/>
                </a:cubicBezTo>
                <a:cubicBezTo>
                  <a:pt x="4045132" y="505873"/>
                  <a:pt x="4060372" y="257678"/>
                  <a:pt x="4193178" y="157530"/>
                </a:cubicBezTo>
                <a:cubicBezTo>
                  <a:pt x="4325984" y="57382"/>
                  <a:pt x="4502332" y="-7933"/>
                  <a:pt x="4663440" y="776"/>
                </a:cubicBezTo>
                <a:cubicBezTo>
                  <a:pt x="4824549" y="9485"/>
                  <a:pt x="4992189" y="109633"/>
                  <a:pt x="5159829" y="209782"/>
                </a:cubicBezTo>
              </a:path>
            </a:pathLst>
          </a:cu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343400" y="5507452"/>
            <a:ext cx="0" cy="81714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5181600" y="4401760"/>
            <a:ext cx="76200" cy="94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603274" y="4706560"/>
            <a:ext cx="76200" cy="94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7848600" y="4038600"/>
            <a:ext cx="76200" cy="94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306389" y="5431549"/>
            <a:ext cx="76200" cy="94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328349" y="4449025"/>
            <a:ext cx="896794" cy="998186"/>
          </a:xfrm>
          <a:custGeom>
            <a:avLst/>
            <a:gdLst>
              <a:gd name="connsiteX0" fmla="*/ 21582 w 896794"/>
              <a:gd name="connsiteY0" fmla="*/ 998186 h 998186"/>
              <a:gd name="connsiteX1" fmla="*/ 113022 w 896794"/>
              <a:gd name="connsiteY1" fmla="*/ 149101 h 998186"/>
              <a:gd name="connsiteX2" fmla="*/ 896794 w 896794"/>
              <a:gd name="connsiteY2" fmla="*/ 5409 h 99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794" h="998186">
                <a:moveTo>
                  <a:pt x="21582" y="998186"/>
                </a:moveTo>
                <a:cubicBezTo>
                  <a:pt x="-5633" y="656375"/>
                  <a:pt x="-32847" y="314564"/>
                  <a:pt x="113022" y="149101"/>
                </a:cubicBezTo>
                <a:cubicBezTo>
                  <a:pt x="258891" y="-16362"/>
                  <a:pt x="577842" y="-5477"/>
                  <a:pt x="896794" y="5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212080" y="4144371"/>
            <a:ext cx="1423851" cy="610509"/>
          </a:xfrm>
          <a:custGeom>
            <a:avLst/>
            <a:gdLst>
              <a:gd name="connsiteX0" fmla="*/ 0 w 1423851"/>
              <a:gd name="connsiteY0" fmla="*/ 297000 h 610509"/>
              <a:gd name="connsiteX1" fmla="*/ 574766 w 1423851"/>
              <a:gd name="connsiteY1" fmla="*/ 9618 h 610509"/>
              <a:gd name="connsiteX2" fmla="*/ 1423851 w 1423851"/>
              <a:gd name="connsiteY2" fmla="*/ 610509 h 61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3851" h="610509">
                <a:moveTo>
                  <a:pt x="0" y="297000"/>
                </a:moveTo>
                <a:cubicBezTo>
                  <a:pt x="168729" y="127183"/>
                  <a:pt x="337458" y="-42634"/>
                  <a:pt x="574766" y="9618"/>
                </a:cubicBezTo>
                <a:cubicBezTo>
                  <a:pt x="812075" y="61869"/>
                  <a:pt x="1295400" y="532132"/>
                  <a:pt x="1423851" y="6105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622869" y="4075611"/>
            <a:ext cx="1267097" cy="679269"/>
          </a:xfrm>
          <a:custGeom>
            <a:avLst/>
            <a:gdLst>
              <a:gd name="connsiteX0" fmla="*/ 0 w 1267097"/>
              <a:gd name="connsiteY0" fmla="*/ 679269 h 679269"/>
              <a:gd name="connsiteX1" fmla="*/ 522514 w 1267097"/>
              <a:gd name="connsiteY1" fmla="*/ 169818 h 679269"/>
              <a:gd name="connsiteX2" fmla="*/ 1267097 w 1267097"/>
              <a:gd name="connsiteY2" fmla="*/ 0 h 67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097" h="679269">
                <a:moveTo>
                  <a:pt x="0" y="679269"/>
                </a:moveTo>
                <a:cubicBezTo>
                  <a:pt x="155665" y="481149"/>
                  <a:pt x="311331" y="283029"/>
                  <a:pt x="522514" y="169818"/>
                </a:cubicBezTo>
                <a:cubicBezTo>
                  <a:pt x="733697" y="56607"/>
                  <a:pt x="1138646" y="50074"/>
                  <a:pt x="12670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876903" y="3879369"/>
            <a:ext cx="862148" cy="235431"/>
          </a:xfrm>
          <a:custGeom>
            <a:avLst/>
            <a:gdLst>
              <a:gd name="connsiteX0" fmla="*/ 0 w 862148"/>
              <a:gd name="connsiteY0" fmla="*/ 196242 h 235431"/>
              <a:gd name="connsiteX1" fmla="*/ 470263 w 862148"/>
              <a:gd name="connsiteY1" fmla="*/ 300 h 235431"/>
              <a:gd name="connsiteX2" fmla="*/ 862148 w 862148"/>
              <a:gd name="connsiteY2" fmla="*/ 235431 h 23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148" h="235431">
                <a:moveTo>
                  <a:pt x="0" y="196242"/>
                </a:moveTo>
                <a:cubicBezTo>
                  <a:pt x="163286" y="95005"/>
                  <a:pt x="326572" y="-6232"/>
                  <a:pt x="470263" y="300"/>
                </a:cubicBezTo>
                <a:cubicBezTo>
                  <a:pt x="613954" y="6832"/>
                  <a:pt x="785948" y="202774"/>
                  <a:pt x="862148" y="2354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409406" y="5225144"/>
            <a:ext cx="927463" cy="248193"/>
          </a:xfrm>
          <a:custGeom>
            <a:avLst/>
            <a:gdLst>
              <a:gd name="connsiteX0" fmla="*/ 0 w 927463"/>
              <a:gd name="connsiteY0" fmla="*/ 13062 h 248193"/>
              <a:gd name="connsiteX1" fmla="*/ 509451 w 927463"/>
              <a:gd name="connsiteY1" fmla="*/ 26125 h 248193"/>
              <a:gd name="connsiteX2" fmla="*/ 927463 w 927463"/>
              <a:gd name="connsiteY2" fmla="*/ 248193 h 24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463" h="248193">
                <a:moveTo>
                  <a:pt x="0" y="13062"/>
                </a:moveTo>
                <a:cubicBezTo>
                  <a:pt x="177437" y="-1"/>
                  <a:pt x="354874" y="-13063"/>
                  <a:pt x="509451" y="26125"/>
                </a:cubicBezTo>
                <a:cubicBezTo>
                  <a:pt x="664028" y="65313"/>
                  <a:pt x="820783" y="241662"/>
                  <a:pt x="927463" y="2481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6324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06885" y="6524655"/>
            <a:ext cx="11495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0" y="47715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667000" y="3733800"/>
            <a:ext cx="0" cy="972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1800" y="4953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Actual functions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endCxn id="8" idx="6"/>
          </p:cNvCxnSpPr>
          <p:nvPr/>
        </p:nvCxnSpPr>
        <p:spPr>
          <a:xfrm flipH="1" flipV="1">
            <a:off x="7393577" y="4637314"/>
            <a:ext cx="226423" cy="50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49337" y="6324600"/>
                <a:ext cx="775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37" y="6324600"/>
                <a:ext cx="7750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 flipH="1">
            <a:off x="6622869" y="4842748"/>
            <a:ext cx="13063" cy="14818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61463" y="6412468"/>
                <a:ext cx="775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63" y="6412468"/>
                <a:ext cx="7750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18" idx="2"/>
          </p:cNvCxnSpPr>
          <p:nvPr/>
        </p:nvCxnSpPr>
        <p:spPr>
          <a:xfrm>
            <a:off x="5225143" y="4454434"/>
            <a:ext cx="32657" cy="18701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87537" y="6248400"/>
                <a:ext cx="775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37" y="6248400"/>
                <a:ext cx="7750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1" idx="2"/>
            <a:endCxn id="50" idx="0"/>
          </p:cNvCxnSpPr>
          <p:nvPr/>
        </p:nvCxnSpPr>
        <p:spPr>
          <a:xfrm>
            <a:off x="7889966" y="4075611"/>
            <a:ext cx="41366" cy="229470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543800" y="6370320"/>
                <a:ext cx="775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6370320"/>
                <a:ext cx="7750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022669" y="3023737"/>
            <a:ext cx="16002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Piecewise polynomials</a:t>
            </a:r>
            <a:endParaRPr lang="en-US" sz="2000" dirty="0"/>
          </a:p>
        </p:txBody>
      </p:sp>
      <p:cxnSp>
        <p:nvCxnSpPr>
          <p:cNvPr id="60" name="Straight Arrow Connector 59"/>
          <p:cNvCxnSpPr>
            <a:endCxn id="58" idx="2"/>
          </p:cNvCxnSpPr>
          <p:nvPr/>
        </p:nvCxnSpPr>
        <p:spPr>
          <a:xfrm flipV="1">
            <a:off x="5676900" y="3731623"/>
            <a:ext cx="145869" cy="353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495800" y="3731623"/>
            <a:ext cx="526869" cy="764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1" idx="1"/>
          </p:cNvCxnSpPr>
          <p:nvPr/>
        </p:nvCxnSpPr>
        <p:spPr>
          <a:xfrm flipH="1" flipV="1">
            <a:off x="6603274" y="3731623"/>
            <a:ext cx="542109" cy="51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0200" y="5257800"/>
            <a:ext cx="851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Knots</a:t>
            </a:r>
            <a:endParaRPr lang="en-US" sz="2000" dirty="0"/>
          </a:p>
        </p:txBody>
      </p:sp>
      <p:cxnSp>
        <p:nvCxnSpPr>
          <p:cNvPr id="70" name="Straight Arrow Connector 69"/>
          <p:cNvCxnSpPr>
            <a:stCxn id="8" idx="1"/>
            <a:endCxn id="68" idx="1"/>
          </p:cNvCxnSpPr>
          <p:nvPr/>
        </p:nvCxnSpPr>
        <p:spPr>
          <a:xfrm flipV="1">
            <a:off x="4415246" y="5457855"/>
            <a:ext cx="994954" cy="2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257800" y="4495800"/>
            <a:ext cx="304800" cy="893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5"/>
          </p:cNvCxnSpPr>
          <p:nvPr/>
        </p:nvCxnSpPr>
        <p:spPr>
          <a:xfrm flipH="1">
            <a:off x="6019800" y="4767943"/>
            <a:ext cx="629194" cy="621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/>
      <p:bldP spid="28" grpId="0"/>
      <p:bldP spid="31" grpId="0"/>
      <p:bldP spid="36" grpId="0"/>
      <p:bldP spid="39" grpId="0"/>
      <p:bldP spid="45" grpId="0"/>
      <p:bldP spid="50" grpId="0"/>
      <p:bldP spid="58" grpId="0" animBg="1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Spline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5105400" cy="137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Different orders of spline</a:t>
            </a:r>
            <a:endParaRPr lang="en-US" dirty="0"/>
          </a:p>
        </p:txBody>
      </p:sp>
      <p:pic>
        <p:nvPicPr>
          <p:cNvPr id="3074" name="Picture 2" descr="E:\KUET\CSE2207\Pictures\Splin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42721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334000" y="1752600"/>
            <a:ext cx="0" cy="388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3429000"/>
            <a:ext cx="396240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Higher order spline removes discontinuity and  provides smooth interpolation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42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/>
              <a:t>Spline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4400"/>
                <a:ext cx="8686800" cy="5715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 smtClean="0"/>
                  <a:t> degree spline function if it satisfy the following 2 conditions: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a polynomial of degree at most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 smtClean="0"/>
                  <a:t> at each of the subintervals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𝑤h𝑒𝑟𝑒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=0,1,2,…,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and its derivatives of orders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1,2,….,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 are continuous in the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Example, 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+1,  −1≤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≤0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+1,  0≤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≤1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4−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,  1≤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≤2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/>
                  <a:t> are splines or not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Here,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=4,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=0,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=2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=4−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686800" cy="5715000"/>
              </a:xfrm>
              <a:blipFill rotWithShape="0">
                <a:blip r:embed="rId3"/>
                <a:stretch>
                  <a:fillRect l="-1404" t="-1706"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84238"/>
          </a:xfrm>
        </p:spPr>
        <p:txBody>
          <a:bodyPr/>
          <a:lstStyle/>
          <a:p>
            <a:r>
              <a:rPr lang="en-US" dirty="0"/>
              <a:t>Spline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10600" cy="5135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=0+1=1, </m:t>
                      </m:r>
                      <m:r>
                        <a:rPr lang="en-US" sz="2800" b="0" i="1" smtClean="0"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=0+1=1, </m:t>
                      </m:r>
                      <m:r>
                        <a:rPr lang="en-US" sz="2800" b="0" i="1" smtClean="0"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=2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𝑎𝑔𝑎𝑖𝑛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=2+1=3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=4−1=3, </m:t>
                      </m:r>
                      <m:r>
                        <a:rPr lang="en-US" sz="2800" b="0" i="1" smtClean="0"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So, the piecewise polynomials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are continuous but their first-order derivatives are not, so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a first order spline.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Now try this one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,   0≤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≤1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+1,  1≤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≤2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≤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≤3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/>
                  <a:t>, tell 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 smtClean="0"/>
                  <a:t>is a spline of which order?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10600" cy="5135563"/>
              </a:xfrm>
              <a:blipFill rotWithShape="0">
                <a:blip r:embed="rId3"/>
                <a:stretch>
                  <a:fillRect l="-1487" r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6106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Cubic Splines are the popular most because of its ability of interpolating data with smooth curves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 cubic spline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consists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cubics</a:t>
                </a:r>
                <a:r>
                  <a:rPr lang="en-US" sz="2800" dirty="0" smtClean="0"/>
                  <a:t> corresponds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 subintervals, i.e.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=1,2,…,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 smtClean="0"/>
                  <a:t>satisfy the following conditions: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𝑠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 smtClean="0"/>
                  <a:t>must interpolate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 smtClean="0"/>
                  <a:t> at all the points,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=0,1,…,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</a:t>
                </a:r>
                <a:r>
                  <a:rPr lang="en-US" sz="2800" dirty="0" err="1" smtClean="0"/>
                  <a:t>cubics</a:t>
                </a:r>
                <a:r>
                  <a:rPr lang="en-US" sz="2800" dirty="0" smtClean="0"/>
                  <a:t>’ values must be equal at the interior knots,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first and 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derivatives are equal at the </a:t>
                </a:r>
                <a:r>
                  <a:rPr lang="en-US" sz="2800" dirty="0"/>
                  <a:t>interior </a:t>
                </a:r>
                <a:r>
                  <a:rPr lang="en-US" sz="2800" dirty="0" smtClean="0"/>
                  <a:t>knots,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′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′′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′′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derivatives at the end points are zero, i.e.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610600" cy="5791200"/>
              </a:xfrm>
              <a:blipFill rotWithShape="1">
                <a:blip r:embed="rId3"/>
                <a:stretch>
                  <a:fillRect l="-1203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6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1. Numerical Methods</a:t>
            </a:r>
            <a:r>
              <a:rPr lang="en-US" dirty="0" smtClean="0"/>
              <a:t> by E </a:t>
            </a:r>
            <a:r>
              <a:rPr lang="en-US" dirty="0" err="1" smtClean="0"/>
              <a:t>Balagurusamy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2. Numerical </a:t>
            </a:r>
            <a:r>
              <a:rPr lang="en-US" b="1" dirty="0"/>
              <a:t>Methods for Engineers </a:t>
            </a:r>
            <a:r>
              <a:rPr lang="en-US" dirty="0"/>
              <a:t>by S.C. </a:t>
            </a:r>
            <a:r>
              <a:rPr lang="en-US" dirty="0" err="1"/>
              <a:t>Chapra</a:t>
            </a:r>
            <a:r>
              <a:rPr lang="en-US" dirty="0"/>
              <a:t>, R.P. </a:t>
            </a:r>
            <a:r>
              <a:rPr lang="en-US" dirty="0" err="1"/>
              <a:t>Canale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smtClean="0"/>
              <a:t>Newton Interpolation Polynomial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10600" cy="571500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Newton interpolation polynomial can overcome the drawback of Lagrange interpolation polynomial. </a:t>
                </a:r>
                <a:endParaRPr lang="en-US" sz="28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How?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Let we have the following Newton form of polynomial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)+…+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…(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 (2)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where the interpolation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 smtClean="0"/>
                  <a:t> replaces C in the Newton power form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th order polynomial equation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Let,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=0,1,…, 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−1 </m:t>
                    </m:r>
                  </m:oMath>
                </a14:m>
                <a:r>
                  <a:rPr lang="en-US" sz="2800" dirty="0" smtClean="0"/>
                  <a:t>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are the interpolating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10600" cy="5715000"/>
              </a:xfrm>
              <a:blipFill rotWithShape="1">
                <a:blip r:embed="rId3"/>
                <a:stretch>
                  <a:fillRect l="-1275" t="-854" r="-1983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57600" y="61722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Interpolation </a:t>
            </a:r>
            <a:r>
              <a:rPr lang="en-US" dirty="0" smtClean="0"/>
              <a:t>Polynomial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4582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𝑖𝑠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𝑐𝑎𝑙𝑙𝑒𝑑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𝑓𝑖𝑟𝑠𝑡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𝑑𝑖𝑣𝑖𝑑𝑒𝑑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𝑑𝑖𝑓𝑓𝑒𝑟𝑛𝑐𝑒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𝑖𝑠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𝑐𝑎𝑙𝑙𝑒𝑑</m:t>
                      </m:r>
                      <m:r>
                        <a:rPr lang="en-US" sz="2800" i="1">
                          <a:latin typeface="Cambria Math"/>
                        </a:rPr>
                        <m:t> 2</m:t>
                      </m:r>
                      <m:r>
                        <a:rPr lang="en-US" sz="2800" i="1">
                          <a:latin typeface="Cambria Math"/>
                        </a:rPr>
                        <m:t>𝑛𝑑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𝑑𝑖𝑣𝑖𝑑𝑒𝑑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𝑑𝑖𝑓𝑓𝑒𝑟𝑒𝑛𝑐𝑒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458200" cy="5334000"/>
              </a:xfrm>
              <a:blipFill rotWithShape="1">
                <a:blip r:embed="rId3"/>
                <a:stretch>
                  <a:fillRect b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00300" y="2286000"/>
            <a:ext cx="42291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3024" y="4567518"/>
            <a:ext cx="7956176" cy="1147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Interpolation Polynomial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…,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𝑖𝑠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𝑐𝑎𝑙𝑙𝑒𝑑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baseline="30000" smtClean="0">
                          <a:latin typeface="Cambria Math"/>
                        </a:rPr>
                        <m:t>𝑡h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𝑑𝑖𝑣𝑖𝑑𝑒𝑑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𝑑𝑖𝑓𝑓𝑒𝑟𝑒𝑛𝑐𝑒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Replacing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from (2)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+…+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…(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]</m:t>
                          </m:r>
                          <m:nary>
                            <m:naryPr>
                              <m:chr m:val="∏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i="1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This is called Newton divided difference interpolation polynomial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562600"/>
              </a:xfrm>
              <a:blipFill rotWithShape="0">
                <a:blip r:embed="rId3"/>
                <a:stretch>
                  <a:fillRect l="-111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hlinkClick r:id="rId4" action="ppaction://hlinksldjump"/>
          </p:cNvPr>
          <p:cNvSpPr/>
          <p:nvPr/>
        </p:nvSpPr>
        <p:spPr>
          <a:xfrm>
            <a:off x="7315200" y="63246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diff.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Interpolation Polynomial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8000"/>
                <a:ext cx="8610600" cy="3733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0.3010−0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2−1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=0.3010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0.4771−0.3010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3−2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=0.1761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𝑆𝑜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0.1761−0.3010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3−1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=−0.06245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8000"/>
                <a:ext cx="8610600" cy="37338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85800" y="838200"/>
                <a:ext cx="8001000" cy="99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 smtClean="0"/>
                  <a:t>Lets try the following example using Newton interpolation polynomial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 </m:t>
                    </m:r>
                    <m:r>
                      <a:rPr lang="en-US" sz="2800" i="1" dirty="0" smtClean="0">
                        <a:latin typeface="Cambria Math"/>
                      </a:rPr>
                      <m:t>𝑓𝑜𝑟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 = 3.5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38200"/>
                <a:ext cx="8001000" cy="990600"/>
              </a:xfrm>
              <a:prstGeom prst="rect">
                <a:avLst/>
              </a:prstGeom>
              <a:blipFill rotWithShape="1">
                <a:blip r:embed="rId4"/>
                <a:stretch>
                  <a:fillRect l="-1601" t="-555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914767562"/>
                  </p:ext>
                </p:extLst>
              </p:nvPr>
            </p:nvGraphicFramePr>
            <p:xfrm>
              <a:off x="2514600" y="1524000"/>
              <a:ext cx="3657600" cy="182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914767562"/>
                  </p:ext>
                </p:extLst>
              </p:nvPr>
            </p:nvGraphicFramePr>
            <p:xfrm>
              <a:off x="2514600" y="1524000"/>
              <a:ext cx="3657600" cy="1828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070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Interpolation Polynomial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610600" cy="5486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𝑁𝑜𝑤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0.6021−0.4771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4−3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=0.125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0.125−</m:t>
                          </m:r>
                          <m:r>
                            <a:rPr lang="en-US" sz="2800" i="1">
                              <a:latin typeface="Cambria Math"/>
                            </a:rPr>
                            <m:t>0.1761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4−2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=−0.02555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−0.02555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800" i="1">
                              <a:latin typeface="Cambria Math"/>
                            </a:rPr>
                            <m:t>−0.06245 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4−1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=0.0123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3.5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=0+</m:t>
                    </m:r>
                    <m:r>
                      <a:rPr lang="en-US" sz="2800" i="1">
                        <a:latin typeface="Cambria Math"/>
                      </a:rPr>
                      <m:t>0.3010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3.5−1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0" smtClean="0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−0.06245 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3.5−1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3.5−2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0.0123</m:t>
                      </m:r>
                      <m:r>
                        <a:rPr lang="en-US" sz="2800" b="0" i="1" smtClean="0">
                          <a:latin typeface="Cambria Math"/>
                        </a:rPr>
                        <m:t>(3.5−1)(3.5−2)(3.5−3)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3.5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=0.5413625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i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610600" cy="5486400"/>
              </a:xfrm>
              <a:blipFill rotWithShape="1">
                <a:blip r:embed="rId3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" y="6096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So, you see, we can add one more data points anytime for more accuracy in this method and also can reuse the previous calculation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5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r>
              <a:rPr lang="en-US" dirty="0" smtClean="0"/>
              <a:t>Divided Difference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686800" cy="5257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A higher order divided difference is obtained from some lower order divided differences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e</a:t>
                </a:r>
                <a:r>
                  <a:rPr lang="en-US" sz="2800" dirty="0" smtClean="0"/>
                  <a:t>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Given some interpolating points, recursively we can calculate a higher order divided difference from the first order divided differences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e</a:t>
                </a:r>
                <a:r>
                  <a:rPr lang="en-US" sz="2800" dirty="0" smtClean="0"/>
                  <a:t>.g.  We will calculate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using divided difference table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686800" cy="5257800"/>
              </a:xfrm>
              <a:blipFill rotWithShape="1">
                <a:blip r:embed="rId3"/>
                <a:stretch>
                  <a:fillRect l="-1193" t="-1043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9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/>
              <a:t>Divided Difference </a:t>
            </a:r>
            <a:r>
              <a:rPr lang="en-US" dirty="0" smtClean="0"/>
              <a:t>Table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6973663"/>
                  </p:ext>
                </p:extLst>
              </p:nvPr>
            </p:nvGraphicFramePr>
            <p:xfrm>
              <a:off x="304800" y="1295400"/>
              <a:ext cx="8763000" cy="42519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620389"/>
                    <a:gridCol w="775487"/>
                    <a:gridCol w="853035"/>
                    <a:gridCol w="1408689"/>
                    <a:gridCol w="1447800"/>
                    <a:gridCol w="1752600"/>
                    <a:gridCol w="1905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divided difference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6973663"/>
                  </p:ext>
                </p:extLst>
              </p:nvPr>
            </p:nvGraphicFramePr>
            <p:xfrm>
              <a:off x="304800" y="1295400"/>
              <a:ext cx="8763000" cy="42519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620389"/>
                    <a:gridCol w="775487"/>
                    <a:gridCol w="853035"/>
                    <a:gridCol w="1408689"/>
                    <a:gridCol w="1447800"/>
                    <a:gridCol w="1752600"/>
                    <a:gridCol w="1905000"/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315" t="-3333" r="-951969" b="-3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3571" t="-3333" r="-763571" b="-3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First order divided difference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Second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Third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Fourth</a:t>
                          </a:r>
                          <a:r>
                            <a:rPr lang="en-US" baseline="0" dirty="0" smtClean="0"/>
                            <a:t> order</a:t>
                          </a:r>
                          <a:r>
                            <a:rPr lang="en-US" dirty="0" smtClean="0"/>
                            <a:t> divided difference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315" t="-254098" r="-951969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3571" t="-254098" r="-76357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9740" t="-360000" r="-362771" b="-7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315" t="-452459" r="-95196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3571" t="-452459" r="-76357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101" t="-452459" r="-2521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9740" t="-552459" r="-36277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1986" t="-552459" r="-10905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315" t="-652459" r="-95196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3571" t="-652459" r="-76357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101" t="-652459" r="-2521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9425" t="-652459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9740" t="-752459" r="-36277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1986" t="-752459" r="-10905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315" t="-866667" r="-951969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3571" t="-866667" r="-76357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52101" t="-866667" r="-25210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59740" t="-950820" r="-3627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315" t="-1050820" r="-9519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3571" t="-1050820" r="-7635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438400" y="2362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38400" y="2819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3124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38400" y="3581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38400" y="39123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4343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38400" y="4674326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38400" y="5105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78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7800" y="3124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47800" y="3886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7800" y="4648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7674" y="2756263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707674" y="3213463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57600" y="3505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657600" y="3962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42672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657600" y="4724400"/>
            <a:ext cx="4572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57800" y="3124200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257800" y="3657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57800" y="3886200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57800" y="4419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10400" y="3429000"/>
            <a:ext cx="3048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010400" y="39624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276600" y="2129135"/>
                <a:ext cx="609600" cy="461665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29135"/>
                <a:ext cx="60960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3048000" y="2552700"/>
            <a:ext cx="3048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48200" y="2209800"/>
                <a:ext cx="609600" cy="461665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209800"/>
                <a:ext cx="609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45" idx="2"/>
          </p:cNvCxnSpPr>
          <p:nvPr/>
        </p:nvCxnSpPr>
        <p:spPr>
          <a:xfrm flipV="1">
            <a:off x="4724400" y="2671465"/>
            <a:ext cx="228600" cy="3765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19800" y="2552700"/>
                <a:ext cx="609600" cy="461665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52700"/>
                <a:ext cx="6096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endCxn id="47" idx="2"/>
          </p:cNvCxnSpPr>
          <p:nvPr/>
        </p:nvCxnSpPr>
        <p:spPr>
          <a:xfrm flipV="1">
            <a:off x="6172200" y="3014365"/>
            <a:ext cx="152400" cy="414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787640" y="2971800"/>
                <a:ext cx="609600" cy="461665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640" y="2971800"/>
                <a:ext cx="60960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 flipV="1">
            <a:off x="7924799" y="3480162"/>
            <a:ext cx="1" cy="4060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905000" y="1600200"/>
                <a:ext cx="609600" cy="461665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600200"/>
                <a:ext cx="609600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2209800" y="2094523"/>
            <a:ext cx="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7" grpId="0" animBg="1"/>
      <p:bldP spid="52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1039</Words>
  <Application>Microsoft Office PowerPoint</Application>
  <PresentationFormat>On-screen Show (4:3)</PresentationFormat>
  <Paragraphs>484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Lectures 9 &amp; 10 &amp; 11 Curve Fitting: Interpolation</vt:lpstr>
      <vt:lpstr>Lagrange Interpolation Polynomial</vt:lpstr>
      <vt:lpstr>Newton Interpolation Polynomial</vt:lpstr>
      <vt:lpstr>Newton Interpolation Polynomial (Cont.)</vt:lpstr>
      <vt:lpstr>Newton Interpolation Polynomial (Cont.)</vt:lpstr>
      <vt:lpstr>Newton Interpolation Polynomial (Cont.)</vt:lpstr>
      <vt:lpstr>Newton Interpolation Polynomial (Cont.)</vt:lpstr>
      <vt:lpstr>Divided Difference Table</vt:lpstr>
      <vt:lpstr>Divided Difference Table (Cont.)</vt:lpstr>
      <vt:lpstr>Divided Difference Table (Cont.)</vt:lpstr>
      <vt:lpstr>Divided Difference Table (Cont.)</vt:lpstr>
      <vt:lpstr>Interpolation with Equidistant Points</vt:lpstr>
      <vt:lpstr>Interpolation with Equidistant Points</vt:lpstr>
      <vt:lpstr>Interpolation with Equidistant Points</vt:lpstr>
      <vt:lpstr>Interpolation with Equidistant Points</vt:lpstr>
      <vt:lpstr>Interpolation with Equidistant Points</vt:lpstr>
      <vt:lpstr>Forward Difference Table</vt:lpstr>
      <vt:lpstr>Backward Difference Table</vt:lpstr>
      <vt:lpstr>Backward Difference Table</vt:lpstr>
      <vt:lpstr>Backward Difference Table</vt:lpstr>
      <vt:lpstr>Backward Difference Table</vt:lpstr>
      <vt:lpstr>Spline Interpolation</vt:lpstr>
      <vt:lpstr>Spline Interpolation</vt:lpstr>
      <vt:lpstr>Spline Interpolation</vt:lpstr>
      <vt:lpstr>Spline Interpolation</vt:lpstr>
      <vt:lpstr>Spline Interpolation</vt:lpstr>
      <vt:lpstr>Spline Interpolation</vt:lpstr>
      <vt:lpstr>Cubic Splines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pc</cp:lastModifiedBy>
  <cp:revision>227</cp:revision>
  <dcterms:created xsi:type="dcterms:W3CDTF">2014-01-30T15:34:21Z</dcterms:created>
  <dcterms:modified xsi:type="dcterms:W3CDTF">2023-08-24T09:12:39Z</dcterms:modified>
</cp:coreProperties>
</file>