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ehrab Hossain Opi" userId="8a26925b80f9e391" providerId="LiveId" clId="{180AB6CD-32B6-4B23-8584-B61AF98AB4C8}"/>
    <pc:docChg chg="undo custSel addSld delSld modSld">
      <pc:chgData name="Md Mehrab Hossain Opi" userId="8a26925b80f9e391" providerId="LiveId" clId="{180AB6CD-32B6-4B23-8584-B61AF98AB4C8}" dt="2023-10-16T04:09:33.961" v="2449"/>
      <pc:docMkLst>
        <pc:docMk/>
      </pc:docMkLst>
      <pc:sldChg chg="modSp mod modAnim">
        <pc:chgData name="Md Mehrab Hossain Opi" userId="8a26925b80f9e391" providerId="LiveId" clId="{180AB6CD-32B6-4B23-8584-B61AF98AB4C8}" dt="2023-10-16T04:02:40.718" v="2404"/>
        <pc:sldMkLst>
          <pc:docMk/>
          <pc:sldMk cId="3472765523" sldId="257"/>
        </pc:sldMkLst>
        <pc:spChg chg="mod">
          <ac:chgData name="Md Mehrab Hossain Opi" userId="8a26925b80f9e391" providerId="LiveId" clId="{180AB6CD-32B6-4B23-8584-B61AF98AB4C8}" dt="2023-10-15T15:42:31.963" v="230" actId="20577"/>
          <ac:spMkLst>
            <pc:docMk/>
            <pc:sldMk cId="3472765523" sldId="257"/>
            <ac:spMk id="3" creationId="{AD7EA4F6-4D65-705B-63E4-C90E9DBD02B9}"/>
          </ac:spMkLst>
        </pc:spChg>
      </pc:sldChg>
      <pc:sldChg chg="addSp delSp modSp new mod modAnim">
        <pc:chgData name="Md Mehrab Hossain Opi" userId="8a26925b80f9e391" providerId="LiveId" clId="{180AB6CD-32B6-4B23-8584-B61AF98AB4C8}" dt="2023-10-16T04:02:57.180" v="2407"/>
        <pc:sldMkLst>
          <pc:docMk/>
          <pc:sldMk cId="2864239566" sldId="258"/>
        </pc:sldMkLst>
        <pc:spChg chg="mod">
          <ac:chgData name="Md Mehrab Hossain Opi" userId="8a26925b80f9e391" providerId="LiveId" clId="{180AB6CD-32B6-4B23-8584-B61AF98AB4C8}" dt="2023-10-15T15:44:28.129" v="259" actId="20577"/>
          <ac:spMkLst>
            <pc:docMk/>
            <pc:sldMk cId="2864239566" sldId="258"/>
            <ac:spMk id="2" creationId="{C17F2E52-A739-0ABC-8F9C-8C8FE53673C6}"/>
          </ac:spMkLst>
        </pc:spChg>
        <pc:spChg chg="mod">
          <ac:chgData name="Md Mehrab Hossain Opi" userId="8a26925b80f9e391" providerId="LiveId" clId="{180AB6CD-32B6-4B23-8584-B61AF98AB4C8}" dt="2023-10-15T16:00:26.271" v="336" actId="20577"/>
          <ac:spMkLst>
            <pc:docMk/>
            <pc:sldMk cId="2864239566" sldId="258"/>
            <ac:spMk id="3" creationId="{3BC33523-9164-1B84-DC8D-3AC02F56E5C2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4" creationId="{F4A7C956-2528-AF0D-5A6B-48AE67D4F7E1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5" creationId="{4239B819-C2FD-455E-B14C-ED99FD2B25EF}"/>
          </ac:spMkLst>
        </pc:spChg>
        <pc:spChg chg="add del mod">
          <ac:chgData name="Md Mehrab Hossain Opi" userId="8a26925b80f9e391" providerId="LiveId" clId="{180AB6CD-32B6-4B23-8584-B61AF98AB4C8}" dt="2023-10-15T16:00:54.997" v="346"/>
          <ac:spMkLst>
            <pc:docMk/>
            <pc:sldMk cId="2864239566" sldId="258"/>
            <ac:spMk id="6" creationId="{46EE3797-2A4E-215B-BD98-15ACD1578B02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7" creationId="{4B660E23-8B8C-85E5-2767-C5A024A3B7A2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8" creationId="{9EF3C443-2174-5127-BF53-1527D3BB7AA8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9" creationId="{AD09E309-F2E6-13A6-C92A-6845DBB99700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0" creationId="{4067BEC9-F3D2-5FA2-BD70-C46A3FC3134C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1" creationId="{0C86100B-8462-EE46-794F-47D089CDAB09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2" creationId="{1DB50B3A-68B5-0128-A7CE-73909438B90A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3" creationId="{9006848E-DEEA-ACE7-6CE4-A3B201D0B81A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4" creationId="{AE47FEEA-7DD2-A5F6-D49E-7E3EE57F1CC6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5" creationId="{FB6C8CA0-20E3-BD83-A223-0A2ABEF5E864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6" creationId="{454DF126-5048-998A-7CE9-3C76C1ED0C9A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7" creationId="{892542A2-C174-84DB-C562-34DD8C09FA80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8" creationId="{E7770514-2998-F35E-453F-E982F5FBAA6C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19" creationId="{E8200716-BDEC-BB13-92A5-966F0899D16F}"/>
          </ac:spMkLst>
        </pc:spChg>
        <pc:spChg chg="add mod">
          <ac:chgData name="Md Mehrab Hossain Opi" userId="8a26925b80f9e391" providerId="LiveId" clId="{180AB6CD-32B6-4B23-8584-B61AF98AB4C8}" dt="2023-10-15T16:14:14.168" v="429" actId="1076"/>
          <ac:spMkLst>
            <pc:docMk/>
            <pc:sldMk cId="2864239566" sldId="258"/>
            <ac:spMk id="20" creationId="{FCD8FCDE-3DE1-2AF3-F15C-3796455CDD8D}"/>
          </ac:spMkLst>
        </pc:spChg>
        <pc:spChg chg="add mod">
          <ac:chgData name="Md Mehrab Hossain Opi" userId="8a26925b80f9e391" providerId="LiveId" clId="{180AB6CD-32B6-4B23-8584-B61AF98AB4C8}" dt="2023-10-15T16:14:41.352" v="484" actId="122"/>
          <ac:spMkLst>
            <pc:docMk/>
            <pc:sldMk cId="2864239566" sldId="258"/>
            <ac:spMk id="51" creationId="{B249913C-CB60-015E-F645-666889D16B8E}"/>
          </ac:spMkLst>
        </pc:sp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22" creationId="{7E14C2ED-F2CA-498A-1D6C-1B4EA86C6CB0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24" creationId="{BE104157-F0DA-FA09-D701-6256825DF87A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26" creationId="{4DF3CE12-5FB9-7090-2BD4-7A49705C8F9E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28" creationId="{E3CACA84-3164-A95E-0443-4B8F848EBFA9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30" creationId="{8E1F51DE-0FBA-5905-C8F4-8F2DE76C4181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32" creationId="{1C0F6DBA-C270-51A5-223A-EC4013AFDAC2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34" creationId="{7CF04CCB-A46D-7FE9-60A8-34CC2AB0BA38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36" creationId="{DF2793E7-50CE-104C-93BE-44AAAEC5ADBD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38" creationId="{0A37E57D-5446-5699-D50B-15FCD2307C61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40" creationId="{544E7217-5F84-8B2C-37F3-C58B2050B537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42" creationId="{39CAE80F-7AEE-BA35-619C-8F2BE4FD27D4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44" creationId="{79044A2B-75E2-9B9D-7276-7F27CAD72636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46" creationId="{F441C5AC-BF05-B15F-DAE2-403C6FCD9810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48" creationId="{E597CD6C-514C-0B13-4C56-150E1CE2F53C}"/>
          </ac:cxnSpMkLst>
        </pc:cxnChg>
        <pc:cxnChg chg="add mod">
          <ac:chgData name="Md Mehrab Hossain Opi" userId="8a26925b80f9e391" providerId="LiveId" clId="{180AB6CD-32B6-4B23-8584-B61AF98AB4C8}" dt="2023-10-15T16:14:14.168" v="429" actId="1076"/>
          <ac:cxnSpMkLst>
            <pc:docMk/>
            <pc:sldMk cId="2864239566" sldId="258"/>
            <ac:cxnSpMk id="50" creationId="{556D3A97-B08A-4DD0-0F11-CA1803EFA8EE}"/>
          </ac:cxnSpMkLst>
        </pc:cxnChg>
      </pc:sldChg>
      <pc:sldChg chg="modSp new mod modAnim">
        <pc:chgData name="Md Mehrab Hossain Opi" userId="8a26925b80f9e391" providerId="LiveId" clId="{180AB6CD-32B6-4B23-8584-B61AF98AB4C8}" dt="2023-10-16T04:03:13.492" v="2408"/>
        <pc:sldMkLst>
          <pc:docMk/>
          <pc:sldMk cId="4001897006" sldId="259"/>
        </pc:sldMkLst>
        <pc:spChg chg="mod">
          <ac:chgData name="Md Mehrab Hossain Opi" userId="8a26925b80f9e391" providerId="LiveId" clId="{180AB6CD-32B6-4B23-8584-B61AF98AB4C8}" dt="2023-10-15T16:15:06.826" v="513" actId="20577"/>
          <ac:spMkLst>
            <pc:docMk/>
            <pc:sldMk cId="4001897006" sldId="259"/>
            <ac:spMk id="2" creationId="{61E865ED-6E6C-68CC-0687-EDE0323C6E5E}"/>
          </ac:spMkLst>
        </pc:spChg>
        <pc:spChg chg="mod">
          <ac:chgData name="Md Mehrab Hossain Opi" userId="8a26925b80f9e391" providerId="LiveId" clId="{180AB6CD-32B6-4B23-8584-B61AF98AB4C8}" dt="2023-10-15T16:31:26.927" v="631" actId="20577"/>
          <ac:spMkLst>
            <pc:docMk/>
            <pc:sldMk cId="4001897006" sldId="259"/>
            <ac:spMk id="3" creationId="{636C6293-9EE8-B938-3211-54EB8ECEAAC8}"/>
          </ac:spMkLst>
        </pc:spChg>
      </pc:sldChg>
      <pc:sldChg chg="modSp new mod modAnim">
        <pc:chgData name="Md Mehrab Hossain Opi" userId="8a26925b80f9e391" providerId="LiveId" clId="{180AB6CD-32B6-4B23-8584-B61AF98AB4C8}" dt="2023-10-16T04:03:17.429" v="2409"/>
        <pc:sldMkLst>
          <pc:docMk/>
          <pc:sldMk cId="4005431636" sldId="260"/>
        </pc:sldMkLst>
        <pc:spChg chg="mod">
          <ac:chgData name="Md Mehrab Hossain Opi" userId="8a26925b80f9e391" providerId="LiveId" clId="{180AB6CD-32B6-4B23-8584-B61AF98AB4C8}" dt="2023-10-15T16:32:30.590" v="644" actId="20577"/>
          <ac:spMkLst>
            <pc:docMk/>
            <pc:sldMk cId="4005431636" sldId="260"/>
            <ac:spMk id="2" creationId="{F9DE60C2-4664-16FD-70C5-F8DF993D3FB7}"/>
          </ac:spMkLst>
        </pc:spChg>
        <pc:spChg chg="mod">
          <ac:chgData name="Md Mehrab Hossain Opi" userId="8a26925b80f9e391" providerId="LiveId" clId="{180AB6CD-32B6-4B23-8584-B61AF98AB4C8}" dt="2023-10-15T16:40:58.587" v="1024" actId="20577"/>
          <ac:spMkLst>
            <pc:docMk/>
            <pc:sldMk cId="4005431636" sldId="260"/>
            <ac:spMk id="3" creationId="{F3D18C90-0DBB-060E-DC8C-02A203041D82}"/>
          </ac:spMkLst>
        </pc:spChg>
      </pc:sldChg>
      <pc:sldChg chg="modSp new mod modAnim">
        <pc:chgData name="Md Mehrab Hossain Opi" userId="8a26925b80f9e391" providerId="LiveId" clId="{180AB6CD-32B6-4B23-8584-B61AF98AB4C8}" dt="2023-10-16T04:03:47.915" v="2413"/>
        <pc:sldMkLst>
          <pc:docMk/>
          <pc:sldMk cId="3361880015" sldId="261"/>
        </pc:sldMkLst>
        <pc:spChg chg="mod">
          <ac:chgData name="Md Mehrab Hossain Opi" userId="8a26925b80f9e391" providerId="LiveId" clId="{180AB6CD-32B6-4B23-8584-B61AF98AB4C8}" dt="2023-10-15T16:43:17.897" v="1077" actId="27636"/>
          <ac:spMkLst>
            <pc:docMk/>
            <pc:sldMk cId="3361880015" sldId="261"/>
            <ac:spMk id="2" creationId="{CE7E4655-225F-E50C-6790-3CA2732DE0AC}"/>
          </ac:spMkLst>
        </pc:spChg>
        <pc:spChg chg="mod">
          <ac:chgData name="Md Mehrab Hossain Opi" userId="8a26925b80f9e391" providerId="LiveId" clId="{180AB6CD-32B6-4B23-8584-B61AF98AB4C8}" dt="2023-10-15T16:45:51.465" v="1271" actId="20577"/>
          <ac:spMkLst>
            <pc:docMk/>
            <pc:sldMk cId="3361880015" sldId="261"/>
            <ac:spMk id="3" creationId="{90AE31EE-512C-8EB1-5381-FA493C594585}"/>
          </ac:spMkLst>
        </pc:spChg>
      </pc:sldChg>
      <pc:sldChg chg="addSp delSp modSp new mod">
        <pc:chgData name="Md Mehrab Hossain Opi" userId="8a26925b80f9e391" providerId="LiveId" clId="{180AB6CD-32B6-4B23-8584-B61AF98AB4C8}" dt="2023-10-15T17:17:18.308" v="1453" actId="478"/>
        <pc:sldMkLst>
          <pc:docMk/>
          <pc:sldMk cId="998665805" sldId="262"/>
        </pc:sldMkLst>
        <pc:spChg chg="mod">
          <ac:chgData name="Md Mehrab Hossain Opi" userId="8a26925b80f9e391" providerId="LiveId" clId="{180AB6CD-32B6-4B23-8584-B61AF98AB4C8}" dt="2023-10-15T17:04:58.680" v="1339" actId="338"/>
          <ac:spMkLst>
            <pc:docMk/>
            <pc:sldMk cId="998665805" sldId="262"/>
            <ac:spMk id="2" creationId="{AEE6403E-8522-5FA6-D984-97F98C3CE769}"/>
          </ac:spMkLst>
        </pc:spChg>
        <pc:spChg chg="del">
          <ac:chgData name="Md Mehrab Hossain Opi" userId="8a26925b80f9e391" providerId="LiveId" clId="{180AB6CD-32B6-4B23-8584-B61AF98AB4C8}" dt="2023-10-15T16:49:45.929" v="1328" actId="478"/>
          <ac:spMkLst>
            <pc:docMk/>
            <pc:sldMk cId="998665805" sldId="262"/>
            <ac:spMk id="3" creationId="{3A5B49DD-AB92-7F08-B941-A0B8E1969F08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4" creationId="{07A464F8-7046-E056-D2E1-B9074B341144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5" creationId="{D04C4E47-A788-CEFA-E5EE-634DD03D8ED4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6" creationId="{AFFD2D7D-6D04-37FC-9B0A-833C86BCC471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7" creationId="{1AA23286-FFEA-F034-318A-C87698379C22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8" creationId="{66C8395C-FB4D-821E-E925-94125054CE3D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9" creationId="{CBFA06D7-2995-A6EA-B898-4D2DEE90C8CC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0" creationId="{6C1D2F57-23E9-2B4F-EC5A-540CBFA87636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1" creationId="{0DDCE2B5-8D2E-5436-6F28-1E14ADD21F83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2" creationId="{1925806C-663E-48A6-8AB9-1FCA8F2ECD49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3" creationId="{108561A1-EA5B-85BE-C4C8-B49436BB5E3C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4" creationId="{DA72C1C9-8FBB-EFA7-4D81-5E68797E077D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5" creationId="{694AE544-F743-9BB1-E235-204CD700489A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6" creationId="{27281DEE-0A0B-2F32-346B-D1613901D1DD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7" creationId="{6AD57408-ED30-3195-0CD2-A4E77E80C43B}"/>
          </ac:spMkLst>
        </pc:spChg>
        <pc:spChg chg="add del mod">
          <ac:chgData name="Md Mehrab Hossain Opi" userId="8a26925b80f9e391" providerId="LiveId" clId="{180AB6CD-32B6-4B23-8584-B61AF98AB4C8}" dt="2023-10-15T16:49:25.197" v="1323"/>
          <ac:spMkLst>
            <pc:docMk/>
            <pc:sldMk cId="998665805" sldId="262"/>
            <ac:spMk id="18" creationId="{65E954EB-F8AD-3140-09AE-E7967AA0E881}"/>
          </ac:spMkLst>
        </pc:spChg>
        <pc:spChg chg="add mod">
          <ac:chgData name="Md Mehrab Hossain Opi" userId="8a26925b80f9e391" providerId="LiveId" clId="{180AB6CD-32B6-4B23-8584-B61AF98AB4C8}" dt="2023-10-15T17:04:58.680" v="1339" actId="338"/>
          <ac:spMkLst>
            <pc:docMk/>
            <pc:sldMk cId="998665805" sldId="262"/>
            <ac:spMk id="34" creationId="{1406ACC6-9E7A-6E5D-21D9-7EC4C2EDB871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35" creationId="{30494A7B-9F7D-BE13-486A-B37820CB11FC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36" creationId="{5B9532AF-FAE1-B20F-688C-CC74BDBFEDA7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37" creationId="{CB3848B5-F365-81EB-E141-E808D38D0E58}"/>
          </ac:spMkLst>
        </pc:spChg>
        <pc:spChg chg="add del mod">
          <ac:chgData name="Md Mehrab Hossain Opi" userId="8a26925b80f9e391" providerId="LiveId" clId="{180AB6CD-32B6-4B23-8584-B61AF98AB4C8}" dt="2023-10-15T17:17:18.308" v="1453" actId="478"/>
          <ac:spMkLst>
            <pc:docMk/>
            <pc:sldMk cId="998665805" sldId="262"/>
            <ac:spMk id="38" creationId="{78042726-C58F-64AE-00A7-96A0CBCE4F1D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39" creationId="{E22EB504-32DB-A8DD-0039-BF015BBFAFB2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0" creationId="{D9342B6B-1BAB-0A82-4BAA-959D9E54A028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1" creationId="{14ED4D3E-D93B-90D8-F4D3-7755BDE37B41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2" creationId="{5CC3AB37-A704-C3F7-CE16-BCFE80F08F2C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3" creationId="{138C9AD4-D72D-890B-3361-D79BB0FF8A60}"/>
          </ac:spMkLst>
        </pc:spChg>
        <pc:spChg chg="add del mod">
          <ac:chgData name="Md Mehrab Hossain Opi" userId="8a26925b80f9e391" providerId="LiveId" clId="{180AB6CD-32B6-4B23-8584-B61AF98AB4C8}" dt="2023-10-15T17:17:17.559" v="1452" actId="478"/>
          <ac:spMkLst>
            <pc:docMk/>
            <pc:sldMk cId="998665805" sldId="262"/>
            <ac:spMk id="44" creationId="{1F1BC003-82E2-AD63-D310-D427EDCD4340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5" creationId="{5C0836BC-2DEC-CBB7-4ABB-1CB08591D73F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6" creationId="{A9548174-D9F0-5F68-7414-73CD8C4A83C4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7" creationId="{3BBDBFD6-7A90-6BC8-25B0-FC2FE66DD007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8" creationId="{06787800-578F-7414-9F12-E0D20D6A5E0A}"/>
          </ac:spMkLst>
        </pc:spChg>
        <pc:spChg chg="add del mod">
          <ac:chgData name="Md Mehrab Hossain Opi" userId="8a26925b80f9e391" providerId="LiveId" clId="{180AB6CD-32B6-4B23-8584-B61AF98AB4C8}" dt="2023-10-15T17:17:11.667" v="1447" actId="478"/>
          <ac:spMkLst>
            <pc:docMk/>
            <pc:sldMk cId="998665805" sldId="262"/>
            <ac:spMk id="49" creationId="{5D29E669-B4D1-BFB5-956D-4F5E548382FD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2" creationId="{CEDDBA7F-B22F-E5F3-2DFD-E35101314DBE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3" creationId="{22953F4E-D1C8-E964-781B-40C55B9E1EEF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4" creationId="{1C3F3C7E-08BA-6BE3-9447-0C6BE9CD4523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5" creationId="{F364CC1A-D369-6B37-6397-C05D363C0EA2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6" creationId="{95C9C7C0-E779-0E5A-F5DD-2F6591D0BD32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7" creationId="{6F477948-9AF0-2ADB-10DE-4EC4092CF222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8" creationId="{A0CCE4E8-9AA5-D094-973E-FC10FB124AA9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79" creationId="{D4F30F70-63B1-8041-46DA-CDE3F032CDED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80" creationId="{CF0A9503-54AA-FDFB-F8EE-2373A7BF6FE9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81" creationId="{7478435F-4DAD-06BD-A283-5217F03F821F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82" creationId="{2DD8CFC7-F277-BD2A-259A-EB69E10A6A25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83" creationId="{CCD40816-9965-19FA-11E8-48D2244F03F1}"/>
          </ac:spMkLst>
        </pc:spChg>
        <pc:spChg chg="del mod topLvl">
          <ac:chgData name="Md Mehrab Hossain Opi" userId="8a26925b80f9e391" providerId="LiveId" clId="{180AB6CD-32B6-4B23-8584-B61AF98AB4C8}" dt="2023-10-15T17:06:31.875" v="1341" actId="478"/>
          <ac:spMkLst>
            <pc:docMk/>
            <pc:sldMk cId="998665805" sldId="262"/>
            <ac:spMk id="84" creationId="{6AA41F5A-1274-9CAD-8632-E84E23CA68A9}"/>
          </ac:spMkLst>
        </pc:spChg>
        <pc:spChg chg="add mod">
          <ac:chgData name="Md Mehrab Hossain Opi" userId="8a26925b80f9e391" providerId="LiveId" clId="{180AB6CD-32B6-4B23-8584-B61AF98AB4C8}" dt="2023-10-15T17:06:53.985" v="1357" actId="1076"/>
          <ac:spMkLst>
            <pc:docMk/>
            <pc:sldMk cId="998665805" sldId="262"/>
            <ac:spMk id="85" creationId="{639BA9C7-9206-B5A8-028B-E700D48A645B}"/>
          </ac:spMkLst>
        </pc:spChg>
        <pc:spChg chg="add mod">
          <ac:chgData name="Md Mehrab Hossain Opi" userId="8a26925b80f9e391" providerId="LiveId" clId="{180AB6CD-32B6-4B23-8584-B61AF98AB4C8}" dt="2023-10-15T17:09:41.937" v="1387" actId="20577"/>
          <ac:spMkLst>
            <pc:docMk/>
            <pc:sldMk cId="998665805" sldId="262"/>
            <ac:spMk id="87" creationId="{D1CF45EC-2274-87D6-577D-038C89DC0214}"/>
          </ac:spMkLst>
        </pc:spChg>
        <pc:grpChg chg="mod">
          <ac:chgData name="Md Mehrab Hossain Opi" userId="8a26925b80f9e391" providerId="LiveId" clId="{180AB6CD-32B6-4B23-8584-B61AF98AB4C8}" dt="2023-10-15T17:04:58.680" v="1339" actId="338"/>
          <ac:grpSpMkLst>
            <pc:docMk/>
            <pc:sldMk cId="998665805" sldId="262"/>
            <ac:grpSpMk id="1" creationId="{00000000-0000-0000-0000-000000000000}"/>
          </ac:grpSpMkLst>
        </pc:grpChg>
        <pc:grpChg chg="del mod">
          <ac:chgData name="Md Mehrab Hossain Opi" userId="8a26925b80f9e391" providerId="LiveId" clId="{180AB6CD-32B6-4B23-8584-B61AF98AB4C8}" dt="2023-10-15T17:05:21.499" v="1340" actId="165"/>
          <ac:grpSpMkLst>
            <pc:docMk/>
            <pc:sldMk cId="998665805" sldId="262"/>
            <ac:grpSpMk id="71" creationId="{CA89ABFF-B516-A398-3E9B-3D7417442DB5}"/>
          </ac:grpSpMkLst>
        </pc:grpChg>
        <pc:graphicFrameChg chg="add del mod modGraphic">
          <ac:chgData name="Md Mehrab Hossain Opi" userId="8a26925b80f9e391" providerId="LiveId" clId="{180AB6CD-32B6-4B23-8584-B61AF98AB4C8}" dt="2023-10-15T17:06:58.242" v="1358" actId="478"/>
          <ac:graphicFrameMkLst>
            <pc:docMk/>
            <pc:sldMk cId="998665805" sldId="262"/>
            <ac:graphicFrameMk id="68" creationId="{7BF694BE-2223-3716-AC0A-29F9271E2886}"/>
          </ac:graphicFrameMkLst>
        </pc:graphicFrameChg>
        <pc:graphicFrameChg chg="add del mod">
          <ac:chgData name="Md Mehrab Hossain Opi" userId="8a26925b80f9e391" providerId="LiveId" clId="{180AB6CD-32B6-4B23-8584-B61AF98AB4C8}" dt="2023-10-15T16:58:42.961" v="1338" actId="478"/>
          <ac:graphicFrameMkLst>
            <pc:docMk/>
            <pc:sldMk cId="998665805" sldId="262"/>
            <ac:graphicFrameMk id="69" creationId="{056A94C6-9988-13F6-92AF-DFBA6B07BEEF}"/>
          </ac:graphicFrameMkLst>
        </pc:graphicFrameChg>
        <pc:graphicFrameChg chg="add mod modGraphic">
          <ac:chgData name="Md Mehrab Hossain Opi" userId="8a26925b80f9e391" providerId="LiveId" clId="{180AB6CD-32B6-4B23-8584-B61AF98AB4C8}" dt="2023-10-15T17:10:11.012" v="1396" actId="122"/>
          <ac:graphicFrameMkLst>
            <pc:docMk/>
            <pc:sldMk cId="998665805" sldId="262"/>
            <ac:graphicFrameMk id="86" creationId="{1ABE735C-3F9F-D29F-6BB5-EB8F53976B85}"/>
          </ac:graphicFrameMkLst>
        </pc:graphicFrameChg>
        <pc:graphicFrameChg chg="add mod modGraphic">
          <ac:chgData name="Md Mehrab Hossain Opi" userId="8a26925b80f9e391" providerId="LiveId" clId="{180AB6CD-32B6-4B23-8584-B61AF98AB4C8}" dt="2023-10-15T17:10:15.283" v="1397" actId="122"/>
          <ac:graphicFrameMkLst>
            <pc:docMk/>
            <pc:sldMk cId="998665805" sldId="262"/>
            <ac:graphicFrameMk id="88" creationId="{606C4C91-8FE2-E655-6245-0F842F18607F}"/>
          </ac:graphicFrameMkLst>
        </pc:graphicFrameChg>
        <pc:picChg chg="del mod">
          <ac:chgData name="Md Mehrab Hossain Opi" userId="8a26925b80f9e391" providerId="LiveId" clId="{180AB6CD-32B6-4B23-8584-B61AF98AB4C8}" dt="2023-10-15T17:04:58.680" v="1339" actId="338"/>
          <ac:picMkLst>
            <pc:docMk/>
            <pc:sldMk cId="998665805" sldId="262"/>
            <ac:picMk id="70" creationId="{046E03F9-A70E-8E73-BDC8-F48451AF59F0}"/>
          </ac:picMkLst>
        </pc:pic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19" creationId="{18477EB8-A24E-5E6A-83DC-7BC39A2C8CC1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0" creationId="{65B52756-CE9D-126E-A333-7EDD5C3F61B2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1" creationId="{5E76374D-8C6A-4971-92A1-40C13416F20A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2" creationId="{C06EF14B-E521-6996-467F-3858394157DC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3" creationId="{E4290BA9-3F0F-33D4-5785-245A47AC788B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4" creationId="{A758A4F0-1386-511D-5EAF-C1771ADA4C3E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5" creationId="{DD6A9FCB-7702-369E-DCFE-450B57958F50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6" creationId="{9585D50F-484B-BEC1-A866-7CB3948CAE0F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7" creationId="{35C55676-621D-847D-05FA-626E56560016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8" creationId="{F83C13B0-D314-EB75-D207-4717DAA12566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29" creationId="{28A1089A-CD6E-9F79-D2BE-F1D77D67D7D6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30" creationId="{D1AB243E-FA19-F0D4-DFA3-53C4FF0D6BCB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31" creationId="{51568CCB-20F1-2079-FAEE-2161DD1D1FA6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32" creationId="{CD112481-7E7D-8BB4-E61A-FCEEB75D6C84}"/>
          </ac:cxnSpMkLst>
        </pc:cxnChg>
        <pc:cxnChg chg="add del mod">
          <ac:chgData name="Md Mehrab Hossain Opi" userId="8a26925b80f9e391" providerId="LiveId" clId="{180AB6CD-32B6-4B23-8584-B61AF98AB4C8}" dt="2023-10-15T16:49:25.197" v="1323"/>
          <ac:cxnSpMkLst>
            <pc:docMk/>
            <pc:sldMk cId="998665805" sldId="262"/>
            <ac:cxnSpMk id="33" creationId="{5262EA36-C5C0-CEF5-E2E2-8A28EFB7EB86}"/>
          </ac:cxnSpMkLst>
        </pc:cxnChg>
        <pc:cxnChg chg="add del mod">
          <ac:chgData name="Md Mehrab Hossain Opi" userId="8a26925b80f9e391" providerId="LiveId" clId="{180AB6CD-32B6-4B23-8584-B61AF98AB4C8}" dt="2023-10-15T17:17:15.408" v="1450" actId="478"/>
          <ac:cxnSpMkLst>
            <pc:docMk/>
            <pc:sldMk cId="998665805" sldId="262"/>
            <ac:cxnSpMk id="50" creationId="{708ACA7D-1F62-BD32-8E66-80205CB58351}"/>
          </ac:cxnSpMkLst>
        </pc:cxnChg>
        <pc:cxnChg chg="add del mod">
          <ac:chgData name="Md Mehrab Hossain Opi" userId="8a26925b80f9e391" providerId="LiveId" clId="{180AB6CD-32B6-4B23-8584-B61AF98AB4C8}" dt="2023-10-15T17:17:14.721" v="1449" actId="478"/>
          <ac:cxnSpMkLst>
            <pc:docMk/>
            <pc:sldMk cId="998665805" sldId="262"/>
            <ac:cxnSpMk id="51" creationId="{95B1F4F0-E294-08A8-9AD6-D99788C27E2D}"/>
          </ac:cxnSpMkLst>
        </pc:cxnChg>
        <pc:cxnChg chg="add del mod">
          <ac:chgData name="Md Mehrab Hossain Opi" userId="8a26925b80f9e391" providerId="LiveId" clId="{180AB6CD-32B6-4B23-8584-B61AF98AB4C8}" dt="2023-10-15T17:17:13.581" v="1448" actId="478"/>
          <ac:cxnSpMkLst>
            <pc:docMk/>
            <pc:sldMk cId="998665805" sldId="262"/>
            <ac:cxnSpMk id="52" creationId="{9CE5414E-0F87-D19A-41EB-0CB2E6CDBBFC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3" creationId="{D6551EE5-8CEA-CBDA-89F7-A5EB5FCBD2D5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4" creationId="{D5D2FD9B-257D-D42F-2660-45487C7F00AF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5" creationId="{5FF493C9-43B6-34DB-9EB0-63F995EE519B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6" creationId="{AE85DC7D-3D66-1172-5562-EC3A13B17E5D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7" creationId="{8AD884ED-5A14-51AB-8EED-0604C7E1E163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8" creationId="{80909A26-F1AB-2921-FE51-68B9AEE8AFC8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59" creationId="{3A52ED20-88C4-4200-0BF0-67C06347E6D9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60" creationId="{0F3A36F4-7F07-19CE-353E-F03404D6A906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61" creationId="{19E970C8-D840-5A98-081D-5A9347A2E4B8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62" creationId="{6A8897B6-474C-05E0-C201-03C9D53F8264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63" creationId="{00B99FD0-35B9-A762-6516-96EB9D97845D}"/>
          </ac:cxnSpMkLst>
        </pc:cxnChg>
        <pc:cxnChg chg="add del mod">
          <ac:chgData name="Md Mehrab Hossain Opi" userId="8a26925b80f9e391" providerId="LiveId" clId="{180AB6CD-32B6-4B23-8584-B61AF98AB4C8}" dt="2023-10-15T17:17:11.667" v="1447" actId="478"/>
          <ac:cxnSpMkLst>
            <pc:docMk/>
            <pc:sldMk cId="998665805" sldId="262"/>
            <ac:cxnSpMk id="64" creationId="{FE81D9F8-0C9F-18B1-9FB3-EA25B7F9067F}"/>
          </ac:cxnSpMkLst>
        </pc:cxnChg>
      </pc:sldChg>
      <pc:sldChg chg="delSp modSp add mod">
        <pc:chgData name="Md Mehrab Hossain Opi" userId="8a26925b80f9e391" providerId="LiveId" clId="{180AB6CD-32B6-4B23-8584-B61AF98AB4C8}" dt="2023-10-15T17:26:03.445" v="1507" actId="13822"/>
        <pc:sldMkLst>
          <pc:docMk/>
          <pc:sldMk cId="288312533" sldId="263"/>
        </pc:sldMkLst>
        <pc:spChg chg="mod">
          <ac:chgData name="Md Mehrab Hossain Opi" userId="8a26925b80f9e391" providerId="LiveId" clId="{180AB6CD-32B6-4B23-8584-B61AF98AB4C8}" dt="2023-10-15T17:26:03.445" v="1507" actId="13822"/>
          <ac:spMkLst>
            <pc:docMk/>
            <pc:sldMk cId="288312533" sldId="263"/>
            <ac:spMk id="35" creationId="{30494A7B-9F7D-BE13-486A-B37820CB11FC}"/>
          </ac:spMkLst>
        </pc:spChg>
        <pc:spChg chg="del">
          <ac:chgData name="Md Mehrab Hossain Opi" userId="8a26925b80f9e391" providerId="LiveId" clId="{180AB6CD-32B6-4B23-8584-B61AF98AB4C8}" dt="2023-10-15T17:17:27.380" v="1455" actId="478"/>
          <ac:spMkLst>
            <pc:docMk/>
            <pc:sldMk cId="288312533" sldId="263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17:27.380" v="1455" actId="478"/>
          <ac:spMkLst>
            <pc:docMk/>
            <pc:sldMk cId="288312533" sldId="263"/>
            <ac:spMk id="37" creationId="{CB3848B5-F365-81EB-E141-E808D38D0E58}"/>
          </ac:spMkLst>
        </pc:spChg>
        <pc:spChg chg="del">
          <ac:chgData name="Md Mehrab Hossain Opi" userId="8a26925b80f9e391" providerId="LiveId" clId="{180AB6CD-32B6-4B23-8584-B61AF98AB4C8}" dt="2023-10-15T17:17:36.798" v="1468" actId="478"/>
          <ac:spMkLst>
            <pc:docMk/>
            <pc:sldMk cId="288312533" sldId="263"/>
            <ac:spMk id="38" creationId="{78042726-C58F-64AE-00A7-96A0CBCE4F1D}"/>
          </ac:spMkLst>
        </pc:spChg>
        <pc:spChg chg="del">
          <ac:chgData name="Md Mehrab Hossain Opi" userId="8a26925b80f9e391" providerId="LiveId" clId="{180AB6CD-32B6-4B23-8584-B61AF98AB4C8}" dt="2023-10-15T17:17:32.323" v="1461" actId="478"/>
          <ac:spMkLst>
            <pc:docMk/>
            <pc:sldMk cId="288312533" sldId="263"/>
            <ac:spMk id="39" creationId="{E22EB504-32DB-A8DD-0039-BF015BBFAFB2}"/>
          </ac:spMkLst>
        </pc:spChg>
        <pc:spChg chg="del">
          <ac:chgData name="Md Mehrab Hossain Opi" userId="8a26925b80f9e391" providerId="LiveId" clId="{180AB6CD-32B6-4B23-8584-B61AF98AB4C8}" dt="2023-10-15T17:17:28.242" v="1456" actId="478"/>
          <ac:spMkLst>
            <pc:docMk/>
            <pc:sldMk cId="288312533" sldId="263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17:23.915" v="1454" actId="478"/>
          <ac:spMkLst>
            <pc:docMk/>
            <pc:sldMk cId="288312533" sldId="263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17:23.915" v="1454" actId="478"/>
          <ac:spMkLst>
            <pc:docMk/>
            <pc:sldMk cId="288312533" sldId="263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17:23.915" v="1454" actId="478"/>
          <ac:spMkLst>
            <pc:docMk/>
            <pc:sldMk cId="288312533" sldId="263"/>
            <ac:spMk id="43" creationId="{138C9AD4-D72D-890B-3361-D79BB0FF8A60}"/>
          </ac:spMkLst>
        </pc:spChg>
        <pc:spChg chg="del">
          <ac:chgData name="Md Mehrab Hossain Opi" userId="8a26925b80f9e391" providerId="LiveId" clId="{180AB6CD-32B6-4B23-8584-B61AF98AB4C8}" dt="2023-10-15T17:17:34.832" v="1465" actId="478"/>
          <ac:spMkLst>
            <pc:docMk/>
            <pc:sldMk cId="288312533" sldId="263"/>
            <ac:spMk id="44" creationId="{1F1BC003-82E2-AD63-D310-D427EDCD4340}"/>
          </ac:spMkLst>
        </pc:spChg>
        <pc:spChg chg="del">
          <ac:chgData name="Md Mehrab Hossain Opi" userId="8a26925b80f9e391" providerId="LiveId" clId="{180AB6CD-32B6-4B23-8584-B61AF98AB4C8}" dt="2023-10-15T17:17:34.221" v="1464" actId="478"/>
          <ac:spMkLst>
            <pc:docMk/>
            <pc:sldMk cId="288312533" sldId="263"/>
            <ac:spMk id="45" creationId="{5C0836BC-2DEC-CBB7-4ABB-1CB08591D73F}"/>
          </ac:spMkLst>
        </pc:spChg>
        <pc:spChg chg="del mod">
          <ac:chgData name="Md Mehrab Hossain Opi" userId="8a26925b80f9e391" providerId="LiveId" clId="{180AB6CD-32B6-4B23-8584-B61AF98AB4C8}" dt="2023-10-15T17:17:31.428" v="1460" actId="478"/>
          <ac:spMkLst>
            <pc:docMk/>
            <pc:sldMk cId="288312533" sldId="263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17:23.915" v="1454" actId="478"/>
          <ac:spMkLst>
            <pc:docMk/>
            <pc:sldMk cId="288312533" sldId="263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17:23.915" v="1454" actId="478"/>
          <ac:spMkLst>
            <pc:docMk/>
            <pc:sldMk cId="288312533" sldId="263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17:23.915" v="1454" actId="478"/>
          <ac:spMkLst>
            <pc:docMk/>
            <pc:sldMk cId="288312533" sldId="263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1:11.226" v="1400" actId="20577"/>
          <ac:graphicFrameMkLst>
            <pc:docMk/>
            <pc:sldMk cId="288312533" sldId="263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1:12.894" v="1402" actId="20577"/>
          <ac:graphicFrameMkLst>
            <pc:docMk/>
            <pc:sldMk cId="288312533" sldId="263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17:29.790" v="1458" actId="478"/>
          <ac:cxnSpMkLst>
            <pc:docMk/>
            <pc:sldMk cId="288312533" sldId="263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17:30.422" v="1459" actId="478"/>
          <ac:cxnSpMkLst>
            <pc:docMk/>
            <pc:sldMk cId="288312533" sldId="263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17:36.273" v="1467" actId="478"/>
          <ac:cxnSpMkLst>
            <pc:docMk/>
            <pc:sldMk cId="288312533" sldId="263"/>
            <ac:cxnSpMk id="53" creationId="{D6551EE5-8CEA-CBDA-89F7-A5EB5FCBD2D5}"/>
          </ac:cxnSpMkLst>
        </pc:cxnChg>
        <pc:cxnChg chg="del mod">
          <ac:chgData name="Md Mehrab Hossain Opi" userId="8a26925b80f9e391" providerId="LiveId" clId="{180AB6CD-32B6-4B23-8584-B61AF98AB4C8}" dt="2023-10-15T17:17:32.900" v="1462" actId="478"/>
          <ac:cxnSpMkLst>
            <pc:docMk/>
            <pc:sldMk cId="288312533" sldId="263"/>
            <ac:cxnSpMk id="54" creationId="{D5D2FD9B-257D-D42F-2660-45487C7F00AF}"/>
          </ac:cxnSpMkLst>
        </pc:cxnChg>
        <pc:cxnChg chg="del mod">
          <ac:chgData name="Md Mehrab Hossain Opi" userId="8a26925b80f9e391" providerId="LiveId" clId="{180AB6CD-32B6-4B23-8584-B61AF98AB4C8}" dt="2023-10-15T17:17:27.380" v="1455" actId="478"/>
          <ac:cxnSpMkLst>
            <pc:docMk/>
            <pc:sldMk cId="288312533" sldId="263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17:23.915" v="1454" actId="478"/>
          <ac:cxnSpMkLst>
            <pc:docMk/>
            <pc:sldMk cId="288312533" sldId="263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17:23.915" v="1454" actId="478"/>
          <ac:cxnSpMkLst>
            <pc:docMk/>
            <pc:sldMk cId="288312533" sldId="263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17:23.915" v="1454" actId="478"/>
          <ac:cxnSpMkLst>
            <pc:docMk/>
            <pc:sldMk cId="288312533" sldId="263"/>
            <ac:cxnSpMk id="58" creationId="{80909A26-F1AB-2921-FE51-68B9AEE8AFC8}"/>
          </ac:cxnSpMkLst>
        </pc:cxnChg>
        <pc:cxnChg chg="del mod">
          <ac:chgData name="Md Mehrab Hossain Opi" userId="8a26925b80f9e391" providerId="LiveId" clId="{180AB6CD-32B6-4B23-8584-B61AF98AB4C8}" dt="2023-10-15T17:17:35.563" v="1466" actId="478"/>
          <ac:cxnSpMkLst>
            <pc:docMk/>
            <pc:sldMk cId="288312533" sldId="263"/>
            <ac:cxnSpMk id="59" creationId="{3A52ED20-88C4-4200-0BF0-67C06347E6D9}"/>
          </ac:cxnSpMkLst>
        </pc:cxnChg>
        <pc:cxnChg chg="del mod">
          <ac:chgData name="Md Mehrab Hossain Opi" userId="8a26925b80f9e391" providerId="LiveId" clId="{180AB6CD-32B6-4B23-8584-B61AF98AB4C8}" dt="2023-10-15T17:17:33.560" v="1463" actId="478"/>
          <ac:cxnSpMkLst>
            <pc:docMk/>
            <pc:sldMk cId="288312533" sldId="263"/>
            <ac:cxnSpMk id="60" creationId="{0F3A36F4-7F07-19CE-353E-F03404D6A906}"/>
          </ac:cxnSpMkLst>
        </pc:cxnChg>
        <pc:cxnChg chg="del mod">
          <ac:chgData name="Md Mehrab Hossain Opi" userId="8a26925b80f9e391" providerId="LiveId" clId="{180AB6CD-32B6-4B23-8584-B61AF98AB4C8}" dt="2023-10-15T17:17:27.380" v="1455" actId="478"/>
          <ac:cxnSpMkLst>
            <pc:docMk/>
            <pc:sldMk cId="288312533" sldId="263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17:23.915" v="1454" actId="478"/>
          <ac:cxnSpMkLst>
            <pc:docMk/>
            <pc:sldMk cId="288312533" sldId="263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17:23.915" v="1454" actId="478"/>
          <ac:cxnSpMkLst>
            <pc:docMk/>
            <pc:sldMk cId="288312533" sldId="263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17:23.915" v="1454" actId="478"/>
          <ac:cxnSpMkLst>
            <pc:docMk/>
            <pc:sldMk cId="288312533" sldId="263"/>
            <ac:cxnSpMk id="64" creationId="{FE81D9F8-0C9F-18B1-9FB3-EA25B7F9067F}"/>
          </ac:cxnSpMkLst>
        </pc:cxnChg>
      </pc:sldChg>
      <pc:sldChg chg="add del">
        <pc:chgData name="Md Mehrab Hossain Opi" userId="8a26925b80f9e391" providerId="LiveId" clId="{180AB6CD-32B6-4B23-8584-B61AF98AB4C8}" dt="2023-10-15T17:10:07.948" v="1395" actId="47"/>
        <pc:sldMkLst>
          <pc:docMk/>
          <pc:sldMk cId="2977833447" sldId="263"/>
        </pc:sldMkLst>
      </pc:sldChg>
      <pc:sldChg chg="delSp modSp add mod">
        <pc:chgData name="Md Mehrab Hossain Opi" userId="8a26925b80f9e391" providerId="LiveId" clId="{180AB6CD-32B6-4B23-8584-B61AF98AB4C8}" dt="2023-10-15T17:26:09.726" v="1508" actId="13822"/>
        <pc:sldMkLst>
          <pc:docMk/>
          <pc:sldMk cId="2078623878" sldId="264"/>
        </pc:sldMkLst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37" creationId="{CB3848B5-F365-81EB-E141-E808D38D0E58}"/>
          </ac:spMkLst>
        </pc:spChg>
        <pc:spChg chg="mod">
          <ac:chgData name="Md Mehrab Hossain Opi" userId="8a26925b80f9e391" providerId="LiveId" clId="{180AB6CD-32B6-4B23-8584-B61AF98AB4C8}" dt="2023-10-15T17:26:09.726" v="1508" actId="13822"/>
          <ac:spMkLst>
            <pc:docMk/>
            <pc:sldMk cId="2078623878" sldId="264"/>
            <ac:spMk id="38" creationId="{78042726-C58F-64AE-00A7-96A0CBCE4F1D}"/>
          </ac:spMkLst>
        </pc:spChg>
        <pc:spChg chg="del">
          <ac:chgData name="Md Mehrab Hossain Opi" userId="8a26925b80f9e391" providerId="LiveId" clId="{180AB6CD-32B6-4B23-8584-B61AF98AB4C8}" dt="2023-10-15T17:17:57.471" v="1474" actId="478"/>
          <ac:spMkLst>
            <pc:docMk/>
            <pc:sldMk cId="2078623878" sldId="264"/>
            <ac:spMk id="39" creationId="{E22EB504-32DB-A8DD-0039-BF015BBFAFB2}"/>
          </ac:spMkLst>
        </pc:spChg>
        <pc:spChg chg="del">
          <ac:chgData name="Md Mehrab Hossain Opi" userId="8a26925b80f9e391" providerId="LiveId" clId="{180AB6CD-32B6-4B23-8584-B61AF98AB4C8}" dt="2023-10-15T17:17:54.431" v="1470" actId="478"/>
          <ac:spMkLst>
            <pc:docMk/>
            <pc:sldMk cId="2078623878" sldId="264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43" creationId="{138C9AD4-D72D-890B-3361-D79BB0FF8A60}"/>
          </ac:spMkLst>
        </pc:spChg>
        <pc:spChg chg="del">
          <ac:chgData name="Md Mehrab Hossain Opi" userId="8a26925b80f9e391" providerId="LiveId" clId="{180AB6CD-32B6-4B23-8584-B61AF98AB4C8}" dt="2023-10-15T17:18:00.407" v="1478" actId="478"/>
          <ac:spMkLst>
            <pc:docMk/>
            <pc:sldMk cId="2078623878" sldId="264"/>
            <ac:spMk id="44" creationId="{1F1BC003-82E2-AD63-D310-D427EDCD4340}"/>
          </ac:spMkLst>
        </pc:spChg>
        <pc:spChg chg="del">
          <ac:chgData name="Md Mehrab Hossain Opi" userId="8a26925b80f9e391" providerId="LiveId" clId="{180AB6CD-32B6-4B23-8584-B61AF98AB4C8}" dt="2023-10-15T17:17:58.936" v="1476" actId="478"/>
          <ac:spMkLst>
            <pc:docMk/>
            <pc:sldMk cId="2078623878" sldId="264"/>
            <ac:spMk id="45" creationId="{5C0836BC-2DEC-CBB7-4ABB-1CB08591D73F}"/>
          </ac:spMkLst>
        </pc:spChg>
        <pc:spChg chg="del">
          <ac:chgData name="Md Mehrab Hossain Opi" userId="8a26925b80f9e391" providerId="LiveId" clId="{180AB6CD-32B6-4B23-8584-B61AF98AB4C8}" dt="2023-10-15T17:17:54.431" v="1470" actId="478"/>
          <ac:spMkLst>
            <pc:docMk/>
            <pc:sldMk cId="2078623878" sldId="264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17:52.054" v="1469" actId="478"/>
          <ac:spMkLst>
            <pc:docMk/>
            <pc:sldMk cId="2078623878" sldId="264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1:26.861" v="1405" actId="20577"/>
          <ac:graphicFrameMkLst>
            <pc:docMk/>
            <pc:sldMk cId="2078623878" sldId="264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5:08.197" v="1428" actId="20577"/>
          <ac:graphicFrameMkLst>
            <pc:docMk/>
            <pc:sldMk cId="2078623878" sldId="264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17:55.238" v="1471" actId="478"/>
          <ac:cxnSpMkLst>
            <pc:docMk/>
            <pc:sldMk cId="2078623878" sldId="264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17:55.569" v="1472" actId="478"/>
          <ac:cxnSpMkLst>
            <pc:docMk/>
            <pc:sldMk cId="2078623878" sldId="264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17:56.835" v="1473" actId="478"/>
          <ac:cxnSpMkLst>
            <pc:docMk/>
            <pc:sldMk cId="2078623878" sldId="264"/>
            <ac:cxnSpMk id="54" creationId="{D5D2FD9B-257D-D42F-2660-45487C7F00AF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58" creationId="{80909A26-F1AB-2921-FE51-68B9AEE8AFC8}"/>
          </ac:cxnSpMkLst>
        </pc:cxnChg>
        <pc:cxnChg chg="del mod">
          <ac:chgData name="Md Mehrab Hossain Opi" userId="8a26925b80f9e391" providerId="LiveId" clId="{180AB6CD-32B6-4B23-8584-B61AF98AB4C8}" dt="2023-10-15T17:17:59.894" v="1477" actId="478"/>
          <ac:cxnSpMkLst>
            <pc:docMk/>
            <pc:sldMk cId="2078623878" sldId="264"/>
            <ac:cxnSpMk id="59" creationId="{3A52ED20-88C4-4200-0BF0-67C06347E6D9}"/>
          </ac:cxnSpMkLst>
        </pc:cxnChg>
        <pc:cxnChg chg="del mod">
          <ac:chgData name="Md Mehrab Hossain Opi" userId="8a26925b80f9e391" providerId="LiveId" clId="{180AB6CD-32B6-4B23-8584-B61AF98AB4C8}" dt="2023-10-15T17:17:58.155" v="1475" actId="478"/>
          <ac:cxnSpMkLst>
            <pc:docMk/>
            <pc:sldMk cId="2078623878" sldId="264"/>
            <ac:cxnSpMk id="60" creationId="{0F3A36F4-7F07-19CE-353E-F03404D6A906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17:52.054" v="1469" actId="478"/>
          <ac:cxnSpMkLst>
            <pc:docMk/>
            <pc:sldMk cId="2078623878" sldId="264"/>
            <ac:cxnSpMk id="64" creationId="{FE81D9F8-0C9F-18B1-9FB3-EA25B7F9067F}"/>
          </ac:cxnSpMkLst>
        </pc:cxnChg>
      </pc:sldChg>
      <pc:sldChg chg="delSp modSp add mod">
        <pc:chgData name="Md Mehrab Hossain Opi" userId="8a26925b80f9e391" providerId="LiveId" clId="{180AB6CD-32B6-4B23-8584-B61AF98AB4C8}" dt="2023-10-15T17:26:28.690" v="1510" actId="13822"/>
        <pc:sldMkLst>
          <pc:docMk/>
          <pc:sldMk cId="1521292724" sldId="265"/>
        </pc:sldMkLst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37" creationId="{CB3848B5-F365-81EB-E141-E808D38D0E58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39" creationId="{E22EB504-32DB-A8DD-0039-BF015BBFAFB2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3" creationId="{138C9AD4-D72D-890B-3361-D79BB0FF8A60}"/>
          </ac:spMkLst>
        </pc:spChg>
        <pc:spChg chg="mod">
          <ac:chgData name="Md Mehrab Hossain Opi" userId="8a26925b80f9e391" providerId="LiveId" clId="{180AB6CD-32B6-4B23-8584-B61AF98AB4C8}" dt="2023-10-15T17:26:28.690" v="1510" actId="13822"/>
          <ac:spMkLst>
            <pc:docMk/>
            <pc:sldMk cId="1521292724" sldId="265"/>
            <ac:spMk id="44" creationId="{1F1BC003-82E2-AD63-D310-D427EDCD4340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5" creationId="{5C0836BC-2DEC-CBB7-4ABB-1CB08591D73F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22:01.572" v="1479" actId="478"/>
          <ac:spMkLst>
            <pc:docMk/>
            <pc:sldMk cId="1521292724" sldId="265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1:44.918" v="1412" actId="20577"/>
          <ac:graphicFrameMkLst>
            <pc:docMk/>
            <pc:sldMk cId="1521292724" sldId="265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5:06.394" v="1426" actId="20577"/>
          <ac:graphicFrameMkLst>
            <pc:docMk/>
            <pc:sldMk cId="1521292724" sldId="265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22:03.520" v="1480" actId="478"/>
          <ac:cxnSpMkLst>
            <pc:docMk/>
            <pc:sldMk cId="1521292724" sldId="265"/>
            <ac:cxnSpMk id="54" creationId="{D5D2FD9B-257D-D42F-2660-45487C7F00AF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58" creationId="{80909A26-F1AB-2921-FE51-68B9AEE8AFC8}"/>
          </ac:cxnSpMkLst>
        </pc:cxnChg>
        <pc:cxnChg chg="mod">
          <ac:chgData name="Md Mehrab Hossain Opi" userId="8a26925b80f9e391" providerId="LiveId" clId="{180AB6CD-32B6-4B23-8584-B61AF98AB4C8}" dt="2023-10-15T17:26:25.929" v="1509" actId="1076"/>
          <ac:cxnSpMkLst>
            <pc:docMk/>
            <pc:sldMk cId="1521292724" sldId="265"/>
            <ac:cxnSpMk id="59" creationId="{3A52ED20-88C4-4200-0BF0-67C06347E6D9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60" creationId="{0F3A36F4-7F07-19CE-353E-F03404D6A906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22:01.572" v="1479" actId="478"/>
          <ac:cxnSpMkLst>
            <pc:docMk/>
            <pc:sldMk cId="1521292724" sldId="265"/>
            <ac:cxnSpMk id="64" creationId="{FE81D9F8-0C9F-18B1-9FB3-EA25B7F9067F}"/>
          </ac:cxnSpMkLst>
        </pc:cxnChg>
      </pc:sldChg>
      <pc:sldChg chg="new del">
        <pc:chgData name="Md Mehrab Hossain Opi" userId="8a26925b80f9e391" providerId="LiveId" clId="{180AB6CD-32B6-4B23-8584-B61AF98AB4C8}" dt="2023-10-15T17:12:02.479" v="1414" actId="47"/>
        <pc:sldMkLst>
          <pc:docMk/>
          <pc:sldMk cId="703025434" sldId="266"/>
        </pc:sldMkLst>
      </pc:sldChg>
      <pc:sldChg chg="delSp modSp add mod">
        <pc:chgData name="Md Mehrab Hossain Opi" userId="8a26925b80f9e391" providerId="LiveId" clId="{180AB6CD-32B6-4B23-8584-B61AF98AB4C8}" dt="2023-10-15T17:25:04.884" v="1502" actId="13822"/>
        <pc:sldMkLst>
          <pc:docMk/>
          <pc:sldMk cId="4115539111" sldId="266"/>
        </pc:sldMkLst>
        <pc:spChg chg="del">
          <ac:chgData name="Md Mehrab Hossain Opi" userId="8a26925b80f9e391" providerId="LiveId" clId="{180AB6CD-32B6-4B23-8584-B61AF98AB4C8}" dt="2023-10-15T17:22:12.557" v="1482" actId="478"/>
          <ac:spMkLst>
            <pc:docMk/>
            <pc:sldMk cId="4115539111" sldId="266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22:16.006" v="1486" actId="478"/>
          <ac:spMkLst>
            <pc:docMk/>
            <pc:sldMk cId="4115539111" sldId="266"/>
            <ac:spMk id="37" creationId="{CB3848B5-F365-81EB-E141-E808D38D0E58}"/>
          </ac:spMkLst>
        </pc:spChg>
        <pc:spChg chg="mod">
          <ac:chgData name="Md Mehrab Hossain Opi" userId="8a26925b80f9e391" providerId="LiveId" clId="{180AB6CD-32B6-4B23-8584-B61AF98AB4C8}" dt="2023-10-15T17:25:04.884" v="1502" actId="13822"/>
          <ac:spMkLst>
            <pc:docMk/>
            <pc:sldMk cId="4115539111" sldId="266"/>
            <ac:spMk id="38" creationId="{78042726-C58F-64AE-00A7-96A0CBCE4F1D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39" creationId="{E22EB504-32DB-A8DD-0039-BF015BBFAFB2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3" creationId="{138C9AD4-D72D-890B-3361-D79BB0FF8A60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5" creationId="{5C0836BC-2DEC-CBB7-4ABB-1CB08591D73F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22:11.699" v="1481" actId="478"/>
          <ac:spMkLst>
            <pc:docMk/>
            <pc:sldMk cId="4115539111" sldId="266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5:15.288" v="1430" actId="20577"/>
          <ac:graphicFrameMkLst>
            <pc:docMk/>
            <pc:sldMk cId="4115539111" sldId="266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5:02.269" v="1422" actId="20577"/>
          <ac:graphicFrameMkLst>
            <pc:docMk/>
            <pc:sldMk cId="4115539111" sldId="266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22:18.034" v="1489" actId="478"/>
          <ac:cxnSpMkLst>
            <pc:docMk/>
            <pc:sldMk cId="4115539111" sldId="266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22:15.499" v="1485" actId="478"/>
          <ac:cxnSpMkLst>
            <pc:docMk/>
            <pc:sldMk cId="4115539111" sldId="266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22:19.144" v="1490" actId="478"/>
          <ac:cxnSpMkLst>
            <pc:docMk/>
            <pc:sldMk cId="4115539111" sldId="266"/>
            <ac:cxnSpMk id="54" creationId="{D5D2FD9B-257D-D42F-2660-45487C7F00AF}"/>
          </ac:cxnSpMkLst>
        </pc:cxnChg>
        <pc:cxnChg chg="del mod">
          <ac:chgData name="Md Mehrab Hossain Opi" userId="8a26925b80f9e391" providerId="LiveId" clId="{180AB6CD-32B6-4B23-8584-B61AF98AB4C8}" dt="2023-10-15T17:22:13.115" v="1483" actId="478"/>
          <ac:cxnSpMkLst>
            <pc:docMk/>
            <pc:sldMk cId="4115539111" sldId="266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22:13.521" v="1484" actId="478"/>
          <ac:cxnSpMkLst>
            <pc:docMk/>
            <pc:sldMk cId="4115539111" sldId="266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22:16.840" v="1487" actId="478"/>
          <ac:cxnSpMkLst>
            <pc:docMk/>
            <pc:sldMk cId="4115539111" sldId="266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22:17.396" v="1488" actId="478"/>
          <ac:cxnSpMkLst>
            <pc:docMk/>
            <pc:sldMk cId="4115539111" sldId="266"/>
            <ac:cxnSpMk id="58" creationId="{80909A26-F1AB-2921-FE51-68B9AEE8AFC8}"/>
          </ac:cxnSpMkLst>
        </pc:cxnChg>
        <pc:cxnChg chg="del mod">
          <ac:chgData name="Md Mehrab Hossain Opi" userId="8a26925b80f9e391" providerId="LiveId" clId="{180AB6CD-32B6-4B23-8584-B61AF98AB4C8}" dt="2023-10-15T17:22:11.699" v="1481" actId="478"/>
          <ac:cxnSpMkLst>
            <pc:docMk/>
            <pc:sldMk cId="4115539111" sldId="266"/>
            <ac:cxnSpMk id="60" creationId="{0F3A36F4-7F07-19CE-353E-F03404D6A906}"/>
          </ac:cxnSpMkLst>
        </pc:cxnChg>
        <pc:cxnChg chg="del mod">
          <ac:chgData name="Md Mehrab Hossain Opi" userId="8a26925b80f9e391" providerId="LiveId" clId="{180AB6CD-32B6-4B23-8584-B61AF98AB4C8}" dt="2023-10-15T17:22:11.699" v="1481" actId="478"/>
          <ac:cxnSpMkLst>
            <pc:docMk/>
            <pc:sldMk cId="4115539111" sldId="266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22:11.699" v="1481" actId="478"/>
          <ac:cxnSpMkLst>
            <pc:docMk/>
            <pc:sldMk cId="4115539111" sldId="266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22:11.699" v="1481" actId="478"/>
          <ac:cxnSpMkLst>
            <pc:docMk/>
            <pc:sldMk cId="4115539111" sldId="266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22:11.699" v="1481" actId="478"/>
          <ac:cxnSpMkLst>
            <pc:docMk/>
            <pc:sldMk cId="4115539111" sldId="266"/>
            <ac:cxnSpMk id="64" creationId="{FE81D9F8-0C9F-18B1-9FB3-EA25B7F9067F}"/>
          </ac:cxnSpMkLst>
        </pc:cxnChg>
      </pc:sldChg>
      <pc:sldChg chg="delSp modSp add mod">
        <pc:chgData name="Md Mehrab Hossain Opi" userId="8a26925b80f9e391" providerId="LiveId" clId="{180AB6CD-32B6-4B23-8584-B61AF98AB4C8}" dt="2023-10-15T17:25:25.135" v="1504" actId="13822"/>
        <pc:sldMkLst>
          <pc:docMk/>
          <pc:sldMk cId="2496418694" sldId="267"/>
        </pc:sldMkLst>
        <pc:spChg chg="mod">
          <ac:chgData name="Md Mehrab Hossain Opi" userId="8a26925b80f9e391" providerId="LiveId" clId="{180AB6CD-32B6-4B23-8584-B61AF98AB4C8}" dt="2023-10-15T17:25:25.135" v="1504" actId="13822"/>
          <ac:spMkLst>
            <pc:docMk/>
            <pc:sldMk cId="2496418694" sldId="267"/>
            <ac:spMk id="35" creationId="{30494A7B-9F7D-BE13-486A-B37820CB11FC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37" creationId="{CB3848B5-F365-81EB-E141-E808D38D0E58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39" creationId="{E22EB504-32DB-A8DD-0039-BF015BBFAFB2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3" creationId="{138C9AD4-D72D-890B-3361-D79BB0FF8A60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5" creationId="{5C0836BC-2DEC-CBB7-4ABB-1CB08591D73F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22:32.214" v="1491" actId="478"/>
          <ac:spMkLst>
            <pc:docMk/>
            <pc:sldMk cId="2496418694" sldId="267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5:28.554" v="1434" actId="20577"/>
          <ac:graphicFrameMkLst>
            <pc:docMk/>
            <pc:sldMk cId="2496418694" sldId="267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5:30.378" v="1436" actId="20577"/>
          <ac:graphicFrameMkLst>
            <pc:docMk/>
            <pc:sldMk cId="2496418694" sldId="267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22:33.293" v="1492" actId="478"/>
          <ac:cxnSpMkLst>
            <pc:docMk/>
            <pc:sldMk cId="2496418694" sldId="267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22:33.876" v="1493" actId="478"/>
          <ac:cxnSpMkLst>
            <pc:docMk/>
            <pc:sldMk cId="2496418694" sldId="267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22:34.570" v="1494" actId="478"/>
          <ac:cxnSpMkLst>
            <pc:docMk/>
            <pc:sldMk cId="2496418694" sldId="267"/>
            <ac:cxnSpMk id="54" creationId="{D5D2FD9B-257D-D42F-2660-45487C7F00AF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58" creationId="{80909A26-F1AB-2921-FE51-68B9AEE8AFC8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60" creationId="{0F3A36F4-7F07-19CE-353E-F03404D6A906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22:32.214" v="1491" actId="478"/>
          <ac:cxnSpMkLst>
            <pc:docMk/>
            <pc:sldMk cId="2496418694" sldId="267"/>
            <ac:cxnSpMk id="64" creationId="{FE81D9F8-0C9F-18B1-9FB3-EA25B7F9067F}"/>
          </ac:cxnSpMkLst>
        </pc:cxnChg>
      </pc:sldChg>
      <pc:sldChg chg="delSp modSp add mod">
        <pc:chgData name="Md Mehrab Hossain Opi" userId="8a26925b80f9e391" providerId="LiveId" clId="{180AB6CD-32B6-4B23-8584-B61AF98AB4C8}" dt="2023-10-15T17:25:33.866" v="1505" actId="13822"/>
        <pc:sldMkLst>
          <pc:docMk/>
          <pc:sldMk cId="824884463" sldId="268"/>
        </pc:sldMkLst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37" creationId="{CB3848B5-F365-81EB-E141-E808D38D0E58}"/>
          </ac:spMkLst>
        </pc:spChg>
        <pc:spChg chg="mod">
          <ac:chgData name="Md Mehrab Hossain Opi" userId="8a26925b80f9e391" providerId="LiveId" clId="{180AB6CD-32B6-4B23-8584-B61AF98AB4C8}" dt="2023-10-15T17:25:33.866" v="1505" actId="13822"/>
          <ac:spMkLst>
            <pc:docMk/>
            <pc:sldMk cId="824884463" sldId="268"/>
            <ac:spMk id="39" creationId="{E22EB504-32DB-A8DD-0039-BF015BBFAFB2}"/>
          </ac:spMkLst>
        </pc:spChg>
        <pc:spChg chg="del">
          <ac:chgData name="Md Mehrab Hossain Opi" userId="8a26925b80f9e391" providerId="LiveId" clId="{180AB6CD-32B6-4B23-8584-B61AF98AB4C8}" dt="2023-10-15T17:22:40.948" v="1497" actId="478"/>
          <ac:spMkLst>
            <pc:docMk/>
            <pc:sldMk cId="824884463" sldId="268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43" creationId="{138C9AD4-D72D-890B-3361-D79BB0FF8A60}"/>
          </ac:spMkLst>
        </pc:spChg>
        <pc:spChg chg="del">
          <ac:chgData name="Md Mehrab Hossain Opi" userId="8a26925b80f9e391" providerId="LiveId" clId="{180AB6CD-32B6-4B23-8584-B61AF98AB4C8}" dt="2023-10-15T17:22:41.937" v="1498" actId="478"/>
          <ac:spMkLst>
            <pc:docMk/>
            <pc:sldMk cId="824884463" sldId="268"/>
            <ac:spMk id="45" creationId="{5C0836BC-2DEC-CBB7-4ABB-1CB08591D73F}"/>
          </ac:spMkLst>
        </pc:spChg>
        <pc:spChg chg="del">
          <ac:chgData name="Md Mehrab Hossain Opi" userId="8a26925b80f9e391" providerId="LiveId" clId="{180AB6CD-32B6-4B23-8584-B61AF98AB4C8}" dt="2023-10-15T17:22:40.238" v="1496" actId="478"/>
          <ac:spMkLst>
            <pc:docMk/>
            <pc:sldMk cId="824884463" sldId="268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22:37.980" v="1495" actId="478"/>
          <ac:spMkLst>
            <pc:docMk/>
            <pc:sldMk cId="824884463" sldId="268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6:00.362" v="1439" actId="20577"/>
          <ac:graphicFrameMkLst>
            <pc:docMk/>
            <pc:sldMk cId="824884463" sldId="268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6:02.793" v="1441" actId="20577"/>
          <ac:graphicFrameMkLst>
            <pc:docMk/>
            <pc:sldMk cId="824884463" sldId="268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58" creationId="{80909A26-F1AB-2921-FE51-68B9AEE8AFC8}"/>
          </ac:cxnSpMkLst>
        </pc:cxnChg>
        <pc:cxnChg chg="del mod">
          <ac:chgData name="Md Mehrab Hossain Opi" userId="8a26925b80f9e391" providerId="LiveId" clId="{180AB6CD-32B6-4B23-8584-B61AF98AB4C8}" dt="2023-10-15T17:22:42.525" v="1499" actId="478"/>
          <ac:cxnSpMkLst>
            <pc:docMk/>
            <pc:sldMk cId="824884463" sldId="268"/>
            <ac:cxnSpMk id="60" creationId="{0F3A36F4-7F07-19CE-353E-F03404D6A906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22:37.980" v="1495" actId="478"/>
          <ac:cxnSpMkLst>
            <pc:docMk/>
            <pc:sldMk cId="824884463" sldId="268"/>
            <ac:cxnSpMk id="64" creationId="{FE81D9F8-0C9F-18B1-9FB3-EA25B7F9067F}"/>
          </ac:cxnSpMkLst>
        </pc:cxnChg>
      </pc:sldChg>
      <pc:sldChg chg="delSp modSp add mod">
        <pc:chgData name="Md Mehrab Hossain Opi" userId="8a26925b80f9e391" providerId="LiveId" clId="{180AB6CD-32B6-4B23-8584-B61AF98AB4C8}" dt="2023-10-15T17:25:40.624" v="1506" actId="13822"/>
        <pc:sldMkLst>
          <pc:docMk/>
          <pc:sldMk cId="1910845477" sldId="269"/>
        </pc:sldMkLst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36" creationId="{5B9532AF-FAE1-B20F-688C-CC74BDBFEDA7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37" creationId="{CB3848B5-F365-81EB-E141-E808D38D0E58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40" creationId="{D9342B6B-1BAB-0A82-4BAA-959D9E54A028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41" creationId="{14ED4D3E-D93B-90D8-F4D3-7755BDE37B41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42" creationId="{5CC3AB37-A704-C3F7-CE16-BCFE80F08F2C}"/>
          </ac:spMkLst>
        </pc:spChg>
        <pc:spChg chg="del">
          <ac:chgData name="Md Mehrab Hossain Opi" userId="8a26925b80f9e391" providerId="LiveId" clId="{180AB6CD-32B6-4B23-8584-B61AF98AB4C8}" dt="2023-10-15T17:24:09.683" v="1501" actId="478"/>
          <ac:spMkLst>
            <pc:docMk/>
            <pc:sldMk cId="1910845477" sldId="269"/>
            <ac:spMk id="43" creationId="{138C9AD4-D72D-890B-3361-D79BB0FF8A60}"/>
          </ac:spMkLst>
        </pc:spChg>
        <pc:spChg chg="mod">
          <ac:chgData name="Md Mehrab Hossain Opi" userId="8a26925b80f9e391" providerId="LiveId" clId="{180AB6CD-32B6-4B23-8584-B61AF98AB4C8}" dt="2023-10-15T17:25:40.624" v="1506" actId="13822"/>
          <ac:spMkLst>
            <pc:docMk/>
            <pc:sldMk cId="1910845477" sldId="269"/>
            <ac:spMk id="45" creationId="{5C0836BC-2DEC-CBB7-4ABB-1CB08591D73F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46" creationId="{A9548174-D9F0-5F68-7414-73CD8C4A83C4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47" creationId="{3BBDBFD6-7A90-6BC8-25B0-FC2FE66DD007}"/>
          </ac:spMkLst>
        </pc:spChg>
        <pc:spChg chg="del">
          <ac:chgData name="Md Mehrab Hossain Opi" userId="8a26925b80f9e391" providerId="LiveId" clId="{180AB6CD-32B6-4B23-8584-B61AF98AB4C8}" dt="2023-10-15T17:24:08.417" v="1500" actId="478"/>
          <ac:spMkLst>
            <pc:docMk/>
            <pc:sldMk cId="1910845477" sldId="269"/>
            <ac:spMk id="48" creationId="{06787800-578F-7414-9F12-E0D20D6A5E0A}"/>
          </ac:spMkLst>
        </pc:spChg>
        <pc:spChg chg="del">
          <ac:chgData name="Md Mehrab Hossain Opi" userId="8a26925b80f9e391" providerId="LiveId" clId="{180AB6CD-32B6-4B23-8584-B61AF98AB4C8}" dt="2023-10-15T17:24:09.683" v="1501" actId="478"/>
          <ac:spMkLst>
            <pc:docMk/>
            <pc:sldMk cId="1910845477" sldId="269"/>
            <ac:spMk id="49" creationId="{5D29E669-B4D1-BFB5-956D-4F5E548382FD}"/>
          </ac:spMkLst>
        </pc:spChg>
        <pc:graphicFrameChg chg="modGraphic">
          <ac:chgData name="Md Mehrab Hossain Opi" userId="8a26925b80f9e391" providerId="LiveId" clId="{180AB6CD-32B6-4B23-8584-B61AF98AB4C8}" dt="2023-10-15T17:16:32.924" v="1446" actId="20577"/>
          <ac:graphicFrameMkLst>
            <pc:docMk/>
            <pc:sldMk cId="1910845477" sldId="269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16:29.788" v="1444" actId="20577"/>
          <ac:graphicFrameMkLst>
            <pc:docMk/>
            <pc:sldMk cId="1910845477" sldId="269"/>
            <ac:graphicFrameMk id="88" creationId="{606C4C91-8FE2-E655-6245-0F842F18607F}"/>
          </ac:graphicFrameMkLst>
        </pc:graphicFrame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51" creationId="{95B1F4F0-E294-08A8-9AD6-D99788C27E2D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52" creationId="{9CE5414E-0F87-D19A-41EB-0CB2E6CDBBFC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55" creationId="{5FF493C9-43B6-34DB-9EB0-63F995EE519B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56" creationId="{AE85DC7D-3D66-1172-5562-EC3A13B17E5D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57" creationId="{8AD884ED-5A14-51AB-8EED-0604C7E1E163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58" creationId="{80909A26-F1AB-2921-FE51-68B9AEE8AFC8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61" creationId="{19E970C8-D840-5A98-081D-5A9347A2E4B8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62" creationId="{6A8897B6-474C-05E0-C201-03C9D53F8264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63" creationId="{00B99FD0-35B9-A762-6516-96EB9D97845D}"/>
          </ac:cxnSpMkLst>
        </pc:cxnChg>
        <pc:cxnChg chg="del mod">
          <ac:chgData name="Md Mehrab Hossain Opi" userId="8a26925b80f9e391" providerId="LiveId" clId="{180AB6CD-32B6-4B23-8584-B61AF98AB4C8}" dt="2023-10-15T17:24:08.417" v="1500" actId="478"/>
          <ac:cxnSpMkLst>
            <pc:docMk/>
            <pc:sldMk cId="1910845477" sldId="269"/>
            <ac:cxnSpMk id="64" creationId="{FE81D9F8-0C9F-18B1-9FB3-EA25B7F9067F}"/>
          </ac:cxnSpMkLst>
        </pc:cxnChg>
      </pc:sldChg>
      <pc:sldChg chg="modSp add mod">
        <pc:chgData name="Md Mehrab Hossain Opi" userId="8a26925b80f9e391" providerId="LiveId" clId="{180AB6CD-32B6-4B23-8584-B61AF98AB4C8}" dt="2023-10-15T17:27:09.266" v="1517" actId="13822"/>
        <pc:sldMkLst>
          <pc:docMk/>
          <pc:sldMk cId="1833334917" sldId="270"/>
        </pc:sldMkLst>
        <pc:spChg chg="mod">
          <ac:chgData name="Md Mehrab Hossain Opi" userId="8a26925b80f9e391" providerId="LiveId" clId="{180AB6CD-32B6-4B23-8584-B61AF98AB4C8}" dt="2023-10-15T17:27:09.266" v="1517" actId="13822"/>
          <ac:spMkLst>
            <pc:docMk/>
            <pc:sldMk cId="1833334917" sldId="270"/>
            <ac:spMk id="39" creationId="{E22EB504-32DB-A8DD-0039-BF015BBFAFB2}"/>
          </ac:spMkLst>
        </pc:spChg>
        <pc:spChg chg="mod">
          <ac:chgData name="Md Mehrab Hossain Opi" userId="8a26925b80f9e391" providerId="LiveId" clId="{180AB6CD-32B6-4B23-8584-B61AF98AB4C8}" dt="2023-10-15T17:27:04.749" v="1516" actId="13822"/>
          <ac:spMkLst>
            <pc:docMk/>
            <pc:sldMk cId="1833334917" sldId="270"/>
            <ac:spMk id="45" creationId="{5C0836BC-2DEC-CBB7-4ABB-1CB08591D73F}"/>
          </ac:spMkLst>
        </pc:spChg>
        <pc:graphicFrameChg chg="modGraphic">
          <ac:chgData name="Md Mehrab Hossain Opi" userId="8a26925b80f9e391" providerId="LiveId" clId="{180AB6CD-32B6-4B23-8584-B61AF98AB4C8}" dt="2023-10-15T17:26:58.584" v="1515" actId="20577"/>
          <ac:graphicFrameMkLst>
            <pc:docMk/>
            <pc:sldMk cId="1833334917" sldId="270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26:54.864" v="1513" actId="20577"/>
          <ac:graphicFrameMkLst>
            <pc:docMk/>
            <pc:sldMk cId="1833334917" sldId="270"/>
            <ac:graphicFrameMk id="88" creationId="{606C4C91-8FE2-E655-6245-0F842F18607F}"/>
          </ac:graphicFrameMkLst>
        </pc:graphicFrameChg>
      </pc:sldChg>
      <pc:sldChg chg="modSp add mod">
        <pc:chgData name="Md Mehrab Hossain Opi" userId="8a26925b80f9e391" providerId="LiveId" clId="{180AB6CD-32B6-4B23-8584-B61AF98AB4C8}" dt="2023-10-15T17:28:06.967" v="1533" actId="20577"/>
        <pc:sldMkLst>
          <pc:docMk/>
          <pc:sldMk cId="4059749024" sldId="271"/>
        </pc:sldMkLst>
        <pc:spChg chg="mod">
          <ac:chgData name="Md Mehrab Hossain Opi" userId="8a26925b80f9e391" providerId="LiveId" clId="{180AB6CD-32B6-4B23-8584-B61AF98AB4C8}" dt="2023-10-15T17:27:20.350" v="1520" actId="13822"/>
          <ac:spMkLst>
            <pc:docMk/>
            <pc:sldMk cId="4059749024" sldId="271"/>
            <ac:spMk id="35" creationId="{30494A7B-9F7D-BE13-486A-B37820CB11FC}"/>
          </ac:spMkLst>
        </pc:spChg>
        <pc:spChg chg="mod">
          <ac:chgData name="Md Mehrab Hossain Opi" userId="8a26925b80f9e391" providerId="LiveId" clId="{180AB6CD-32B6-4B23-8584-B61AF98AB4C8}" dt="2023-10-15T17:27:17.494" v="1519" actId="13822"/>
          <ac:spMkLst>
            <pc:docMk/>
            <pc:sldMk cId="4059749024" sldId="271"/>
            <ac:spMk id="39" creationId="{E22EB504-32DB-A8DD-0039-BF015BBFAFB2}"/>
          </ac:spMkLst>
        </pc:spChg>
        <pc:graphicFrameChg chg="modGraphic">
          <ac:chgData name="Md Mehrab Hossain Opi" userId="8a26925b80f9e391" providerId="LiveId" clId="{180AB6CD-32B6-4B23-8584-B61AF98AB4C8}" dt="2023-10-15T17:27:23.886" v="1522" actId="20577"/>
          <ac:graphicFrameMkLst>
            <pc:docMk/>
            <pc:sldMk cId="4059749024" sldId="271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28:06.967" v="1533" actId="20577"/>
          <ac:graphicFrameMkLst>
            <pc:docMk/>
            <pc:sldMk cId="4059749024" sldId="271"/>
            <ac:graphicFrameMk id="88" creationId="{606C4C91-8FE2-E655-6245-0F842F18607F}"/>
          </ac:graphicFrameMkLst>
        </pc:graphicFrameChg>
      </pc:sldChg>
      <pc:sldChg chg="addSp modSp add mod">
        <pc:chgData name="Md Mehrab Hossain Opi" userId="8a26925b80f9e391" providerId="LiveId" clId="{180AB6CD-32B6-4B23-8584-B61AF98AB4C8}" dt="2023-10-15T17:29:50.640" v="1586" actId="20577"/>
        <pc:sldMkLst>
          <pc:docMk/>
          <pc:sldMk cId="2172514440" sldId="272"/>
        </pc:sldMkLst>
        <pc:spChg chg="add mod">
          <ac:chgData name="Md Mehrab Hossain Opi" userId="8a26925b80f9e391" providerId="LiveId" clId="{180AB6CD-32B6-4B23-8584-B61AF98AB4C8}" dt="2023-10-15T17:29:50.640" v="1586" actId="20577"/>
          <ac:spMkLst>
            <pc:docMk/>
            <pc:sldMk cId="2172514440" sldId="272"/>
            <ac:spMk id="3" creationId="{BAB74205-D7D1-84DF-E075-20B8A818B4FC}"/>
          </ac:spMkLst>
        </pc:spChg>
        <pc:spChg chg="mod">
          <ac:chgData name="Md Mehrab Hossain Opi" userId="8a26925b80f9e391" providerId="LiveId" clId="{180AB6CD-32B6-4B23-8584-B61AF98AB4C8}" dt="2023-10-15T17:27:45.188" v="1524" actId="13822"/>
          <ac:spMkLst>
            <pc:docMk/>
            <pc:sldMk cId="2172514440" sldId="272"/>
            <ac:spMk id="34" creationId="{1406ACC6-9E7A-6E5D-21D9-7EC4C2EDB871}"/>
          </ac:spMkLst>
        </pc:spChg>
        <pc:spChg chg="mod">
          <ac:chgData name="Md Mehrab Hossain Opi" userId="8a26925b80f9e391" providerId="LiveId" clId="{180AB6CD-32B6-4B23-8584-B61AF98AB4C8}" dt="2023-10-15T17:27:57.512" v="1525" actId="13822"/>
          <ac:spMkLst>
            <pc:docMk/>
            <pc:sldMk cId="2172514440" sldId="272"/>
            <ac:spMk id="35" creationId="{30494A7B-9F7D-BE13-486A-B37820CB11FC}"/>
          </ac:spMkLst>
        </pc:spChg>
        <pc:graphicFrameChg chg="modGraphic">
          <ac:chgData name="Md Mehrab Hossain Opi" userId="8a26925b80f9e391" providerId="LiveId" clId="{180AB6CD-32B6-4B23-8584-B61AF98AB4C8}" dt="2023-10-15T17:28:02.260" v="1527" actId="20577"/>
          <ac:graphicFrameMkLst>
            <pc:docMk/>
            <pc:sldMk cId="2172514440" sldId="272"/>
            <ac:graphicFrameMk id="86" creationId="{1ABE735C-3F9F-D29F-6BB5-EB8F53976B85}"/>
          </ac:graphicFrameMkLst>
        </pc:graphicFrameChg>
        <pc:graphicFrameChg chg="modGraphic">
          <ac:chgData name="Md Mehrab Hossain Opi" userId="8a26925b80f9e391" providerId="LiveId" clId="{180AB6CD-32B6-4B23-8584-B61AF98AB4C8}" dt="2023-10-15T17:28:04.990" v="1531" actId="20577"/>
          <ac:graphicFrameMkLst>
            <pc:docMk/>
            <pc:sldMk cId="2172514440" sldId="272"/>
            <ac:graphicFrameMk id="88" creationId="{606C4C91-8FE2-E655-6245-0F842F18607F}"/>
          </ac:graphicFrameMkLst>
        </pc:graphicFrameChg>
      </pc:sldChg>
      <pc:sldChg chg="addSp modSp new mod">
        <pc:chgData name="Md Mehrab Hossain Opi" userId="8a26925b80f9e391" providerId="LiveId" clId="{180AB6CD-32B6-4B23-8584-B61AF98AB4C8}" dt="2023-10-16T04:04:03.722" v="2419" actId="1076"/>
        <pc:sldMkLst>
          <pc:docMk/>
          <pc:sldMk cId="2389767169" sldId="273"/>
        </pc:sldMkLst>
        <pc:spChg chg="mod">
          <ac:chgData name="Md Mehrab Hossain Opi" userId="8a26925b80f9e391" providerId="LiveId" clId="{180AB6CD-32B6-4B23-8584-B61AF98AB4C8}" dt="2023-10-15T17:30:15.263" v="1639" actId="27636"/>
          <ac:spMkLst>
            <pc:docMk/>
            <pc:sldMk cId="2389767169" sldId="273"/>
            <ac:spMk id="2" creationId="{33FF1B97-90E2-3D66-7B19-BBA973AAD5F9}"/>
          </ac:spMkLst>
        </pc:spChg>
        <pc:spChg chg="mod">
          <ac:chgData name="Md Mehrab Hossain Opi" userId="8a26925b80f9e391" providerId="LiveId" clId="{180AB6CD-32B6-4B23-8584-B61AF98AB4C8}" dt="2023-10-15T17:30:41.763" v="1657"/>
          <ac:spMkLst>
            <pc:docMk/>
            <pc:sldMk cId="2389767169" sldId="273"/>
            <ac:spMk id="3" creationId="{F1C3CAC9-84D6-1B12-6480-CE3EBC5C717D}"/>
          </ac:spMkLst>
        </pc:spChg>
        <pc:spChg chg="add mod">
          <ac:chgData name="Md Mehrab Hossain Opi" userId="8a26925b80f9e391" providerId="LiveId" clId="{180AB6CD-32B6-4B23-8584-B61AF98AB4C8}" dt="2023-10-16T04:04:03.722" v="2419" actId="1076"/>
          <ac:spMkLst>
            <pc:docMk/>
            <pc:sldMk cId="2389767169" sldId="273"/>
            <ac:spMk id="4" creationId="{7758D0FB-3752-DB96-90A4-2D3800486173}"/>
          </ac:spMkLst>
        </pc:spChg>
      </pc:sldChg>
      <pc:sldChg chg="addSp modSp new mod modAnim">
        <pc:chgData name="Md Mehrab Hossain Opi" userId="8a26925b80f9e391" providerId="LiveId" clId="{180AB6CD-32B6-4B23-8584-B61AF98AB4C8}" dt="2023-10-16T04:04:34.087" v="2421"/>
        <pc:sldMkLst>
          <pc:docMk/>
          <pc:sldMk cId="708986143" sldId="274"/>
        </pc:sldMkLst>
        <pc:spChg chg="mod">
          <ac:chgData name="Md Mehrab Hossain Opi" userId="8a26925b80f9e391" providerId="LiveId" clId="{180AB6CD-32B6-4B23-8584-B61AF98AB4C8}" dt="2023-10-15T17:31:50.185" v="1685" actId="20577"/>
          <ac:spMkLst>
            <pc:docMk/>
            <pc:sldMk cId="708986143" sldId="274"/>
            <ac:spMk id="2" creationId="{A4701161-2AFF-55A6-5686-687C1D006498}"/>
          </ac:spMkLst>
        </pc:spChg>
        <pc:spChg chg="mod">
          <ac:chgData name="Md Mehrab Hossain Opi" userId="8a26925b80f9e391" providerId="LiveId" clId="{180AB6CD-32B6-4B23-8584-B61AF98AB4C8}" dt="2023-10-15T17:34:37.164" v="1812" actId="20577"/>
          <ac:spMkLst>
            <pc:docMk/>
            <pc:sldMk cId="708986143" sldId="274"/>
            <ac:spMk id="3" creationId="{6EC7FFED-11D4-70C1-4BAF-38B8D4AFD7FA}"/>
          </ac:spMkLst>
        </pc:spChg>
        <pc:picChg chg="add mod">
          <ac:chgData name="Md Mehrab Hossain Opi" userId="8a26925b80f9e391" providerId="LiveId" clId="{180AB6CD-32B6-4B23-8584-B61AF98AB4C8}" dt="2023-10-15T17:35:33.155" v="1815" actId="1076"/>
          <ac:picMkLst>
            <pc:docMk/>
            <pc:sldMk cId="708986143" sldId="274"/>
            <ac:picMk id="5" creationId="{4B20177A-1167-0441-07D4-0B79E75A49CE}"/>
          </ac:picMkLst>
        </pc:picChg>
      </pc:sldChg>
      <pc:sldChg chg="modSp new mod modAnim">
        <pc:chgData name="Md Mehrab Hossain Opi" userId="8a26925b80f9e391" providerId="LiveId" clId="{180AB6CD-32B6-4B23-8584-B61AF98AB4C8}" dt="2023-10-16T04:04:50.869" v="2425"/>
        <pc:sldMkLst>
          <pc:docMk/>
          <pc:sldMk cId="1283994503" sldId="275"/>
        </pc:sldMkLst>
        <pc:spChg chg="mod">
          <ac:chgData name="Md Mehrab Hossain Opi" userId="8a26925b80f9e391" providerId="LiveId" clId="{180AB6CD-32B6-4B23-8584-B61AF98AB4C8}" dt="2023-10-15T17:41:47.342" v="1835" actId="20577"/>
          <ac:spMkLst>
            <pc:docMk/>
            <pc:sldMk cId="1283994503" sldId="275"/>
            <ac:spMk id="2" creationId="{C010F7B1-D13C-E725-0D5F-7D210D4B1489}"/>
          </ac:spMkLst>
        </pc:spChg>
        <pc:spChg chg="mod">
          <ac:chgData name="Md Mehrab Hossain Opi" userId="8a26925b80f9e391" providerId="LiveId" clId="{180AB6CD-32B6-4B23-8584-B61AF98AB4C8}" dt="2023-10-15T17:50:48.225" v="1993" actId="20577"/>
          <ac:spMkLst>
            <pc:docMk/>
            <pc:sldMk cId="1283994503" sldId="275"/>
            <ac:spMk id="3" creationId="{AC192CBD-8B42-DA2D-D95A-30978215846E}"/>
          </ac:spMkLst>
        </pc:spChg>
      </pc:sldChg>
      <pc:sldChg chg="modSp new mod modAnim">
        <pc:chgData name="Md Mehrab Hossain Opi" userId="8a26925b80f9e391" providerId="LiveId" clId="{180AB6CD-32B6-4B23-8584-B61AF98AB4C8}" dt="2023-10-16T04:09:33.961" v="2449"/>
        <pc:sldMkLst>
          <pc:docMk/>
          <pc:sldMk cId="1557460929" sldId="276"/>
        </pc:sldMkLst>
        <pc:spChg chg="mod">
          <ac:chgData name="Md Mehrab Hossain Opi" userId="8a26925b80f9e391" providerId="LiveId" clId="{180AB6CD-32B6-4B23-8584-B61AF98AB4C8}" dt="2023-10-15T17:51:27.024" v="2009" actId="20577"/>
          <ac:spMkLst>
            <pc:docMk/>
            <pc:sldMk cId="1557460929" sldId="276"/>
            <ac:spMk id="2" creationId="{45529093-70ED-F301-4383-5358C26B6C2B}"/>
          </ac:spMkLst>
        </pc:spChg>
        <pc:spChg chg="mod">
          <ac:chgData name="Md Mehrab Hossain Opi" userId="8a26925b80f9e391" providerId="LiveId" clId="{180AB6CD-32B6-4B23-8584-B61AF98AB4C8}" dt="2023-10-16T04:05:33.742" v="2447" actId="20577"/>
          <ac:spMkLst>
            <pc:docMk/>
            <pc:sldMk cId="1557460929" sldId="276"/>
            <ac:spMk id="3" creationId="{2B5F1710-A9D1-45FB-6EAE-AC5841644687}"/>
          </ac:spMkLst>
        </pc:spChg>
      </pc:sldChg>
      <pc:sldChg chg="modSp new mod">
        <pc:chgData name="Md Mehrab Hossain Opi" userId="8a26925b80f9e391" providerId="LiveId" clId="{180AB6CD-32B6-4B23-8584-B61AF98AB4C8}" dt="2023-10-16T03:31:23.521" v="2403"/>
        <pc:sldMkLst>
          <pc:docMk/>
          <pc:sldMk cId="927011821" sldId="277"/>
        </pc:sldMkLst>
        <pc:spChg chg="mod">
          <ac:chgData name="Md Mehrab Hossain Opi" userId="8a26925b80f9e391" providerId="LiveId" clId="{180AB6CD-32B6-4B23-8584-B61AF98AB4C8}" dt="2023-10-15T18:05:34.141" v="2402" actId="20577"/>
          <ac:spMkLst>
            <pc:docMk/>
            <pc:sldMk cId="927011821" sldId="277"/>
            <ac:spMk id="2" creationId="{98B27192-227C-FC07-AD49-734DA3054443}"/>
          </ac:spMkLst>
        </pc:spChg>
        <pc:spChg chg="mod">
          <ac:chgData name="Md Mehrab Hossain Opi" userId="8a26925b80f9e391" providerId="LiveId" clId="{180AB6CD-32B6-4B23-8584-B61AF98AB4C8}" dt="2023-10-16T03:31:23.521" v="2403"/>
          <ac:spMkLst>
            <pc:docMk/>
            <pc:sldMk cId="927011821" sldId="277"/>
            <ac:spMk id="3" creationId="{0095A3A7-553A-39EA-9A84-03616C553E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80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0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50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40103"/>
            <a:ext cx="8911687" cy="81280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21672"/>
            <a:ext cx="8915400" cy="4689550"/>
          </a:xfrm>
        </p:spPr>
        <p:txBody>
          <a:bodyPr>
            <a:normAutofit/>
          </a:bodyPr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63C4-EB29-46DC-A3E0-F8B827DCE11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EF132F-CED1-41F9-B13B-3AB516B7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3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s.io/uh1jzob5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2824-D316-64C9-CE8B-FD360A675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0B1D9-0480-8007-305A-012EE5D0E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 Mehrab Hossain Opi</a:t>
            </a:r>
          </a:p>
        </p:txBody>
      </p:sp>
    </p:spTree>
    <p:extLst>
      <p:ext uri="{BB962C8B-B14F-4D97-AF65-F5344CB8AC3E}">
        <p14:creationId xmlns:p14="http://schemas.microsoft.com/office/powerpoint/2010/main" val="15707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76924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61582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2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8918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8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36306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8764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36194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31041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53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01007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22978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41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EB504-32DB-A8DD-0039-BF015BBFAFB2}"/>
              </a:ext>
            </a:extLst>
          </p:cNvPr>
          <p:cNvSpPr/>
          <p:nvPr/>
        </p:nvSpPr>
        <p:spPr>
          <a:xfrm>
            <a:off x="7803461" y="3065128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D2FD9B-257D-D42F-2660-45487C7F00AF}"/>
              </a:ext>
            </a:extLst>
          </p:cNvPr>
          <p:cNvCxnSpPr>
            <a:stCxn id="35" idx="4"/>
            <a:endCxn id="39" idx="0"/>
          </p:cNvCxnSpPr>
          <p:nvPr/>
        </p:nvCxnSpPr>
        <p:spPr>
          <a:xfrm>
            <a:off x="7553295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88661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84252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8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EB504-32DB-A8DD-0039-BF015BBFAFB2}"/>
              </a:ext>
            </a:extLst>
          </p:cNvPr>
          <p:cNvSpPr/>
          <p:nvPr/>
        </p:nvSpPr>
        <p:spPr>
          <a:xfrm>
            <a:off x="7803461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836BC-2DEC-CBB7-4ABB-1CB08591D73F}"/>
              </a:ext>
            </a:extLst>
          </p:cNvPr>
          <p:cNvSpPr/>
          <p:nvPr/>
        </p:nvSpPr>
        <p:spPr>
          <a:xfrm>
            <a:off x="7803461" y="3921077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D2FD9B-257D-D42F-2660-45487C7F00AF}"/>
              </a:ext>
            </a:extLst>
          </p:cNvPr>
          <p:cNvCxnSpPr>
            <a:stCxn id="35" idx="4"/>
            <a:endCxn id="39" idx="0"/>
          </p:cNvCxnSpPr>
          <p:nvPr/>
        </p:nvCxnSpPr>
        <p:spPr>
          <a:xfrm>
            <a:off x="7553295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F3A36F4-7F07-19CE-353E-F03404D6A906}"/>
              </a:ext>
            </a:extLst>
          </p:cNvPr>
          <p:cNvCxnSpPr>
            <a:stCxn id="39" idx="4"/>
            <a:endCxn id="45" idx="0"/>
          </p:cNvCxnSpPr>
          <p:nvPr/>
        </p:nvCxnSpPr>
        <p:spPr>
          <a:xfrm>
            <a:off x="8053627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29404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46129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4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EB504-32DB-A8DD-0039-BF015BBFAFB2}"/>
              </a:ext>
            </a:extLst>
          </p:cNvPr>
          <p:cNvSpPr/>
          <p:nvPr/>
        </p:nvSpPr>
        <p:spPr>
          <a:xfrm>
            <a:off x="7803461" y="3065128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836BC-2DEC-CBB7-4ABB-1CB08591D73F}"/>
              </a:ext>
            </a:extLst>
          </p:cNvPr>
          <p:cNvSpPr/>
          <p:nvPr/>
        </p:nvSpPr>
        <p:spPr>
          <a:xfrm>
            <a:off x="7803461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D2FD9B-257D-D42F-2660-45487C7F00AF}"/>
              </a:ext>
            </a:extLst>
          </p:cNvPr>
          <p:cNvCxnSpPr>
            <a:stCxn id="35" idx="4"/>
            <a:endCxn id="39" idx="0"/>
          </p:cNvCxnSpPr>
          <p:nvPr/>
        </p:nvCxnSpPr>
        <p:spPr>
          <a:xfrm>
            <a:off x="7553295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F3A36F4-7F07-19CE-353E-F03404D6A906}"/>
              </a:ext>
            </a:extLst>
          </p:cNvPr>
          <p:cNvCxnSpPr>
            <a:stCxn id="39" idx="4"/>
            <a:endCxn id="45" idx="0"/>
          </p:cNvCxnSpPr>
          <p:nvPr/>
        </p:nvCxnSpPr>
        <p:spPr>
          <a:xfrm>
            <a:off x="8053627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06526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116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3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EB504-32DB-A8DD-0039-BF015BBFAFB2}"/>
              </a:ext>
            </a:extLst>
          </p:cNvPr>
          <p:cNvSpPr/>
          <p:nvPr/>
        </p:nvSpPr>
        <p:spPr>
          <a:xfrm>
            <a:off x="7803461" y="3065128"/>
            <a:ext cx="500332" cy="478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836BC-2DEC-CBB7-4ABB-1CB08591D73F}"/>
              </a:ext>
            </a:extLst>
          </p:cNvPr>
          <p:cNvSpPr/>
          <p:nvPr/>
        </p:nvSpPr>
        <p:spPr>
          <a:xfrm>
            <a:off x="7803461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D2FD9B-257D-D42F-2660-45487C7F00AF}"/>
              </a:ext>
            </a:extLst>
          </p:cNvPr>
          <p:cNvCxnSpPr>
            <a:stCxn id="35" idx="4"/>
            <a:endCxn id="39" idx="0"/>
          </p:cNvCxnSpPr>
          <p:nvPr/>
        </p:nvCxnSpPr>
        <p:spPr>
          <a:xfrm>
            <a:off x="7553295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F3A36F4-7F07-19CE-353E-F03404D6A906}"/>
              </a:ext>
            </a:extLst>
          </p:cNvPr>
          <p:cNvCxnSpPr>
            <a:stCxn id="39" idx="4"/>
            <a:endCxn id="45" idx="0"/>
          </p:cNvCxnSpPr>
          <p:nvPr/>
        </p:nvCxnSpPr>
        <p:spPr>
          <a:xfrm>
            <a:off x="8053627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39707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3338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042726-C58F-64AE-00A7-96A0CBCE4F1D}"/>
              </a:ext>
            </a:extLst>
          </p:cNvPr>
          <p:cNvSpPr/>
          <p:nvPr/>
        </p:nvSpPr>
        <p:spPr>
          <a:xfrm>
            <a:off x="6802797" y="306512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EB504-32DB-A8DD-0039-BF015BBFAFB2}"/>
              </a:ext>
            </a:extLst>
          </p:cNvPr>
          <p:cNvSpPr/>
          <p:nvPr/>
        </p:nvSpPr>
        <p:spPr>
          <a:xfrm>
            <a:off x="7803461" y="3065128"/>
            <a:ext cx="500332" cy="478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1BC003-82E2-AD63-D310-D427EDCD4340}"/>
              </a:ext>
            </a:extLst>
          </p:cNvPr>
          <p:cNvSpPr/>
          <p:nvPr/>
        </p:nvSpPr>
        <p:spPr>
          <a:xfrm>
            <a:off x="6802797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836BC-2DEC-CBB7-4ABB-1CB08591D73F}"/>
              </a:ext>
            </a:extLst>
          </p:cNvPr>
          <p:cNvSpPr/>
          <p:nvPr/>
        </p:nvSpPr>
        <p:spPr>
          <a:xfrm>
            <a:off x="7803461" y="3921077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51EE5-8CEA-CBDA-89F7-A5EB5FCBD2D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052963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D2FD9B-257D-D42F-2660-45487C7F00AF}"/>
              </a:ext>
            </a:extLst>
          </p:cNvPr>
          <p:cNvCxnSpPr>
            <a:stCxn id="35" idx="4"/>
            <a:endCxn id="39" idx="0"/>
          </p:cNvCxnSpPr>
          <p:nvPr/>
        </p:nvCxnSpPr>
        <p:spPr>
          <a:xfrm>
            <a:off x="7553295" y="2675501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ED20-88C4-4200-0BF0-67C06347E6D9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7052963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F3A36F4-7F07-19CE-353E-F03404D6A906}"/>
              </a:ext>
            </a:extLst>
          </p:cNvPr>
          <p:cNvCxnSpPr>
            <a:stCxn id="39" idx="4"/>
            <a:endCxn id="45" idx="0"/>
          </p:cNvCxnSpPr>
          <p:nvPr/>
        </p:nvCxnSpPr>
        <p:spPr>
          <a:xfrm>
            <a:off x="8053627" y="3543894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86438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04861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B74205-D7D1-84DF-E075-20B8A818B4FC}"/>
              </a:ext>
            </a:extLst>
          </p:cNvPr>
          <p:cNvSpPr txBox="1"/>
          <p:nvPr/>
        </p:nvSpPr>
        <p:spPr>
          <a:xfrm>
            <a:off x="2589212" y="5459896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process continues until all path are discovered.</a:t>
            </a:r>
          </a:p>
        </p:txBody>
      </p:sp>
    </p:spTree>
    <p:extLst>
      <p:ext uri="{BB962C8B-B14F-4D97-AF65-F5344CB8AC3E}">
        <p14:creationId xmlns:p14="http://schemas.microsoft.com/office/powerpoint/2010/main" val="217251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1161-2AFF-55A6-5686-687C1D0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FFED-11D4-70C1-4BAF-38B8D4AF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N queens in a N*N chess board.</a:t>
            </a:r>
          </a:p>
          <a:p>
            <a:pPr lvl="1"/>
            <a:r>
              <a:rPr lang="en-US" dirty="0"/>
              <a:t>No two queens should attack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0177A-1167-0441-07D4-0B79E75A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902" y="2215550"/>
            <a:ext cx="3553590" cy="35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A1E4-DDD7-E86D-ECF2-F820A55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A4F6-4D65-705B-63E4-C90E9DBD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a basic problem.</a:t>
            </a:r>
          </a:p>
          <a:p>
            <a:r>
              <a:rPr lang="en-US" dirty="0"/>
              <a:t>Find all possible permutations of integers from 1 to n.</a:t>
            </a:r>
          </a:p>
          <a:p>
            <a:r>
              <a:rPr lang="en-US" dirty="0"/>
              <a:t>For example, when n = 3</a:t>
            </a:r>
          </a:p>
          <a:p>
            <a:r>
              <a:rPr lang="en-US" dirty="0"/>
              <a:t>We get</a:t>
            </a:r>
          </a:p>
          <a:p>
            <a:pPr lvl="1"/>
            <a:r>
              <a:rPr lang="en-US" dirty="0"/>
              <a:t>{1,2,3}</a:t>
            </a:r>
          </a:p>
          <a:p>
            <a:pPr lvl="1"/>
            <a:r>
              <a:rPr lang="en-US" dirty="0"/>
              <a:t>{1,3,2}</a:t>
            </a:r>
          </a:p>
          <a:p>
            <a:pPr lvl="1"/>
            <a:r>
              <a:rPr lang="en-US" dirty="0"/>
              <a:t>{2,1,3}</a:t>
            </a:r>
          </a:p>
          <a:p>
            <a:pPr lvl="1"/>
            <a:r>
              <a:rPr lang="en-US" dirty="0"/>
              <a:t>{2,3,1}</a:t>
            </a:r>
          </a:p>
          <a:p>
            <a:pPr lvl="1"/>
            <a:r>
              <a:rPr lang="en-US" dirty="0"/>
              <a:t>{3,1,2}</a:t>
            </a:r>
          </a:p>
          <a:p>
            <a:pPr lvl="1"/>
            <a:r>
              <a:rPr lang="en-US" dirty="0"/>
              <a:t>{3,2,1}</a:t>
            </a:r>
          </a:p>
        </p:txBody>
      </p:sp>
    </p:spTree>
    <p:extLst>
      <p:ext uri="{BB962C8B-B14F-4D97-AF65-F5344CB8AC3E}">
        <p14:creationId xmlns:p14="http://schemas.microsoft.com/office/powerpoint/2010/main" val="34727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F7B1-D13C-E725-0D5F-7D210D4B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2CBD-8B42-DA2D-D95A-30978215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solve the problem using backtracking.</a:t>
            </a:r>
          </a:p>
          <a:p>
            <a:r>
              <a:rPr lang="en-US" dirty="0"/>
              <a:t>What kind of data structure do we need now?</a:t>
            </a:r>
          </a:p>
          <a:p>
            <a:pPr lvl="1"/>
            <a:r>
              <a:rPr lang="en-US" dirty="0"/>
              <a:t>A 2D matrix that indicates the position of the queens.</a:t>
            </a:r>
          </a:p>
        </p:txBody>
      </p:sp>
    </p:spTree>
    <p:extLst>
      <p:ext uri="{BB962C8B-B14F-4D97-AF65-F5344CB8AC3E}">
        <p14:creationId xmlns:p14="http://schemas.microsoft.com/office/powerpoint/2010/main" val="128399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093-70ED-F301-4383-5358C26B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F1710-A9D1-45FB-6EAE-AC5841644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check if a cell is a valid position for a queen?</a:t>
                </a:r>
              </a:p>
              <a:p>
                <a:pPr lvl="1"/>
                <a:r>
                  <a:rPr lang="en-US" dirty="0"/>
                  <a:t>For a cell (</a:t>
                </a:r>
                <a:r>
                  <a:rPr lang="en-US" dirty="0" err="1"/>
                  <a:t>i,j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Check the </a:t>
                </a:r>
                <a:r>
                  <a:rPr lang="en-US" dirty="0" err="1"/>
                  <a:t>i’th</a:t>
                </a:r>
                <a:r>
                  <a:rPr lang="en-US" dirty="0"/>
                  <a:t> row</a:t>
                </a:r>
              </a:p>
              <a:p>
                <a:pPr lvl="3"/>
                <a:r>
                  <a:rPr lang="en-US" dirty="0"/>
                  <a:t>vis[</a:t>
                </a:r>
                <a:r>
                  <a:rPr lang="en-US" dirty="0" err="1"/>
                  <a:t>i</a:t>
                </a:r>
                <a:r>
                  <a:rPr lang="en-US" dirty="0"/>
                  <a:t>][k] is true  – k = 1…n</a:t>
                </a:r>
              </a:p>
              <a:p>
                <a:pPr lvl="2"/>
                <a:r>
                  <a:rPr lang="en-US" dirty="0"/>
                  <a:t>Check the </a:t>
                </a:r>
                <a:r>
                  <a:rPr lang="en-US" dirty="0" err="1"/>
                  <a:t>j’th</a:t>
                </a:r>
                <a:r>
                  <a:rPr lang="en-US" dirty="0"/>
                  <a:t> column</a:t>
                </a:r>
              </a:p>
              <a:p>
                <a:pPr lvl="3"/>
                <a:r>
                  <a:rPr lang="en-US" dirty="0"/>
                  <a:t>vis[k][j] is true – k = 1…n</a:t>
                </a:r>
              </a:p>
              <a:p>
                <a:pPr lvl="2"/>
                <a:r>
                  <a:rPr lang="en-US" dirty="0"/>
                  <a:t>Check the diagonals</a:t>
                </a:r>
              </a:p>
              <a:p>
                <a:pPr lvl="3"/>
                <a:r>
                  <a:rPr lang="en-US" dirty="0"/>
                  <a:t>Two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in same diagonal if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F1710-A9D1-45FB-6EAE-AC5841644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7192-227C-FC07-AD49-734DA305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A3A7-553A-39EA-9A84-03616C55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8-Queen Problem - Pastes.io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E52-A739-0ABC-8F9C-8C8FE536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3523-9164-1B84-DC8D-3AC02F56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solve the problem recursively.</a:t>
            </a:r>
          </a:p>
          <a:p>
            <a:r>
              <a:rPr lang="en-US" dirty="0"/>
              <a:t>The recursion tree will look like this.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A7C956-2528-AF0D-5A6B-48AE67D4F7E1}"/>
              </a:ext>
            </a:extLst>
          </p:cNvPr>
          <p:cNvSpPr/>
          <p:nvPr/>
        </p:nvSpPr>
        <p:spPr>
          <a:xfrm>
            <a:off x="3704325" y="2462810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39B819-C2FD-455E-B14C-ED99FD2B25EF}"/>
              </a:ext>
            </a:extLst>
          </p:cNvPr>
          <p:cNvSpPr/>
          <p:nvPr/>
        </p:nvSpPr>
        <p:spPr>
          <a:xfrm>
            <a:off x="2323379" y="350663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660E23-8B8C-85E5-2767-C5A024A3B7A2}"/>
              </a:ext>
            </a:extLst>
          </p:cNvPr>
          <p:cNvSpPr/>
          <p:nvPr/>
        </p:nvSpPr>
        <p:spPr>
          <a:xfrm>
            <a:off x="3913516" y="350663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F3C443-2174-5127-BF53-1527D3BB7AA8}"/>
              </a:ext>
            </a:extLst>
          </p:cNvPr>
          <p:cNvSpPr/>
          <p:nvPr/>
        </p:nvSpPr>
        <p:spPr>
          <a:xfrm>
            <a:off x="5541033" y="3506638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09E309-F2E6-13A6-C92A-6845DBB99700}"/>
              </a:ext>
            </a:extLst>
          </p:cNvPr>
          <p:cNvSpPr/>
          <p:nvPr/>
        </p:nvSpPr>
        <p:spPr>
          <a:xfrm>
            <a:off x="1823047" y="4375031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67BEC9-F3D2-5FA2-BD70-C46A3FC3134C}"/>
              </a:ext>
            </a:extLst>
          </p:cNvPr>
          <p:cNvSpPr/>
          <p:nvPr/>
        </p:nvSpPr>
        <p:spPr>
          <a:xfrm>
            <a:off x="2823711" y="4375031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86100B-8462-EE46-794F-47D089CDAB09}"/>
              </a:ext>
            </a:extLst>
          </p:cNvPr>
          <p:cNvSpPr/>
          <p:nvPr/>
        </p:nvSpPr>
        <p:spPr>
          <a:xfrm>
            <a:off x="3413184" y="4375031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50B3A-68B5-0128-A7CE-73909438B90A}"/>
              </a:ext>
            </a:extLst>
          </p:cNvPr>
          <p:cNvSpPr/>
          <p:nvPr/>
        </p:nvSpPr>
        <p:spPr>
          <a:xfrm>
            <a:off x="4413848" y="434776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06848E-DEEA-ACE7-6CE4-A3B201D0B81A}"/>
              </a:ext>
            </a:extLst>
          </p:cNvPr>
          <p:cNvSpPr/>
          <p:nvPr/>
        </p:nvSpPr>
        <p:spPr>
          <a:xfrm>
            <a:off x="5040701" y="434776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7FEEA-7DD2-A5F6-D49E-7E3EE57F1CC6}"/>
              </a:ext>
            </a:extLst>
          </p:cNvPr>
          <p:cNvSpPr/>
          <p:nvPr/>
        </p:nvSpPr>
        <p:spPr>
          <a:xfrm>
            <a:off x="6041365" y="4388782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6C8CA0-20E3-BD83-A223-0A2ABEF5E864}"/>
              </a:ext>
            </a:extLst>
          </p:cNvPr>
          <p:cNvSpPr/>
          <p:nvPr/>
        </p:nvSpPr>
        <p:spPr>
          <a:xfrm>
            <a:off x="1823047" y="523098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4DF126-5048-998A-7CE9-3C76C1ED0C9A}"/>
              </a:ext>
            </a:extLst>
          </p:cNvPr>
          <p:cNvSpPr/>
          <p:nvPr/>
        </p:nvSpPr>
        <p:spPr>
          <a:xfrm>
            <a:off x="2823711" y="523098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2542A2-C174-84DB-C562-34DD8C09FA80}"/>
              </a:ext>
            </a:extLst>
          </p:cNvPr>
          <p:cNvSpPr/>
          <p:nvPr/>
        </p:nvSpPr>
        <p:spPr>
          <a:xfrm>
            <a:off x="3413184" y="523098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70514-2998-F35E-453F-E982F5FBAA6C}"/>
              </a:ext>
            </a:extLst>
          </p:cNvPr>
          <p:cNvSpPr/>
          <p:nvPr/>
        </p:nvSpPr>
        <p:spPr>
          <a:xfrm>
            <a:off x="4413848" y="523098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200716-BDEC-BB13-92A5-966F0899D16F}"/>
              </a:ext>
            </a:extLst>
          </p:cNvPr>
          <p:cNvSpPr/>
          <p:nvPr/>
        </p:nvSpPr>
        <p:spPr>
          <a:xfrm>
            <a:off x="5040701" y="522887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D8FCDE-3DE1-2AF3-F15C-3796455CDD8D}"/>
              </a:ext>
            </a:extLst>
          </p:cNvPr>
          <p:cNvSpPr/>
          <p:nvPr/>
        </p:nvSpPr>
        <p:spPr>
          <a:xfrm>
            <a:off x="6041365" y="5228870"/>
            <a:ext cx="500332" cy="478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14C2ED-F2CA-498A-1D6C-1B4EA86C6CB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73545" y="3075285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104157-F0DA-FA09-D701-6256825DF87A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4163682" y="3075285"/>
            <a:ext cx="0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F3CE12-5FB9-7090-2BD4-7A49705C8F9E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4163682" y="3075285"/>
            <a:ext cx="162751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CACA84-3164-A95E-0443-4B8F848EBFA9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2073213" y="3985404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1F51DE-0FBA-5905-C8F4-8F2DE76C4181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2573545" y="3985404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0F6DBA-C270-51A5-223A-EC4013AFDAC2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3663350" y="3985404"/>
            <a:ext cx="500332" cy="38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F04CCB-A46D-7FE9-60A8-34CC2AB0BA38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4163682" y="3985404"/>
            <a:ext cx="500332" cy="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2793E7-50CE-104C-93BE-44AAAEC5ADBD}"/>
              </a:ext>
            </a:extLst>
          </p:cNvPr>
          <p:cNvCxnSpPr>
            <a:stCxn id="8" idx="4"/>
            <a:endCxn id="13" idx="0"/>
          </p:cNvCxnSpPr>
          <p:nvPr/>
        </p:nvCxnSpPr>
        <p:spPr>
          <a:xfrm flipH="1">
            <a:off x="5290867" y="3985404"/>
            <a:ext cx="500332" cy="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7E57D-5446-5699-D50B-15FCD2307C61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5791199" y="3985404"/>
            <a:ext cx="500332" cy="4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E7217-5F84-8B2C-37F3-C58B2050B537}"/>
              </a:ext>
            </a:extLst>
          </p:cNvPr>
          <p:cNvCxnSpPr>
            <a:stCxn id="9" idx="4"/>
            <a:endCxn id="15" idx="0"/>
          </p:cNvCxnSpPr>
          <p:nvPr/>
        </p:nvCxnSpPr>
        <p:spPr>
          <a:xfrm>
            <a:off x="2073213" y="4853797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CAE80F-7AEE-BA35-619C-8F2BE4FD27D4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3073877" y="4853797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044A2B-75E2-9B9D-7276-7F27CAD7263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3663350" y="4853797"/>
            <a:ext cx="0" cy="37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41C5AC-BF05-B15F-DAE2-403C6FCD9810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4664014" y="4826526"/>
            <a:ext cx="0" cy="4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97CD6C-514C-0B13-4C56-150E1CE2F53C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>
            <a:off x="5290867" y="4826526"/>
            <a:ext cx="0" cy="40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6D3A97-B08A-4DD0-0F11-CA1803EFA8EE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6291531" y="4867548"/>
            <a:ext cx="0" cy="36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49913C-CB60-015E-F645-666889D16B8E}"/>
              </a:ext>
            </a:extLst>
          </p:cNvPr>
          <p:cNvSpPr txBox="1"/>
          <p:nvPr/>
        </p:nvSpPr>
        <p:spPr>
          <a:xfrm>
            <a:off x="8385591" y="4051865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Every path from root to leaf</a:t>
            </a:r>
          </a:p>
          <a:p>
            <a:pPr algn="ctr"/>
            <a:r>
              <a:rPr lang="en-US" dirty="0"/>
              <a:t> is a permutation.</a:t>
            </a:r>
          </a:p>
        </p:txBody>
      </p:sp>
    </p:spTree>
    <p:extLst>
      <p:ext uri="{BB962C8B-B14F-4D97-AF65-F5344CB8AC3E}">
        <p14:creationId xmlns:p14="http://schemas.microsoft.com/office/powerpoint/2010/main" val="28642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65ED-6E6C-68CC-0687-EDE0323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6293-9EE8-B938-3211-54EB8ECE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</a:t>
            </a:r>
          </a:p>
          <a:p>
            <a:pPr lvl="1"/>
            <a:r>
              <a:rPr lang="en-US" dirty="0"/>
              <a:t>How we can generate the tree.</a:t>
            </a:r>
          </a:p>
          <a:p>
            <a:pPr lvl="1"/>
            <a:r>
              <a:rPr lang="en-US" dirty="0"/>
              <a:t>How we can keep track of items.</a:t>
            </a:r>
          </a:p>
          <a:p>
            <a:r>
              <a:rPr lang="en-US" dirty="0"/>
              <a:t>We can use backtracking.</a:t>
            </a:r>
          </a:p>
        </p:txBody>
      </p:sp>
    </p:spTree>
    <p:extLst>
      <p:ext uri="{BB962C8B-B14F-4D97-AF65-F5344CB8AC3E}">
        <p14:creationId xmlns:p14="http://schemas.microsoft.com/office/powerpoint/2010/main" val="40018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60C2-4664-16FD-70C5-F8DF993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8C90-0DBB-060E-DC8C-02A20304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algorithmic technique.</a:t>
            </a:r>
          </a:p>
          <a:p>
            <a:r>
              <a:rPr lang="en-US" dirty="0"/>
              <a:t>Useful for problems where you need to find a solution through a series of choices</a:t>
            </a:r>
          </a:p>
          <a:p>
            <a:pPr lvl="1"/>
            <a:r>
              <a:rPr lang="en-US" dirty="0"/>
              <a:t>But some choices may lead to dead ends.</a:t>
            </a:r>
          </a:p>
          <a:p>
            <a:r>
              <a:rPr lang="en-US" dirty="0"/>
              <a:t>Works by incrementally building a solution one piece at a time</a:t>
            </a:r>
          </a:p>
          <a:p>
            <a:pPr lvl="1"/>
            <a:r>
              <a:rPr lang="en-US" dirty="0"/>
              <a:t>If at any point a chosen path does not lead to a valid solution it backs up to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40054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655-225F-E50C-6790-3CA2732D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Generation Using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31EE-512C-8EB1-5381-FA493C59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a </a:t>
            </a:r>
            <a:r>
              <a:rPr lang="en-US" dirty="0" err="1"/>
              <a:t>dfs</a:t>
            </a:r>
            <a:r>
              <a:rPr lang="en-US" dirty="0"/>
              <a:t>-like function.</a:t>
            </a:r>
          </a:p>
          <a:p>
            <a:r>
              <a:rPr lang="en-US" dirty="0"/>
              <a:t>We need two additional data structure</a:t>
            </a:r>
          </a:p>
          <a:p>
            <a:pPr lvl="1"/>
            <a:r>
              <a:rPr lang="en-US" dirty="0"/>
              <a:t>One to maintain current element in the permutation.</a:t>
            </a:r>
          </a:p>
          <a:p>
            <a:pPr lvl="1"/>
            <a:r>
              <a:rPr lang="en-US" dirty="0"/>
              <a:t>One to maintain available numbers we can consider.</a:t>
            </a:r>
          </a:p>
        </p:txBody>
      </p:sp>
    </p:spTree>
    <p:extLst>
      <p:ext uri="{BB962C8B-B14F-4D97-AF65-F5344CB8AC3E}">
        <p14:creationId xmlns:p14="http://schemas.microsoft.com/office/powerpoint/2010/main" val="33618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1B97-90E2-3D66-7B19-BBA973AA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Generation using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CAC9-84D6-1B12-6480-CE3EBC5C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8D0FB-3752-DB96-90A4-2D3800486173}"/>
              </a:ext>
            </a:extLst>
          </p:cNvPr>
          <p:cNvSpPr txBox="1"/>
          <p:nvPr/>
        </p:nvSpPr>
        <p:spPr>
          <a:xfrm>
            <a:off x="4157930" y="1850676"/>
            <a:ext cx="4201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 generate(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== n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print position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return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for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from 0 to n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if taken[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 == False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taken[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 = true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position[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generate(idx+1)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taken[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 = false</a:t>
            </a:r>
          </a:p>
        </p:txBody>
      </p:sp>
    </p:spTree>
    <p:extLst>
      <p:ext uri="{BB962C8B-B14F-4D97-AF65-F5344CB8AC3E}">
        <p14:creationId xmlns:p14="http://schemas.microsoft.com/office/powerpoint/2010/main" val="23897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2484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90069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6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403E-8522-5FA6-D984-97F98C3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Generation Simulation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6ACC6-9E7A-6E5D-21D9-7EC4C2EDB871}"/>
              </a:ext>
            </a:extLst>
          </p:cNvPr>
          <p:cNvSpPr/>
          <p:nvPr/>
        </p:nvSpPr>
        <p:spPr>
          <a:xfrm>
            <a:off x="8684075" y="1152907"/>
            <a:ext cx="918713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494A7B-9F7D-BE13-486A-B37820CB11FC}"/>
              </a:ext>
            </a:extLst>
          </p:cNvPr>
          <p:cNvSpPr/>
          <p:nvPr/>
        </p:nvSpPr>
        <p:spPr>
          <a:xfrm>
            <a:off x="7303129" y="2196735"/>
            <a:ext cx="500332" cy="4787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8ACA7D-1F62-BD32-8E66-80205CB5835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7553295" y="1765382"/>
            <a:ext cx="1590137" cy="43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9BA9C7-9206-B5A8-028B-E700D48A645B}"/>
              </a:ext>
            </a:extLst>
          </p:cNvPr>
          <p:cNvSpPr txBox="1"/>
          <p:nvPr/>
        </p:nvSpPr>
        <p:spPr>
          <a:xfrm>
            <a:off x="2482254" y="156189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ABE735C-3F9F-D29F-6BB5-EB8F5397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66981"/>
              </p:ext>
            </p:extLst>
          </p:nvPr>
        </p:nvGraphicFramePr>
        <p:xfrm>
          <a:off x="681773" y="1981058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1CF45EC-2274-87D6-577D-038C89DC0214}"/>
              </a:ext>
            </a:extLst>
          </p:cNvPr>
          <p:cNvSpPr txBox="1"/>
          <p:nvPr/>
        </p:nvSpPr>
        <p:spPr>
          <a:xfrm>
            <a:off x="2482254" y="30378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Array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06C4C91-8FE2-E655-6245-0F842F18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71686"/>
              </p:ext>
            </p:extLst>
          </p:nvPr>
        </p:nvGraphicFramePr>
        <p:xfrm>
          <a:off x="661119" y="3436781"/>
          <a:ext cx="5457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3255236429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3734725543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1331832973"/>
                    </a:ext>
                  </a:extLst>
                </a:gridCol>
              </a:tblGrid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57290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25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685</Words>
  <Application>Microsoft Office PowerPoint</Application>
  <PresentationFormat>Widescreen</PresentationFormat>
  <Paragraphs>294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Gothic</vt:lpstr>
      <vt:lpstr>Verdana</vt:lpstr>
      <vt:lpstr>Wingdings 3</vt:lpstr>
      <vt:lpstr>Wisp</vt:lpstr>
      <vt:lpstr>Backtracking</vt:lpstr>
      <vt:lpstr>Permutation Generation</vt:lpstr>
      <vt:lpstr>Permutation Generation</vt:lpstr>
      <vt:lpstr>Permutation Generation</vt:lpstr>
      <vt:lpstr>Backtracking</vt:lpstr>
      <vt:lpstr>Permutation Generation Using Backtracking</vt:lpstr>
      <vt:lpstr>Permutation Generation using Backtracking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Permutation Generation Simulation</vt:lpstr>
      <vt:lpstr>N-Queen Problem</vt:lpstr>
      <vt:lpstr>N-Queen Problem</vt:lpstr>
      <vt:lpstr>N-Queen Problem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Md Mehrab Hossain Opi</dc:creator>
  <cp:lastModifiedBy>Md Mehrab Hossain Opi</cp:lastModifiedBy>
  <cp:revision>1</cp:revision>
  <dcterms:created xsi:type="dcterms:W3CDTF">2023-10-15T15:17:20Z</dcterms:created>
  <dcterms:modified xsi:type="dcterms:W3CDTF">2023-10-16T04:09:37Z</dcterms:modified>
</cp:coreProperties>
</file>