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74A3-294C-71AD-159D-01C3E337C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EE66-4EE0-AEFE-3B0B-27D6D7CE4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E4FB-F840-97FF-4D4C-A361E88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9095-B8BE-0EB7-262A-3DB03F35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1A13-0237-76FD-9B20-8B9630BE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419-8C41-DAE3-8702-5D73B14F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00424-AB40-3B0F-67F4-E82DD5FE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442E-071C-4A41-578F-D4F05754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4EEF-9E2B-E46E-5EEC-5DAB2EC0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59F8-DB48-DE92-31B6-B6836689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62CF0-5796-D93D-8467-A69EFD00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F0A83-3E78-79B8-11E2-CD21F304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9065-A4B6-A2BA-9F16-291759C7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8858-708B-A3CA-AFB6-06732DD2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4AE2-7E63-48F8-8666-3183269A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244C-B439-8C63-3E5F-AACD0CA1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FC2A-9D06-E0C1-7077-AC25EA3B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8FCF-9A7A-8706-EA92-74C5F754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8E47-55B2-4D60-FE0A-E93AE86B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DD31-0E80-B917-899F-AEB1AC47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E46C-77D4-C612-0E6C-805E55A4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E98-9DF7-1E21-622D-8192969A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1DCD-304A-CAC8-D4E3-AA5E8ECA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7854-D433-B018-FF23-EDF6F7BA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2C6F-C0EB-B2AF-DCB2-03378066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BA73-81AE-88DF-8CA4-842606C4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7D71-5F46-AE5B-6F31-C5DF8A751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B5E2E-AF66-3EAD-BCB6-B9199B89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A514C-D447-9C3F-1302-8A051836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1100-9D04-3E93-E8DD-263D29F0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E66-6131-0349-7623-9F4A3B94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196-E488-C9FF-9337-659E6E26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9A3B-9C8F-FDF1-EAF9-0A553E16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456F8-0C78-0D2A-F8FB-F2903835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4DC1-C074-3B1A-1489-8FE45F37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F2A6A-9AD4-5331-B1E4-0ACF30B7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E083F-9280-6224-432C-7AF4A9A6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2E5E4-B450-4190-497B-9F160D46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56DDA-7A6B-72EA-E0DE-E301A6D9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487E-6AA9-2334-3F86-0AE39B43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77606-ED69-0DEA-7FBE-E0C4573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951A0-71E1-E00B-0FBB-3AF43631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097B-E47A-F9DC-439C-0012A516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04F20-19E5-1267-1D10-7D170B7D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0C320-DDAA-581B-2442-8A82D901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963BC-753B-A2AB-2ABC-F26FD7BF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2A1-FCFB-CECD-6912-52BFD144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290C-2505-C4E3-B2F4-DD763F4E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192D8-9348-FC47-7B10-A74575D5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C77-3412-9C11-7B1A-78746144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4D8E-7924-20D9-903B-02905E9E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9615B-45FA-93A5-227D-C60680A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0EA1-0F60-BF24-C07C-AD62D05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C604B-CA65-C794-A33B-A477FB5F8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C7809-A811-0C73-3D6E-EF846B25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1E963-5D1B-965B-E6E8-1157EF26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314F-DE34-97D5-0BF3-EC250F26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FBC6-CA53-4E74-6099-D792D713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73EDA-9FDE-D254-A748-8FDC392D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9A093-BF40-528E-4B08-DFBE9E28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0BA4-DBAC-BEDF-1D2C-AD18ABFAC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3BAF-8A33-4BB8-98FE-F5CC6EF42B4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B9DA-FE08-87A4-E700-125FBAD2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839-1214-45A7-697B-E438842D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7EC5-E6AD-46DB-9C36-47E1286C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4C4F-1AD3-C465-30BB-2A3385C3A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D6D16-C47A-A16E-C1A1-A07922A09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6BAD-5938-C600-2E29-845C76A4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514E-195A-8E66-81D1-6B2AE9AE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D0980-F006-7BB8-C12C-86F829D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967422"/>
            <a:ext cx="667795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2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AB59-DEF6-7EB2-19DE-AC15A023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FE19-69AF-B48B-8ADF-FECF3F41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8A0A3-49D7-093F-5430-530B544B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897260"/>
            <a:ext cx="679227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AC6-5905-88D8-2DBD-738F9554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9AA-1BDD-BC7B-5354-ABDB7A2B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908CA-1E33-2995-1EE2-D7B35733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1825625"/>
            <a:ext cx="682085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C89C-E291-F597-83F6-2068370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84A6-D3BB-53C0-DC0B-2FA123A8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1E68F-EB42-7BA2-2942-EC335D07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924554"/>
            <a:ext cx="666843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E2B5-F84E-D1DF-D436-C79167C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A380-8ADE-948E-AABA-93A6FC4F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9E926-B515-12D0-4CAC-FE7D4CC7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07" y="1962659"/>
            <a:ext cx="6592220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942-7BF5-F3F8-D8D4-EDB29AF1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0FB3-4E25-BB0C-3AFB-75C4BB20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68513-648F-A02C-AAFE-1B88CF9F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17" y="1981712"/>
            <a:ext cx="663985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6B96-B86C-D0BC-0008-F5EA149C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30E5-C148-B51A-BA6C-7C73E522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1E109-5297-E32A-C587-0DCE25A6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1896360"/>
            <a:ext cx="669701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7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66B0-4EBA-29DF-67A7-FBDF03B1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F69C-505B-3EBB-3D1A-4C500BC6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6F1D3-2A99-98E0-ADA2-FF83AE10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938843"/>
            <a:ext cx="663032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A86-238E-D054-8991-695FE2DF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23A3-0903-AE4A-32F5-193F3C3B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20985-D8A9-4279-3D4F-7B1734CA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88" y="1910264"/>
            <a:ext cx="659222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4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1738-8628-DF33-DE65-F2A41E67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F59C-A5D7-AFB5-4215-648CBD3D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18964-84AA-5C48-0F22-DFCD182E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1825625"/>
            <a:ext cx="670653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C7A6-08DD-9A77-F9EA-4850B474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Dijkstra’s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8B0D-9F12-8946-70FC-E03EEFE0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work with graphs with negative cycle.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B1BC2-4435-CCBD-8EE9-2D77FBC4B876}"/>
              </a:ext>
            </a:extLst>
          </p:cNvPr>
          <p:cNvSpPr/>
          <p:nvPr/>
        </p:nvSpPr>
        <p:spPr>
          <a:xfrm>
            <a:off x="2641122" y="3071002"/>
            <a:ext cx="6047116" cy="25447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052AC3-E0CF-7351-22DF-20DB44CE108A}"/>
              </a:ext>
            </a:extLst>
          </p:cNvPr>
          <p:cNvSpPr/>
          <p:nvPr/>
        </p:nvSpPr>
        <p:spPr>
          <a:xfrm>
            <a:off x="3890513" y="3493698"/>
            <a:ext cx="448574" cy="414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6D957-8D32-60ED-F194-CA5A17986ED9}"/>
              </a:ext>
            </a:extLst>
          </p:cNvPr>
          <p:cNvSpPr/>
          <p:nvPr/>
        </p:nvSpPr>
        <p:spPr>
          <a:xfrm>
            <a:off x="6560391" y="3493698"/>
            <a:ext cx="448574" cy="414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8B75C-654C-20B2-F1DD-A34F987C8E1B}"/>
              </a:ext>
            </a:extLst>
          </p:cNvPr>
          <p:cNvSpPr/>
          <p:nvPr/>
        </p:nvSpPr>
        <p:spPr>
          <a:xfrm>
            <a:off x="5216106" y="4724400"/>
            <a:ext cx="448574" cy="414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0C67DC-F307-AF47-5C8A-DA9C67188A2A}"/>
              </a:ext>
            </a:extLst>
          </p:cNvPr>
          <p:cNvCxnSpPr>
            <a:endCxn id="6" idx="2"/>
          </p:cNvCxnSpPr>
          <p:nvPr/>
        </p:nvCxnSpPr>
        <p:spPr>
          <a:xfrm>
            <a:off x="4339087" y="3700732"/>
            <a:ext cx="222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C16C8-9787-1F4E-9D27-693CED07BD68}"/>
              </a:ext>
            </a:extLst>
          </p:cNvPr>
          <p:cNvCxnSpPr>
            <a:stCxn id="6" idx="4"/>
            <a:endCxn id="7" idx="6"/>
          </p:cNvCxnSpPr>
          <p:nvPr/>
        </p:nvCxnSpPr>
        <p:spPr>
          <a:xfrm flipH="1">
            <a:off x="5664680" y="3907766"/>
            <a:ext cx="1119998" cy="10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48D0-9F2C-BBAB-2395-A55A72DC067F}"/>
              </a:ext>
            </a:extLst>
          </p:cNvPr>
          <p:cNvCxnSpPr>
            <a:endCxn id="5" idx="4"/>
          </p:cNvCxnSpPr>
          <p:nvPr/>
        </p:nvCxnSpPr>
        <p:spPr>
          <a:xfrm flipH="1" flipV="1">
            <a:off x="4143558" y="3907766"/>
            <a:ext cx="1072548" cy="10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BCB016-7938-D952-ED6F-80E0B71CC9BF}"/>
              </a:ext>
            </a:extLst>
          </p:cNvPr>
          <p:cNvSpPr txBox="1"/>
          <p:nvPr/>
        </p:nvSpPr>
        <p:spPr>
          <a:xfrm>
            <a:off x="5265008" y="33090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76CF7-F437-6D84-4BEB-14EDC8BC769E}"/>
              </a:ext>
            </a:extLst>
          </p:cNvPr>
          <p:cNvSpPr txBox="1"/>
          <p:nvPr/>
        </p:nvSpPr>
        <p:spPr>
          <a:xfrm>
            <a:off x="6263021" y="4207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9F943-BAE6-B412-BFFA-60320A8C01AF}"/>
              </a:ext>
            </a:extLst>
          </p:cNvPr>
          <p:cNvSpPr txBox="1"/>
          <p:nvPr/>
        </p:nvSpPr>
        <p:spPr>
          <a:xfrm>
            <a:off x="4378146" y="42484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6867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DA8A-8249-A30C-5DF9-736E771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2FC0-956A-17F2-22CE-DE8B09E5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1E89D-3FA8-076F-9FFE-0EA455EB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825625"/>
            <a:ext cx="656364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6C63-B6FF-C4D0-3862-4C659766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11DC-F32D-FFFE-1DD4-8A936D73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F75C8-7AD9-52B7-43B7-E2C99EBF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1929317"/>
            <a:ext cx="672558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5E40-23E6-5249-3B19-56C00932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4196-0206-E3A8-9E1A-4B4ED400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B6B12-84EE-49F5-9839-4E299D96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957896"/>
            <a:ext cx="665890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371A-FFAE-E4B8-3CE2-9D87EC56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06D6-A135-2320-81D7-6DAAB4CA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67DBE-BE8E-3D1D-86AE-4748BB1B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943607"/>
            <a:ext cx="656364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9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156A-928C-E8CA-E894-1A67921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D7F-73FE-6DAE-BDDB-A9FEB02B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4AAB-F70E-1528-848F-18082CE4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976949"/>
            <a:ext cx="686848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3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94AE-B2C8-76F7-7A8E-726D58B7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2C27-8946-DB06-22B3-F1400E56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3A62F-3F9C-AF04-991D-BE8CA6D9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1976949"/>
            <a:ext cx="664937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E02B-D78F-A3E0-3F26-529D441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1FB6-785F-59E3-6346-00091659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7CEC6-552E-3D4A-44DB-84651430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15" y="2024580"/>
            <a:ext cx="674464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4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29D7-2AF6-7A6B-7CBB-814D0E1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D677-6273-D34C-7B9A-909EEF1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shortest path from a single source vertex.</a:t>
            </a:r>
          </a:p>
          <a:p>
            <a:r>
              <a:rPr lang="en-US" dirty="0"/>
              <a:t>Works with negative edges or negative cycles.</a:t>
            </a:r>
          </a:p>
        </p:txBody>
      </p:sp>
    </p:spTree>
    <p:extLst>
      <p:ext uri="{BB962C8B-B14F-4D97-AF65-F5344CB8AC3E}">
        <p14:creationId xmlns:p14="http://schemas.microsoft.com/office/powerpoint/2010/main" val="171445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F612-8A58-B7F5-6C01-E7EA7C6A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10D9-D6B7-AC4E-DDE2-F89427D1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Take an array d[] to store distance from source.</a:t>
            </a:r>
          </a:p>
          <a:p>
            <a:pPr lvl="1"/>
            <a:r>
              <a:rPr lang="en-US" dirty="0"/>
              <a:t>Fill it with positive infinite value.</a:t>
            </a:r>
          </a:p>
          <a:p>
            <a:pPr lvl="1"/>
            <a:r>
              <a:rPr lang="en-US" dirty="0"/>
              <a:t>Initialize d[source] with 0.</a:t>
            </a:r>
          </a:p>
        </p:txBody>
      </p:sp>
    </p:spTree>
    <p:extLst>
      <p:ext uri="{BB962C8B-B14F-4D97-AF65-F5344CB8AC3E}">
        <p14:creationId xmlns:p14="http://schemas.microsoft.com/office/powerpoint/2010/main" val="31834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B004-DF0C-131B-8BEF-4391DAFF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2D3B-3C03-4279-E24C-46B2C8F2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Relaxation phase</a:t>
            </a:r>
          </a:p>
          <a:p>
            <a:pPr lvl="1"/>
            <a:r>
              <a:rPr lang="en-US" dirty="0"/>
              <a:t>Repeat V – 1 times:</a:t>
            </a:r>
          </a:p>
          <a:p>
            <a:pPr lvl="2"/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with cost w:</a:t>
            </a:r>
          </a:p>
          <a:p>
            <a:pPr lvl="3"/>
            <a:r>
              <a:rPr lang="en-US" dirty="0"/>
              <a:t>if d[v] &gt; d[u] + w then update d[v] with d[u]+w</a:t>
            </a:r>
          </a:p>
        </p:txBody>
      </p:sp>
    </p:spTree>
    <p:extLst>
      <p:ext uri="{BB962C8B-B14F-4D97-AF65-F5344CB8AC3E}">
        <p14:creationId xmlns:p14="http://schemas.microsoft.com/office/powerpoint/2010/main" val="20274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743E-44C2-E6D3-BAAB-D002F8F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B81C-C444-A28B-4518-B88CE85C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cycle detection:</a:t>
            </a:r>
          </a:p>
          <a:p>
            <a:pPr lvl="1"/>
            <a:r>
              <a:rPr lang="en-US" dirty="0"/>
              <a:t>After V-1 iterations, check for any further updates in the distances. </a:t>
            </a:r>
          </a:p>
          <a:p>
            <a:pPr lvl="1"/>
            <a:r>
              <a:rPr lang="en-US" dirty="0"/>
              <a:t>If a vertex's distance still changes, it indicates the presence of a negative-weight cycle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8612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9FED-7467-B855-50DD-4CAEB998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4C9C-1E46-342F-618D-DC4304BD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(V * E)</a:t>
            </a:r>
          </a:p>
        </p:txBody>
      </p:sp>
    </p:spTree>
    <p:extLst>
      <p:ext uri="{BB962C8B-B14F-4D97-AF65-F5344CB8AC3E}">
        <p14:creationId xmlns:p14="http://schemas.microsoft.com/office/powerpoint/2010/main" val="22892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54F1-295A-54BD-BEE5-787FD6E0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948BCC-B9B5-C52E-BC20-7B7D8C9C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AF43C-18DC-8753-A50D-E1C7BBAE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943607"/>
            <a:ext cx="680179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2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F5DD-E4B5-0F0E-930B-711A56B8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A956-6A1B-B9FC-8CF6-E2B589A3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65DC8-84DA-E4DD-6CE2-08F67715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8" y="1929317"/>
            <a:ext cx="679227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6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163</Words>
  <Application>Microsoft Office PowerPoint</Application>
  <PresentationFormat>Widescreen</PresentationFormat>
  <Paragraphs>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Bellman-Ford Algorithm</vt:lpstr>
      <vt:lpstr>Problem of Dijkstra’s Algorithm?</vt:lpstr>
      <vt:lpstr>Bellman-Ford Algorithm</vt:lpstr>
      <vt:lpstr>Algorithm Description</vt:lpstr>
      <vt:lpstr>Algorithm Description</vt:lpstr>
      <vt:lpstr>Algorithm Description</vt:lpstr>
      <vt:lpstr>Complexity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Bellman-Ford Algorithm</dc:title>
  <dc:creator>Md Mehrab Hossain Opi</dc:creator>
  <cp:lastModifiedBy>NLP LAB</cp:lastModifiedBy>
  <cp:revision>3</cp:revision>
  <dcterms:created xsi:type="dcterms:W3CDTF">2023-08-15T17:06:37Z</dcterms:created>
  <dcterms:modified xsi:type="dcterms:W3CDTF">2023-08-16T03:46:02Z</dcterms:modified>
</cp:coreProperties>
</file>