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ehrab Hossain Opi" userId="8a26925b80f9e391" providerId="LiveId" clId="{12C67C4E-D895-40A1-AD47-9954E23CBED8}"/>
    <pc:docChg chg="undo custSel addSld modSld">
      <pc:chgData name="Md Mehrab Hossain Opi" userId="8a26925b80f9e391" providerId="LiveId" clId="{12C67C4E-D895-40A1-AD47-9954E23CBED8}" dt="2023-09-04T02:21:49.119" v="1625" actId="20577"/>
      <pc:docMkLst>
        <pc:docMk/>
      </pc:docMkLst>
      <pc:sldChg chg="modSp mod">
        <pc:chgData name="Md Mehrab Hossain Opi" userId="8a26925b80f9e391" providerId="LiveId" clId="{12C67C4E-D895-40A1-AD47-9954E23CBED8}" dt="2023-09-04T02:21:49.119" v="1625" actId="20577"/>
        <pc:sldMkLst>
          <pc:docMk/>
          <pc:sldMk cId="185058346" sldId="256"/>
        </pc:sldMkLst>
        <pc:spChg chg="mod">
          <ac:chgData name="Md Mehrab Hossain Opi" userId="8a26925b80f9e391" providerId="LiveId" clId="{12C67C4E-D895-40A1-AD47-9954E23CBED8}" dt="2023-09-04T02:21:49.119" v="1625" actId="20577"/>
          <ac:spMkLst>
            <pc:docMk/>
            <pc:sldMk cId="185058346" sldId="256"/>
            <ac:spMk id="3" creationId="{89A86193-2157-B2B1-AC49-D4DBB8D988DB}"/>
          </ac:spMkLst>
        </pc:spChg>
      </pc:sldChg>
      <pc:sldChg chg="addSp modSp mod">
        <pc:chgData name="Md Mehrab Hossain Opi" userId="8a26925b80f9e391" providerId="LiveId" clId="{12C67C4E-D895-40A1-AD47-9954E23CBED8}" dt="2023-09-03T17:27:42.870" v="4" actId="1076"/>
        <pc:sldMkLst>
          <pc:docMk/>
          <pc:sldMk cId="4239608605" sldId="275"/>
        </pc:sldMkLst>
        <pc:spChg chg="mod">
          <ac:chgData name="Md Mehrab Hossain Opi" userId="8a26925b80f9e391" providerId="LiveId" clId="{12C67C4E-D895-40A1-AD47-9954E23CBED8}" dt="2023-09-03T17:26:11.407" v="0" actId="20577"/>
          <ac:spMkLst>
            <pc:docMk/>
            <pc:sldMk cId="4239608605" sldId="275"/>
            <ac:spMk id="3" creationId="{971B609E-14B9-2AAA-48A1-8DE584035565}"/>
          </ac:spMkLst>
        </pc:spChg>
        <pc:picChg chg="add mod">
          <ac:chgData name="Md Mehrab Hossain Opi" userId="8a26925b80f9e391" providerId="LiveId" clId="{12C67C4E-D895-40A1-AD47-9954E23CBED8}" dt="2023-09-03T17:27:28.387" v="2" actId="1076"/>
          <ac:picMkLst>
            <pc:docMk/>
            <pc:sldMk cId="4239608605" sldId="275"/>
            <ac:picMk id="5" creationId="{803290ED-2B90-2C82-D5F2-8EB8147426F8}"/>
          </ac:picMkLst>
        </pc:picChg>
        <pc:picChg chg="add mod">
          <ac:chgData name="Md Mehrab Hossain Opi" userId="8a26925b80f9e391" providerId="LiveId" clId="{12C67C4E-D895-40A1-AD47-9954E23CBED8}" dt="2023-09-03T17:27:42.870" v="4" actId="1076"/>
          <ac:picMkLst>
            <pc:docMk/>
            <pc:sldMk cId="4239608605" sldId="275"/>
            <ac:picMk id="7" creationId="{D135D63A-280C-4AB3-8998-BCEBCE8285E2}"/>
          </ac:picMkLst>
        </pc:picChg>
      </pc:sldChg>
      <pc:sldChg chg="addSp delSp modSp add mod">
        <pc:chgData name="Md Mehrab Hossain Opi" userId="8a26925b80f9e391" providerId="LiveId" clId="{12C67C4E-D895-40A1-AD47-9954E23CBED8}" dt="2023-09-03T17:33:33.102" v="152" actId="20577"/>
        <pc:sldMkLst>
          <pc:docMk/>
          <pc:sldMk cId="2451289918" sldId="276"/>
        </pc:sldMkLst>
        <pc:spChg chg="mod">
          <ac:chgData name="Md Mehrab Hossain Opi" userId="8a26925b80f9e391" providerId="LiveId" clId="{12C67C4E-D895-40A1-AD47-9954E23CBED8}" dt="2023-09-03T17:28:29.136" v="95" actId="20577"/>
          <ac:spMkLst>
            <pc:docMk/>
            <pc:sldMk cId="2451289918" sldId="276"/>
            <ac:spMk id="3" creationId="{971B609E-14B9-2AAA-48A1-8DE584035565}"/>
          </ac:spMkLst>
        </pc:spChg>
        <pc:graphicFrameChg chg="add mod modGraphic">
          <ac:chgData name="Md Mehrab Hossain Opi" userId="8a26925b80f9e391" providerId="LiveId" clId="{12C67C4E-D895-40A1-AD47-9954E23CBED8}" dt="2023-09-03T17:33:33.102" v="152" actId="20577"/>
          <ac:graphicFrameMkLst>
            <pc:docMk/>
            <pc:sldMk cId="2451289918" sldId="276"/>
            <ac:graphicFrameMk id="8" creationId="{A43DE28F-7DCB-FBEE-E3B3-10BE4B9C7895}"/>
          </ac:graphicFrameMkLst>
        </pc:graphicFrameChg>
        <pc:picChg chg="del">
          <ac:chgData name="Md Mehrab Hossain Opi" userId="8a26925b80f9e391" providerId="LiveId" clId="{12C67C4E-D895-40A1-AD47-9954E23CBED8}" dt="2023-09-03T17:27:48.872" v="6" actId="478"/>
          <ac:picMkLst>
            <pc:docMk/>
            <pc:sldMk cId="2451289918" sldId="276"/>
            <ac:picMk id="5" creationId="{803290ED-2B90-2C82-D5F2-8EB8147426F8}"/>
          </ac:picMkLst>
        </pc:picChg>
        <pc:picChg chg="add mod">
          <ac:chgData name="Md Mehrab Hossain Opi" userId="8a26925b80f9e391" providerId="LiveId" clId="{12C67C4E-D895-40A1-AD47-9954E23CBED8}" dt="2023-09-03T17:29:25.749" v="98" actId="1076"/>
          <ac:picMkLst>
            <pc:docMk/>
            <pc:sldMk cId="2451289918" sldId="276"/>
            <ac:picMk id="6" creationId="{3D970186-0DF8-6A8C-4A68-647994BF5BB4}"/>
          </ac:picMkLst>
        </pc:picChg>
        <pc:picChg chg="del">
          <ac:chgData name="Md Mehrab Hossain Opi" userId="8a26925b80f9e391" providerId="LiveId" clId="{12C67C4E-D895-40A1-AD47-9954E23CBED8}" dt="2023-09-03T17:27:49.572" v="7" actId="478"/>
          <ac:picMkLst>
            <pc:docMk/>
            <pc:sldMk cId="2451289918" sldId="276"/>
            <ac:picMk id="7" creationId="{D135D63A-280C-4AB3-8998-BCEBCE8285E2}"/>
          </ac:picMkLst>
        </pc:picChg>
      </pc:sldChg>
      <pc:sldChg chg="addSp modSp new mod">
        <pc:chgData name="Md Mehrab Hossain Opi" userId="8a26925b80f9e391" providerId="LiveId" clId="{12C67C4E-D895-40A1-AD47-9954E23CBED8}" dt="2023-09-03T17:44:57.578" v="429" actId="1076"/>
        <pc:sldMkLst>
          <pc:docMk/>
          <pc:sldMk cId="2001194239" sldId="277"/>
        </pc:sldMkLst>
        <pc:spChg chg="mod">
          <ac:chgData name="Md Mehrab Hossain Opi" userId="8a26925b80f9e391" providerId="LiveId" clId="{12C67C4E-D895-40A1-AD47-9954E23CBED8}" dt="2023-09-03T17:32:46.533" v="135" actId="20577"/>
          <ac:spMkLst>
            <pc:docMk/>
            <pc:sldMk cId="2001194239" sldId="277"/>
            <ac:spMk id="2" creationId="{76A60937-80B9-3E2A-3D0D-D3DB0CAADF90}"/>
          </ac:spMkLst>
        </pc:spChg>
        <pc:spChg chg="mod">
          <ac:chgData name="Md Mehrab Hossain Opi" userId="8a26925b80f9e391" providerId="LiveId" clId="{12C67C4E-D895-40A1-AD47-9954E23CBED8}" dt="2023-09-03T17:34:58.424" v="315" actId="20577"/>
          <ac:spMkLst>
            <pc:docMk/>
            <pc:sldMk cId="2001194239" sldId="277"/>
            <ac:spMk id="3" creationId="{5711B524-E583-3A20-CE56-55B2711FCECE}"/>
          </ac:spMkLst>
        </pc:spChg>
        <pc:picChg chg="add mod">
          <ac:chgData name="Md Mehrab Hossain Opi" userId="8a26925b80f9e391" providerId="LiveId" clId="{12C67C4E-D895-40A1-AD47-9954E23CBED8}" dt="2023-09-03T17:44:57.578" v="429" actId="1076"/>
          <ac:picMkLst>
            <pc:docMk/>
            <pc:sldMk cId="2001194239" sldId="277"/>
            <ac:picMk id="5" creationId="{0C8DDD94-A8EC-C085-5196-A8BEB4C7F59C}"/>
          </ac:picMkLst>
        </pc:picChg>
      </pc:sldChg>
      <pc:sldChg chg="addSp modSp new mod">
        <pc:chgData name="Md Mehrab Hossain Opi" userId="8a26925b80f9e391" providerId="LiveId" clId="{12C67C4E-D895-40A1-AD47-9954E23CBED8}" dt="2023-09-03T17:44:53.015" v="427" actId="1076"/>
        <pc:sldMkLst>
          <pc:docMk/>
          <pc:sldMk cId="1944201310" sldId="278"/>
        </pc:sldMkLst>
        <pc:spChg chg="mod">
          <ac:chgData name="Md Mehrab Hossain Opi" userId="8a26925b80f9e391" providerId="LiveId" clId="{12C67C4E-D895-40A1-AD47-9954E23CBED8}" dt="2023-09-03T17:37:57.791" v="332" actId="20577"/>
          <ac:spMkLst>
            <pc:docMk/>
            <pc:sldMk cId="1944201310" sldId="278"/>
            <ac:spMk id="2" creationId="{3FFA0F70-EE9A-AD52-D56C-1AF5FB160493}"/>
          </ac:spMkLst>
        </pc:spChg>
        <pc:spChg chg="mod">
          <ac:chgData name="Md Mehrab Hossain Opi" userId="8a26925b80f9e391" providerId="LiveId" clId="{12C67C4E-D895-40A1-AD47-9954E23CBED8}" dt="2023-09-03T17:38:57.444" v="423" actId="20577"/>
          <ac:spMkLst>
            <pc:docMk/>
            <pc:sldMk cId="1944201310" sldId="278"/>
            <ac:spMk id="3" creationId="{2488D368-F043-56AC-7482-EBE2AA95C048}"/>
          </ac:spMkLst>
        </pc:spChg>
        <pc:picChg chg="add mod">
          <ac:chgData name="Md Mehrab Hossain Opi" userId="8a26925b80f9e391" providerId="LiveId" clId="{12C67C4E-D895-40A1-AD47-9954E23CBED8}" dt="2023-09-03T17:44:53.015" v="427" actId="1076"/>
          <ac:picMkLst>
            <pc:docMk/>
            <pc:sldMk cId="1944201310" sldId="278"/>
            <ac:picMk id="5" creationId="{79F88F9A-E61B-546B-69AA-D5E050F1122C}"/>
          </ac:picMkLst>
        </pc:picChg>
      </pc:sldChg>
      <pc:sldChg chg="addSp modSp new mod">
        <pc:chgData name="Md Mehrab Hossain Opi" userId="8a26925b80f9e391" providerId="LiveId" clId="{12C67C4E-D895-40A1-AD47-9954E23CBED8}" dt="2023-09-04T01:41:09.439" v="578" actId="1076"/>
        <pc:sldMkLst>
          <pc:docMk/>
          <pc:sldMk cId="472077535" sldId="279"/>
        </pc:sldMkLst>
        <pc:spChg chg="mod">
          <ac:chgData name="Md Mehrab Hossain Opi" userId="8a26925b80f9e391" providerId="LiveId" clId="{12C67C4E-D895-40A1-AD47-9954E23CBED8}" dt="2023-09-04T01:39:15.739" v="450" actId="20577"/>
          <ac:spMkLst>
            <pc:docMk/>
            <pc:sldMk cId="472077535" sldId="279"/>
            <ac:spMk id="2" creationId="{48EAD199-975E-DEA2-2CC3-295D20DA428A}"/>
          </ac:spMkLst>
        </pc:spChg>
        <pc:spChg chg="mod">
          <ac:chgData name="Md Mehrab Hossain Opi" userId="8a26925b80f9e391" providerId="LiveId" clId="{12C67C4E-D895-40A1-AD47-9954E23CBED8}" dt="2023-09-04T01:40:36.514" v="573" actId="20577"/>
          <ac:spMkLst>
            <pc:docMk/>
            <pc:sldMk cId="472077535" sldId="279"/>
            <ac:spMk id="3" creationId="{137FFF6E-F7A0-8CF2-BF68-DB98487B23DC}"/>
          </ac:spMkLst>
        </pc:spChg>
        <pc:picChg chg="add mod">
          <ac:chgData name="Md Mehrab Hossain Opi" userId="8a26925b80f9e391" providerId="LiveId" clId="{12C67C4E-D895-40A1-AD47-9954E23CBED8}" dt="2023-09-04T01:41:09.439" v="578" actId="1076"/>
          <ac:picMkLst>
            <pc:docMk/>
            <pc:sldMk cId="472077535" sldId="279"/>
            <ac:picMk id="5" creationId="{A0D3090B-6605-17DF-30D3-45ED5C05F912}"/>
          </ac:picMkLst>
        </pc:picChg>
      </pc:sldChg>
      <pc:sldChg chg="addSp modSp new mod">
        <pc:chgData name="Md Mehrab Hossain Opi" userId="8a26925b80f9e391" providerId="LiveId" clId="{12C67C4E-D895-40A1-AD47-9954E23CBED8}" dt="2023-09-04T01:58:58.058" v="849" actId="20577"/>
        <pc:sldMkLst>
          <pc:docMk/>
          <pc:sldMk cId="2280527756" sldId="280"/>
        </pc:sldMkLst>
        <pc:spChg chg="mod">
          <ac:chgData name="Md Mehrab Hossain Opi" userId="8a26925b80f9e391" providerId="LiveId" clId="{12C67C4E-D895-40A1-AD47-9954E23CBED8}" dt="2023-09-04T01:58:58.058" v="849" actId="20577"/>
          <ac:spMkLst>
            <pc:docMk/>
            <pc:sldMk cId="2280527756" sldId="280"/>
            <ac:spMk id="2" creationId="{776D61CD-E809-A560-5B7E-238F99B5B98B}"/>
          </ac:spMkLst>
        </pc:spChg>
        <pc:spChg chg="mod">
          <ac:chgData name="Md Mehrab Hossain Opi" userId="8a26925b80f9e391" providerId="LiveId" clId="{12C67C4E-D895-40A1-AD47-9954E23CBED8}" dt="2023-09-04T01:58:27.464" v="802" actId="20577"/>
          <ac:spMkLst>
            <pc:docMk/>
            <pc:sldMk cId="2280527756" sldId="280"/>
            <ac:spMk id="3" creationId="{5CF20FD5-3D43-DE12-013A-8EE459E06CFE}"/>
          </ac:spMkLst>
        </pc:spChg>
        <pc:picChg chg="add mod">
          <ac:chgData name="Md Mehrab Hossain Opi" userId="8a26925b80f9e391" providerId="LiveId" clId="{12C67C4E-D895-40A1-AD47-9954E23CBED8}" dt="2023-09-04T01:58:31.012" v="803" actId="1076"/>
          <ac:picMkLst>
            <pc:docMk/>
            <pc:sldMk cId="2280527756" sldId="280"/>
            <ac:picMk id="5" creationId="{0A98D359-08F7-518C-45B1-2ABECFFAA460}"/>
          </ac:picMkLst>
        </pc:picChg>
      </pc:sldChg>
      <pc:sldChg chg="modSp new mod">
        <pc:chgData name="Md Mehrab Hossain Opi" userId="8a26925b80f9e391" providerId="LiveId" clId="{12C67C4E-D895-40A1-AD47-9954E23CBED8}" dt="2023-09-04T02:08:03.424" v="1124" actId="20577"/>
        <pc:sldMkLst>
          <pc:docMk/>
          <pc:sldMk cId="965369869" sldId="281"/>
        </pc:sldMkLst>
        <pc:spChg chg="mod">
          <ac:chgData name="Md Mehrab Hossain Opi" userId="8a26925b80f9e391" providerId="LiveId" clId="{12C67C4E-D895-40A1-AD47-9954E23CBED8}" dt="2023-09-04T02:01:05.480" v="878" actId="20577"/>
          <ac:spMkLst>
            <pc:docMk/>
            <pc:sldMk cId="965369869" sldId="281"/>
            <ac:spMk id="2" creationId="{BC635458-CE49-E946-9701-A7DB0DD22E49}"/>
          </ac:spMkLst>
        </pc:spChg>
        <pc:spChg chg="mod">
          <ac:chgData name="Md Mehrab Hossain Opi" userId="8a26925b80f9e391" providerId="LiveId" clId="{12C67C4E-D895-40A1-AD47-9954E23CBED8}" dt="2023-09-04T02:08:03.424" v="1124" actId="20577"/>
          <ac:spMkLst>
            <pc:docMk/>
            <pc:sldMk cId="965369869" sldId="281"/>
            <ac:spMk id="3" creationId="{E7566645-EA0C-491E-45FE-FB304F4F032F}"/>
          </ac:spMkLst>
        </pc:spChg>
      </pc:sldChg>
      <pc:sldChg chg="addSp delSp modSp new mod">
        <pc:chgData name="Md Mehrab Hossain Opi" userId="8a26925b80f9e391" providerId="LiveId" clId="{12C67C4E-D895-40A1-AD47-9954E23CBED8}" dt="2023-09-04T02:09:31.966" v="1185" actId="13822"/>
        <pc:sldMkLst>
          <pc:docMk/>
          <pc:sldMk cId="3338063412" sldId="282"/>
        </pc:sldMkLst>
        <pc:spChg chg="mod">
          <ac:chgData name="Md Mehrab Hossain Opi" userId="8a26925b80f9e391" providerId="LiveId" clId="{12C67C4E-D895-40A1-AD47-9954E23CBED8}" dt="2023-09-04T02:08:15.700" v="1154" actId="20577"/>
          <ac:spMkLst>
            <pc:docMk/>
            <pc:sldMk cId="3338063412" sldId="282"/>
            <ac:spMk id="2" creationId="{22998F5F-AE13-0B4D-B818-F2E89593FE4B}"/>
          </ac:spMkLst>
        </pc:spChg>
        <pc:spChg chg="del">
          <ac:chgData name="Md Mehrab Hossain Opi" userId="8a26925b80f9e391" providerId="LiveId" clId="{12C67C4E-D895-40A1-AD47-9954E23CBED8}" dt="2023-09-04T02:08:30.200" v="1155" actId="22"/>
          <ac:spMkLst>
            <pc:docMk/>
            <pc:sldMk cId="3338063412" sldId="282"/>
            <ac:spMk id="3" creationId="{071D4AED-1604-5777-A5B4-4606AA515BED}"/>
          </ac:spMkLst>
        </pc:spChg>
        <pc:spChg chg="add mod">
          <ac:chgData name="Md Mehrab Hossain Opi" userId="8a26925b80f9e391" providerId="LiveId" clId="{12C67C4E-D895-40A1-AD47-9954E23CBED8}" dt="2023-09-04T02:09:31.966" v="1185" actId="13822"/>
          <ac:spMkLst>
            <pc:docMk/>
            <pc:sldMk cId="3338063412" sldId="282"/>
            <ac:spMk id="8" creationId="{8475605B-FEDF-0D65-C317-88E2404496D8}"/>
          </ac:spMkLst>
        </pc:spChg>
        <pc:picChg chg="add mod ord">
          <ac:chgData name="Md Mehrab Hossain Opi" userId="8a26925b80f9e391" providerId="LiveId" clId="{12C67C4E-D895-40A1-AD47-9954E23CBED8}" dt="2023-09-04T02:08:32.164" v="1156" actId="1076"/>
          <ac:picMkLst>
            <pc:docMk/>
            <pc:sldMk cId="3338063412" sldId="282"/>
            <ac:picMk id="5" creationId="{602B01AD-D658-28DF-A475-F8BA81048A15}"/>
          </ac:picMkLst>
        </pc:picChg>
        <pc:picChg chg="add mod">
          <ac:chgData name="Md Mehrab Hossain Opi" userId="8a26925b80f9e391" providerId="LiveId" clId="{12C67C4E-D895-40A1-AD47-9954E23CBED8}" dt="2023-09-04T02:09:03.831" v="1159" actId="1076"/>
          <ac:picMkLst>
            <pc:docMk/>
            <pc:sldMk cId="3338063412" sldId="282"/>
            <ac:picMk id="7" creationId="{AA84AF8C-D3D1-E814-2674-492EB7AADC6A}"/>
          </ac:picMkLst>
        </pc:picChg>
      </pc:sldChg>
      <pc:sldChg chg="modSp new mod">
        <pc:chgData name="Md Mehrab Hossain Opi" userId="8a26925b80f9e391" providerId="LiveId" clId="{12C67C4E-D895-40A1-AD47-9954E23CBED8}" dt="2023-09-04T02:20:45.913" v="1526" actId="20577"/>
        <pc:sldMkLst>
          <pc:docMk/>
          <pc:sldMk cId="1412217584" sldId="283"/>
        </pc:sldMkLst>
        <pc:spChg chg="mod">
          <ac:chgData name="Md Mehrab Hossain Opi" userId="8a26925b80f9e391" providerId="LiveId" clId="{12C67C4E-D895-40A1-AD47-9954E23CBED8}" dt="2023-09-04T02:09:52.104" v="1196" actId="20577"/>
          <ac:spMkLst>
            <pc:docMk/>
            <pc:sldMk cId="1412217584" sldId="283"/>
            <ac:spMk id="2" creationId="{A0CFF933-1F9C-FF35-53CD-D95B8F1D45A8}"/>
          </ac:spMkLst>
        </pc:spChg>
        <pc:spChg chg="mod">
          <ac:chgData name="Md Mehrab Hossain Opi" userId="8a26925b80f9e391" providerId="LiveId" clId="{12C67C4E-D895-40A1-AD47-9954E23CBED8}" dt="2023-09-04T02:20:45.913" v="1526" actId="20577"/>
          <ac:spMkLst>
            <pc:docMk/>
            <pc:sldMk cId="1412217584" sldId="283"/>
            <ac:spMk id="3" creationId="{A900AD56-129F-940E-6B02-3579C782CE9B}"/>
          </ac:spMkLst>
        </pc:spChg>
      </pc:sldChg>
      <pc:sldChg chg="addSp delSp modSp new mod">
        <pc:chgData name="Md Mehrab Hossain Opi" userId="8a26925b80f9e391" providerId="LiveId" clId="{12C67C4E-D895-40A1-AD47-9954E23CBED8}" dt="2023-09-04T02:10:44.999" v="1281" actId="1076"/>
        <pc:sldMkLst>
          <pc:docMk/>
          <pc:sldMk cId="3713138022" sldId="284"/>
        </pc:sldMkLst>
        <pc:spChg chg="mod">
          <ac:chgData name="Md Mehrab Hossain Opi" userId="8a26925b80f9e391" providerId="LiveId" clId="{12C67C4E-D895-40A1-AD47-9954E23CBED8}" dt="2023-09-04T02:10:14.110" v="1243" actId="20577"/>
          <ac:spMkLst>
            <pc:docMk/>
            <pc:sldMk cId="3713138022" sldId="284"/>
            <ac:spMk id="2" creationId="{8E7A19CD-3039-0E46-1FF7-955681886FBC}"/>
          </ac:spMkLst>
        </pc:spChg>
        <pc:spChg chg="del mod">
          <ac:chgData name="Md Mehrab Hossain Opi" userId="8a26925b80f9e391" providerId="LiveId" clId="{12C67C4E-D895-40A1-AD47-9954E23CBED8}" dt="2023-09-04T02:10:25.177" v="1255" actId="478"/>
          <ac:spMkLst>
            <pc:docMk/>
            <pc:sldMk cId="3713138022" sldId="284"/>
            <ac:spMk id="3" creationId="{25B2C651-3434-598E-241C-A272A882A3E6}"/>
          </ac:spMkLst>
        </pc:spChg>
        <pc:spChg chg="add del mod">
          <ac:chgData name="Md Mehrab Hossain Opi" userId="8a26925b80f9e391" providerId="LiveId" clId="{12C67C4E-D895-40A1-AD47-9954E23CBED8}" dt="2023-09-04T02:10:26.630" v="1256" actId="478"/>
          <ac:spMkLst>
            <pc:docMk/>
            <pc:sldMk cId="3713138022" sldId="284"/>
            <ac:spMk id="5" creationId="{D68682DC-866C-A876-42C8-B63797AA189A}"/>
          </ac:spMkLst>
        </pc:spChg>
        <pc:spChg chg="add mod">
          <ac:chgData name="Md Mehrab Hossain Opi" userId="8a26925b80f9e391" providerId="LiveId" clId="{12C67C4E-D895-40A1-AD47-9954E23CBED8}" dt="2023-09-04T02:10:44.999" v="1281" actId="1076"/>
          <ac:spMkLst>
            <pc:docMk/>
            <pc:sldMk cId="3713138022" sldId="284"/>
            <ac:spMk id="6" creationId="{72344247-EE5F-D63F-B2F5-6B69D5D5EA9D}"/>
          </ac:spMkLst>
        </pc:spChg>
      </pc:sldChg>
      <pc:sldChg chg="modSp new mod">
        <pc:chgData name="Md Mehrab Hossain Opi" userId="8a26925b80f9e391" providerId="LiveId" clId="{12C67C4E-D895-40A1-AD47-9954E23CBED8}" dt="2023-09-04T02:21:27.254" v="1590"/>
        <pc:sldMkLst>
          <pc:docMk/>
          <pc:sldMk cId="4179734665" sldId="285"/>
        </pc:sldMkLst>
        <pc:spChg chg="mod">
          <ac:chgData name="Md Mehrab Hossain Opi" userId="8a26925b80f9e391" providerId="LiveId" clId="{12C67C4E-D895-40A1-AD47-9954E23CBED8}" dt="2023-09-04T02:20:53.991" v="1542" actId="20577"/>
          <ac:spMkLst>
            <pc:docMk/>
            <pc:sldMk cId="4179734665" sldId="285"/>
            <ac:spMk id="2" creationId="{606AF8A6-D765-BE99-A45A-01B16D90A87A}"/>
          </ac:spMkLst>
        </pc:spChg>
        <pc:spChg chg="mod">
          <ac:chgData name="Md Mehrab Hossain Opi" userId="8a26925b80f9e391" providerId="LiveId" clId="{12C67C4E-D895-40A1-AD47-9954E23CBED8}" dt="2023-09-04T02:21:27.254" v="1590"/>
          <ac:spMkLst>
            <pc:docMk/>
            <pc:sldMk cId="4179734665" sldId="285"/>
            <ac:spMk id="3" creationId="{1A585EDB-97D7-1247-BA6A-1D91EC5FDB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40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25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4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618-0061-4809-9AE4-2A1B4551AE2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8C4301-07FC-4CE6-8261-6CDE4FFB0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kermann_function" TargetMode="External"/><Relationship Id="rId2" Type="http://schemas.openxmlformats.org/officeDocument/2006/relationships/hyperlink" Target="https://stackoverflow.com/questions/200384/what-is-constant-amortized-t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6E9B-9F67-836A-C5BD-FB1A901AC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Disjoint Set Union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6193-2157-B2B1-AC49-D4DBB8D98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 Mehrab Hossain Opi</a:t>
            </a:r>
          </a:p>
        </p:txBody>
      </p:sp>
    </p:spTree>
    <p:extLst>
      <p:ext uri="{BB962C8B-B14F-4D97-AF65-F5344CB8AC3E}">
        <p14:creationId xmlns:p14="http://schemas.microsoft.com/office/powerpoint/2010/main" val="18505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5526959" y="1690688"/>
            <a:ext cx="2148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Make A and B friend.</a:t>
            </a:r>
          </a:p>
          <a:p>
            <a:pPr algn="ctr"/>
            <a:r>
              <a:rPr lang="en-US" dirty="0" err="1"/>
              <a:t>union_sets</a:t>
            </a:r>
            <a:r>
              <a:rPr lang="en-US" dirty="0"/>
              <a:t>(A,B)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250B5-FA36-9D59-5ABB-89557DA9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07" y="2561304"/>
            <a:ext cx="377242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0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3749339" y="1690688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Representative of a set is an element belonging to that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84B96-0324-B0FA-44E8-6604198C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12" y="2568760"/>
            <a:ext cx="333421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5478085" y="1690688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Make C and D friends.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7A81-9E22-A9C3-7AB1-86184E56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08" y="2308087"/>
            <a:ext cx="38200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1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4626964" y="1690688"/>
            <a:ext cx="394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How do we check if A and B are friends?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7A81-9E22-A9C3-7AB1-86184E56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08" y="2308087"/>
            <a:ext cx="38200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4160562" y="1690688"/>
            <a:ext cx="4881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have a function to find representative of a set.</a:t>
            </a:r>
          </a:p>
          <a:p>
            <a:pPr algn="ctr"/>
            <a:r>
              <a:rPr lang="en-US" dirty="0" err="1"/>
              <a:t>find_set</a:t>
            </a:r>
            <a:r>
              <a:rPr lang="en-US" dirty="0"/>
              <a:t>(v)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7A81-9E22-A9C3-7AB1-86184E56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08" y="2308087"/>
            <a:ext cx="38200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3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5282807" y="1439150"/>
            <a:ext cx="2637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find_set</a:t>
            </a:r>
            <a:r>
              <a:rPr lang="en-US" dirty="0"/>
              <a:t>(A): A</a:t>
            </a:r>
          </a:p>
          <a:p>
            <a:pPr algn="ctr"/>
            <a:r>
              <a:rPr lang="en-US" dirty="0" err="1"/>
              <a:t>find_set</a:t>
            </a:r>
            <a:r>
              <a:rPr lang="en-US" dirty="0"/>
              <a:t>(B): A</a:t>
            </a:r>
          </a:p>
          <a:p>
            <a:pPr algn="ctr"/>
            <a:r>
              <a:rPr lang="en-US" dirty="0"/>
              <a:t>So A and B are friends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7A81-9E22-A9C3-7AB1-86184E56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08" y="2308087"/>
            <a:ext cx="38200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2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5019086" y="1439150"/>
            <a:ext cx="316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Let’s make B and D friends now.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7A81-9E22-A9C3-7AB1-86184E56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08" y="2308087"/>
            <a:ext cx="38200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4683296" y="1439150"/>
            <a:ext cx="3836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Representative of B will be A.</a:t>
            </a:r>
          </a:p>
          <a:p>
            <a:pPr algn="ctr"/>
            <a:r>
              <a:rPr lang="en-US" sz="2000" dirty="0"/>
              <a:t>Representative of D will be 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7A81-9E22-A9C3-7AB1-86184E56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08" y="2308087"/>
            <a:ext cx="38200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B446D-B4A6-5B55-9ABC-597947CA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08" y="2764713"/>
            <a:ext cx="379147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0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2268-B853-3CE0-C877-8523F7D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609E-14B9-2AAA-48A1-8DE58403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8795"/>
            <a:ext cx="8915400" cy="4272427"/>
          </a:xfrm>
        </p:spPr>
        <p:txBody>
          <a:bodyPr/>
          <a:lstStyle/>
          <a:p>
            <a:r>
              <a:rPr lang="en-US" dirty="0"/>
              <a:t>We will store the sets in the form of tree.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290ED-2B90-2C82-D5F2-8EB81474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5" y="2384255"/>
            <a:ext cx="3258005" cy="3629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5D63A-280C-4AB3-8998-BCEBCE82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52" y="2353239"/>
            <a:ext cx="310558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4618-0F84-9A14-B1D6-F39FA826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6BE9-8DDF-46C8-820F-653454F9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social media like Facebook.</a:t>
            </a:r>
          </a:p>
          <a:p>
            <a:r>
              <a:rPr lang="en-US" dirty="0"/>
              <a:t>The following rule applies here:</a:t>
            </a:r>
          </a:p>
          <a:p>
            <a:pPr lvl="1"/>
            <a:r>
              <a:rPr lang="en-US" dirty="0"/>
              <a:t>If A and B are friends ,and B and C are friends</a:t>
            </a:r>
          </a:p>
          <a:p>
            <a:pPr lvl="1"/>
            <a:r>
              <a:rPr lang="en-US" dirty="0"/>
              <a:t>Then A and C are also friends.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2268-B853-3CE0-C877-8523F7D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609E-14B9-2AAA-48A1-8DE58403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6919"/>
            <a:ext cx="8915400" cy="4284303"/>
          </a:xfrm>
        </p:spPr>
        <p:txBody>
          <a:bodyPr/>
          <a:lstStyle/>
          <a:p>
            <a:r>
              <a:rPr lang="en-US" dirty="0"/>
              <a:t>We won’t use adjacency list / matrix.</a:t>
            </a:r>
          </a:p>
          <a:p>
            <a:r>
              <a:rPr lang="en-US" dirty="0"/>
              <a:t>We will use an array called parent array.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0186-0DF8-6A8C-4A68-647994BF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96" y="2775518"/>
            <a:ext cx="3248478" cy="361047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3DE28F-7DCB-FBEE-E3B3-10BE4B9C7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17121"/>
              </p:ext>
            </p:extLst>
          </p:nvPr>
        </p:nvGraphicFramePr>
        <p:xfrm>
          <a:off x="5874589" y="3630454"/>
          <a:ext cx="511781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3562">
                  <a:extLst>
                    <a:ext uri="{9D8B030D-6E8A-4147-A177-3AD203B41FA5}">
                      <a16:colId xmlns:a16="http://schemas.microsoft.com/office/drawing/2014/main" val="1205940311"/>
                    </a:ext>
                  </a:extLst>
                </a:gridCol>
                <a:gridCol w="1023562">
                  <a:extLst>
                    <a:ext uri="{9D8B030D-6E8A-4147-A177-3AD203B41FA5}">
                      <a16:colId xmlns:a16="http://schemas.microsoft.com/office/drawing/2014/main" val="240430959"/>
                    </a:ext>
                  </a:extLst>
                </a:gridCol>
                <a:gridCol w="1023562">
                  <a:extLst>
                    <a:ext uri="{9D8B030D-6E8A-4147-A177-3AD203B41FA5}">
                      <a16:colId xmlns:a16="http://schemas.microsoft.com/office/drawing/2014/main" val="2171589276"/>
                    </a:ext>
                  </a:extLst>
                </a:gridCol>
                <a:gridCol w="1023562">
                  <a:extLst>
                    <a:ext uri="{9D8B030D-6E8A-4147-A177-3AD203B41FA5}">
                      <a16:colId xmlns:a16="http://schemas.microsoft.com/office/drawing/2014/main" val="2474986101"/>
                    </a:ext>
                  </a:extLst>
                </a:gridCol>
                <a:gridCol w="1023562">
                  <a:extLst>
                    <a:ext uri="{9D8B030D-6E8A-4147-A177-3AD203B41FA5}">
                      <a16:colId xmlns:a16="http://schemas.microsoft.com/office/drawing/2014/main" val="18479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8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9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8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0937-80B9-3E2A-3D0D-D3DB0CAA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B524-E583-3A20-CE56-55B2711F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At first each element will belong to its own set and hence will be the parent of its own tree.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DDD94-A8EC-C085-5196-A8BEB4C7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19" y="3429000"/>
            <a:ext cx="7385961" cy="23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F70-EE9A-AD52-D56C-1AF5FB16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D368-F043-56AC-7482-EBE2AA95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925"/>
            <a:ext cx="8915400" cy="4094297"/>
          </a:xfrm>
        </p:spPr>
        <p:txBody>
          <a:bodyPr/>
          <a:lstStyle/>
          <a:p>
            <a:r>
              <a:rPr lang="en-US" dirty="0" err="1"/>
              <a:t>find_set</a:t>
            </a:r>
            <a:r>
              <a:rPr lang="en-US" dirty="0"/>
              <a:t>(v)</a:t>
            </a:r>
          </a:p>
          <a:p>
            <a:pPr lvl="1"/>
            <a:r>
              <a:rPr lang="en-US" dirty="0"/>
              <a:t>We will traverse the tree upward till we reach the root (parent[a] = 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88F9A-E61B-546B-69AA-D5E050F1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99" y="3078497"/>
            <a:ext cx="7332001" cy="23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0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199-975E-DEA2-2CC3-295D20DA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F6E-F7A0-8CF2-BF68-DB98487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5673"/>
            <a:ext cx="8915400" cy="4165549"/>
          </a:xfrm>
        </p:spPr>
        <p:txBody>
          <a:bodyPr/>
          <a:lstStyle/>
          <a:p>
            <a:r>
              <a:rPr lang="en-US" dirty="0" err="1"/>
              <a:t>union_sets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Find the parent of each element.</a:t>
            </a:r>
          </a:p>
          <a:p>
            <a:pPr lvl="1"/>
            <a:r>
              <a:rPr lang="en-US" dirty="0"/>
              <a:t>If they are not same</a:t>
            </a:r>
          </a:p>
          <a:p>
            <a:pPr lvl="2"/>
            <a:r>
              <a:rPr lang="en-US" dirty="0"/>
              <a:t>Connect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3090B-6605-17DF-30D3-45ED5C05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27" y="3506121"/>
            <a:ext cx="7041062" cy="29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61CD-E809-A560-5B7E-238F99B5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0FD5-3D43-DE12-013A-8EE459E0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create example that constructs a long chain.</a:t>
            </a:r>
          </a:p>
          <a:p>
            <a:r>
              <a:rPr lang="en-US" dirty="0"/>
              <a:t>Make D and E friends.</a:t>
            </a:r>
          </a:p>
          <a:p>
            <a:r>
              <a:rPr lang="en-US" dirty="0"/>
              <a:t>Make C and D friends.</a:t>
            </a:r>
          </a:p>
          <a:p>
            <a:r>
              <a:rPr lang="en-US" dirty="0"/>
              <a:t>Make B and C </a:t>
            </a:r>
            <a:r>
              <a:rPr lang="en-US" dirty="0" err="1"/>
              <a:t>frieinds</a:t>
            </a:r>
            <a:r>
              <a:rPr lang="en-US" dirty="0"/>
              <a:t>.</a:t>
            </a:r>
          </a:p>
          <a:p>
            <a:r>
              <a:rPr lang="en-US" dirty="0"/>
              <a:t>Make A and B friends.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8D359-08F7-518C-45B1-2ABECFFA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85" y="4777768"/>
            <a:ext cx="586821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458-CE49-E946-9701-A7DB0DD2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6645-EA0C-491E-45FE-FB304F4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Optimizes the </a:t>
            </a:r>
            <a:r>
              <a:rPr lang="en-US" dirty="0" err="1"/>
              <a:t>find_set</a:t>
            </a:r>
            <a:r>
              <a:rPr lang="en-US" dirty="0"/>
              <a:t>(v) function.</a:t>
            </a:r>
          </a:p>
          <a:p>
            <a:r>
              <a:rPr lang="en-US" dirty="0"/>
              <a:t>Notice that when we call </a:t>
            </a:r>
            <a:r>
              <a:rPr lang="en-US" dirty="0" err="1"/>
              <a:t>find_set</a:t>
            </a:r>
            <a:r>
              <a:rPr lang="en-US" dirty="0"/>
              <a:t>(v) for some node</a:t>
            </a:r>
          </a:p>
          <a:p>
            <a:pPr lvl="1"/>
            <a:r>
              <a:rPr lang="en-US" dirty="0"/>
              <a:t>We find the representative of all the nodes in the path from root to v.</a:t>
            </a:r>
          </a:p>
          <a:p>
            <a:r>
              <a:rPr lang="en-US" dirty="0"/>
              <a:t>If we update the parent of all these nodes the paths becomes shorter.</a:t>
            </a:r>
          </a:p>
        </p:txBody>
      </p:sp>
    </p:spTree>
    <p:extLst>
      <p:ext uri="{BB962C8B-B14F-4D97-AF65-F5344CB8AC3E}">
        <p14:creationId xmlns:p14="http://schemas.microsoft.com/office/powerpoint/2010/main" val="96536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8F5F-AE13-0B4D-B818-F2E89593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B01AD-D658-28DF-A475-F8BA8104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871" y="1833065"/>
            <a:ext cx="3067478" cy="4143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4AF8C-D3D1-E814-2674-492EB7AA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55" y="2319097"/>
            <a:ext cx="3096057" cy="3439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5605B-FEDF-0D65-C317-88E2404496D8}"/>
              </a:ext>
            </a:extLst>
          </p:cNvPr>
          <p:cNvSpPr txBox="1"/>
          <p:nvPr/>
        </p:nvSpPr>
        <p:spPr>
          <a:xfrm>
            <a:off x="4750130" y="3361768"/>
            <a:ext cx="287382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Call </a:t>
            </a:r>
            <a:r>
              <a:rPr lang="en-US" sz="2800" dirty="0" err="1"/>
              <a:t>find_set</a:t>
            </a:r>
            <a:r>
              <a:rPr lang="en-US" sz="28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3380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19CD-3039-0E46-1FF7-95568188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Size / Rank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44247-EE5F-D63F-B2F5-6B69D5D5EA9D}"/>
              </a:ext>
            </a:extLst>
          </p:cNvPr>
          <p:cNvSpPr txBox="1"/>
          <p:nvPr/>
        </p:nvSpPr>
        <p:spPr>
          <a:xfrm>
            <a:off x="4974539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Self Study</a:t>
            </a:r>
          </a:p>
        </p:txBody>
      </p:sp>
    </p:spTree>
    <p:extLst>
      <p:ext uri="{BB962C8B-B14F-4D97-AF65-F5344CB8AC3E}">
        <p14:creationId xmlns:p14="http://schemas.microsoft.com/office/powerpoint/2010/main" val="371313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F933-1F9C-FF35-53CD-D95B8F1D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AD56-129F-940E-6B02-3579C782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both optimizations – path compression with union by size/rank.</a:t>
            </a:r>
          </a:p>
          <a:p>
            <a:r>
              <a:rPr lang="en-US" dirty="0"/>
              <a:t>Final amortized complexity is O(</a:t>
            </a:r>
            <a:r>
              <a:rPr lang="el-GR" dirty="0">
                <a:latin typeface="Gabriela" panose="020F0502020204030204" pitchFamily="2" charset="0"/>
              </a:rPr>
              <a:t>α</a:t>
            </a:r>
            <a:r>
              <a:rPr lang="en-US" dirty="0">
                <a:latin typeface="Gabriela" panose="020F0502020204030204" pitchFamily="2" charset="0"/>
              </a:rPr>
              <a:t>(n)).</a:t>
            </a:r>
            <a:endParaRPr lang="en-US" dirty="0"/>
          </a:p>
          <a:p>
            <a:r>
              <a:rPr lang="el-GR" dirty="0">
                <a:latin typeface="Gabriela" panose="020F0502020204030204" pitchFamily="2" charset="0"/>
              </a:rPr>
              <a:t>α</a:t>
            </a:r>
            <a:r>
              <a:rPr lang="en-US" dirty="0">
                <a:latin typeface="Gabriela" panose="020F0502020204030204" pitchFamily="2" charset="0"/>
              </a:rPr>
              <a:t>(n) </a:t>
            </a:r>
            <a:r>
              <a:rPr lang="en-US" dirty="0"/>
              <a:t>is called inverse Ackermann function.</a:t>
            </a:r>
          </a:p>
          <a:p>
            <a:r>
              <a:rPr lang="en-US" dirty="0"/>
              <a:t>It grows very slowly and can be compared with O(1).</a:t>
            </a:r>
          </a:p>
        </p:txBody>
      </p:sp>
    </p:spTree>
    <p:extLst>
      <p:ext uri="{BB962C8B-B14F-4D97-AF65-F5344CB8AC3E}">
        <p14:creationId xmlns:p14="http://schemas.microsoft.com/office/powerpoint/2010/main" val="141221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F8A6-D765-BE99-A45A-01B16D90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EDB-97D7-1247-BA6A-1D91EC5F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Amortized Complexity:</a:t>
            </a:r>
          </a:p>
          <a:p>
            <a:pPr lvl="1"/>
            <a:r>
              <a:rPr lang="en-US" dirty="0">
                <a:hlinkClick r:id="rId2"/>
              </a:rPr>
              <a:t>algorithm - What is Constant Amortized Time? - Stack Overflow</a:t>
            </a:r>
            <a:endParaRPr lang="en-US" dirty="0"/>
          </a:p>
          <a:p>
            <a:r>
              <a:rPr lang="en-US" dirty="0"/>
              <a:t>Ackermann Function:</a:t>
            </a:r>
          </a:p>
          <a:p>
            <a:pPr lvl="1"/>
            <a:r>
              <a:rPr lang="en-US" dirty="0">
                <a:hlinkClick r:id="rId3"/>
              </a:rPr>
              <a:t>Ackermann function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6F4-A4EF-4DB5-076B-EFF631B1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C3F1-0739-DA06-329B-AA600BAA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got the list of friendships in the form</a:t>
            </a:r>
          </a:p>
          <a:p>
            <a:pPr lvl="1"/>
            <a:r>
              <a:rPr lang="en-US" dirty="0"/>
              <a:t>X1 Y1</a:t>
            </a:r>
          </a:p>
          <a:p>
            <a:pPr lvl="1"/>
            <a:r>
              <a:rPr lang="en-US" dirty="0"/>
              <a:t>X2 Y2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Xi Yi</a:t>
            </a:r>
          </a:p>
          <a:p>
            <a:r>
              <a:rPr lang="en-US" dirty="0"/>
              <a:t>How can you find if X and Y are friends?</a:t>
            </a:r>
          </a:p>
        </p:txBody>
      </p:sp>
    </p:spTree>
    <p:extLst>
      <p:ext uri="{BB962C8B-B14F-4D97-AF65-F5344CB8AC3E}">
        <p14:creationId xmlns:p14="http://schemas.microsoft.com/office/powerpoint/2010/main" val="223173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ADDA-A876-2600-4AA7-8EF9537D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4F8C-91DE-96ED-4EE8-4B51A896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ask the question multiple times?</a:t>
            </a:r>
          </a:p>
        </p:txBody>
      </p:sp>
    </p:spTree>
    <p:extLst>
      <p:ext uri="{BB962C8B-B14F-4D97-AF65-F5344CB8AC3E}">
        <p14:creationId xmlns:p14="http://schemas.microsoft.com/office/powerpoint/2010/main" val="855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ADDA-A876-2600-4AA7-8EF9537D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4F8C-91DE-96ED-4EE8-4B51A896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make the problem more realistic.</a:t>
            </a:r>
          </a:p>
          <a:p>
            <a:r>
              <a:rPr lang="en-US" dirty="0"/>
              <a:t>I will continuously give you some information and ask questions.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and B became friends.</a:t>
            </a:r>
          </a:p>
          <a:p>
            <a:pPr lvl="1"/>
            <a:r>
              <a:rPr lang="en-US" dirty="0"/>
              <a:t>Is A and C friends now?</a:t>
            </a:r>
          </a:p>
          <a:p>
            <a:pPr lvl="1"/>
            <a:r>
              <a:rPr lang="en-US" dirty="0"/>
              <a:t>B and C became friends</a:t>
            </a:r>
          </a:p>
          <a:p>
            <a:pPr lvl="1"/>
            <a:r>
              <a:rPr lang="en-US" dirty="0"/>
              <a:t>Is A and C friends now?</a:t>
            </a:r>
          </a:p>
          <a:p>
            <a:r>
              <a:rPr lang="en-US" dirty="0"/>
              <a:t>How will you answer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12111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62E-B79F-BD60-39C2-287DFE67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C1FB-6FFB-E190-0946-13019CED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Disjoint Set Union (DSU) is a data structure.</a:t>
            </a:r>
          </a:p>
          <a:p>
            <a:r>
              <a:rPr lang="en-US" dirty="0"/>
              <a:t>Also called Union Find.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D51D-E929-03A1-1B6F-FD41562E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18D1-C63B-8121-BC82-0997AC60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several elements, each of which is a separate set.</a:t>
            </a:r>
          </a:p>
          <a:p>
            <a:pPr lvl="1"/>
            <a:r>
              <a:rPr lang="en-US" dirty="0"/>
              <a:t>Consider each person a element.</a:t>
            </a:r>
          </a:p>
          <a:p>
            <a:pPr lvl="1"/>
            <a:r>
              <a:rPr lang="en-US" dirty="0"/>
              <a:t>They each belong to a set.</a:t>
            </a:r>
          </a:p>
          <a:p>
            <a:r>
              <a:rPr lang="en-US" dirty="0"/>
              <a:t>With DSU we can combine two sets.</a:t>
            </a:r>
          </a:p>
          <a:p>
            <a:pPr lvl="1"/>
            <a:r>
              <a:rPr lang="en-US" dirty="0"/>
              <a:t>Make two person friend.</a:t>
            </a:r>
          </a:p>
          <a:p>
            <a:r>
              <a:rPr lang="en-US" dirty="0"/>
              <a:t>We can check in which set a element belongs.</a:t>
            </a:r>
          </a:p>
        </p:txBody>
      </p:sp>
    </p:spTree>
    <p:extLst>
      <p:ext uri="{BB962C8B-B14F-4D97-AF65-F5344CB8AC3E}">
        <p14:creationId xmlns:p14="http://schemas.microsoft.com/office/powerpoint/2010/main" val="27797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03CF-E679-E829-5523-F3ACE88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ADC0-D5EE-BF29-8E4B-E5CA9B05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get three main function:</a:t>
            </a:r>
          </a:p>
          <a:p>
            <a:pPr lvl="1"/>
            <a:r>
              <a:rPr lang="en-US" dirty="0" err="1"/>
              <a:t>make_set</a:t>
            </a:r>
            <a:r>
              <a:rPr lang="en-US" dirty="0"/>
              <a:t>(v): </a:t>
            </a:r>
          </a:p>
          <a:p>
            <a:pPr lvl="2"/>
            <a:r>
              <a:rPr lang="en-US" dirty="0"/>
              <a:t>Create a new set consisting of the new element v.</a:t>
            </a:r>
          </a:p>
          <a:p>
            <a:pPr lvl="1"/>
            <a:r>
              <a:rPr lang="en-US" dirty="0" err="1"/>
              <a:t>union_set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Merge two specified sets</a:t>
            </a:r>
          </a:p>
          <a:p>
            <a:pPr lvl="3"/>
            <a:r>
              <a:rPr lang="en-US" dirty="0"/>
              <a:t>Set in which element a belongs.</a:t>
            </a:r>
          </a:p>
          <a:p>
            <a:pPr lvl="3"/>
            <a:r>
              <a:rPr lang="en-US" dirty="0"/>
              <a:t>Set in which element b belongs.</a:t>
            </a:r>
          </a:p>
          <a:p>
            <a:pPr lvl="1"/>
            <a:r>
              <a:rPr lang="en-US" dirty="0" err="1"/>
              <a:t>find_set</a:t>
            </a:r>
            <a:r>
              <a:rPr lang="en-US" dirty="0"/>
              <a:t>(v):</a:t>
            </a:r>
          </a:p>
          <a:p>
            <a:pPr lvl="2"/>
            <a:r>
              <a:rPr lang="en-US" dirty="0"/>
              <a:t>Returns the representative of the set that contains the element v.</a:t>
            </a:r>
          </a:p>
          <a:p>
            <a:pPr lvl="3"/>
            <a:r>
              <a:rPr lang="en-US" dirty="0"/>
              <a:t>Representative is an element of its corresponding set.</a:t>
            </a:r>
          </a:p>
        </p:txBody>
      </p:sp>
    </p:spTree>
    <p:extLst>
      <p:ext uri="{BB962C8B-B14F-4D97-AF65-F5344CB8AC3E}">
        <p14:creationId xmlns:p14="http://schemas.microsoft.com/office/powerpoint/2010/main" val="32196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341-16B5-8466-AA70-AB3B1B5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C280C-F826-9B36-FBE6-A9BB2A489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944" y="2625466"/>
            <a:ext cx="4382112" cy="2505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E875F-3E75-D770-EB3D-63A6B2F38BB4}"/>
              </a:ext>
            </a:extLst>
          </p:cNvPr>
          <p:cNvSpPr txBox="1"/>
          <p:nvPr/>
        </p:nvSpPr>
        <p:spPr>
          <a:xfrm>
            <a:off x="3272589" y="1690688"/>
            <a:ext cx="665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Suppose we have 5 person.</a:t>
            </a:r>
          </a:p>
          <a:p>
            <a:pPr algn="ctr"/>
            <a:r>
              <a:rPr lang="en-US" dirty="0"/>
              <a:t> Each person belongs to a set where the person is the 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11041919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798</TotalTime>
  <Words>716</Words>
  <Application>Microsoft Office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Gabriela</vt:lpstr>
      <vt:lpstr>Wingdings 3</vt:lpstr>
      <vt:lpstr>Wisp</vt:lpstr>
      <vt:lpstr>Disjoint Set Union</vt:lpstr>
      <vt:lpstr>Motivational Problem</vt:lpstr>
      <vt:lpstr>Motivational Problem </vt:lpstr>
      <vt:lpstr>Motivational Problem</vt:lpstr>
      <vt:lpstr>Motivational Problem</vt:lpstr>
      <vt:lpstr>Introduction</vt:lpstr>
      <vt:lpstr>Introduction</vt:lpstr>
      <vt:lpstr>Introduction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Implementation</vt:lpstr>
      <vt:lpstr>Implementation</vt:lpstr>
      <vt:lpstr>Implementation </vt:lpstr>
      <vt:lpstr>Implementation</vt:lpstr>
      <vt:lpstr>Implementation</vt:lpstr>
      <vt:lpstr>Problem in Implementation</vt:lpstr>
      <vt:lpstr>Path Compression Optimization</vt:lpstr>
      <vt:lpstr>Path Compression Optimization</vt:lpstr>
      <vt:lpstr>Union by Size / Rank</vt:lpstr>
      <vt:lpstr>Complexity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 Union</dc:title>
  <dc:creator>Md Mehrab Hossain Opi</dc:creator>
  <cp:lastModifiedBy>NLP LAB</cp:lastModifiedBy>
  <cp:revision>5</cp:revision>
  <dcterms:created xsi:type="dcterms:W3CDTF">2023-09-03T14:39:34Z</dcterms:created>
  <dcterms:modified xsi:type="dcterms:W3CDTF">2023-09-05T10:12:08Z</dcterms:modified>
</cp:coreProperties>
</file>