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Mehrab Hossain Opi" userId="8a26925b80f9e391" providerId="LiveId" clId="{DADD6F17-620B-4D12-B5CD-B1BA18231192}"/>
    <pc:docChg chg="undo custSel addSld modSld">
      <pc:chgData name="Md Mehrab Hossain Opi" userId="8a26925b80f9e391" providerId="LiveId" clId="{DADD6F17-620B-4D12-B5CD-B1BA18231192}" dt="2023-08-21T03:15:42.824" v="670"/>
      <pc:docMkLst>
        <pc:docMk/>
      </pc:docMkLst>
      <pc:sldChg chg="modAnim">
        <pc:chgData name="Md Mehrab Hossain Opi" userId="8a26925b80f9e391" providerId="LiveId" clId="{DADD6F17-620B-4D12-B5CD-B1BA18231192}" dt="2023-08-21T03:14:19.316" v="642"/>
        <pc:sldMkLst>
          <pc:docMk/>
          <pc:sldMk cId="3004777278" sldId="257"/>
        </pc:sldMkLst>
      </pc:sldChg>
      <pc:sldChg chg="modAnim">
        <pc:chgData name="Md Mehrab Hossain Opi" userId="8a26925b80f9e391" providerId="LiveId" clId="{DADD6F17-620B-4D12-B5CD-B1BA18231192}" dt="2023-08-21T03:14:29.596" v="644"/>
        <pc:sldMkLst>
          <pc:docMk/>
          <pc:sldMk cId="215315763" sldId="258"/>
        </pc:sldMkLst>
      </pc:sldChg>
      <pc:sldChg chg="modAnim">
        <pc:chgData name="Md Mehrab Hossain Opi" userId="8a26925b80f9e391" providerId="LiveId" clId="{DADD6F17-620B-4D12-B5CD-B1BA18231192}" dt="2023-08-21T03:14:58.803" v="651"/>
        <pc:sldMkLst>
          <pc:docMk/>
          <pc:sldMk cId="677031568" sldId="259"/>
        </pc:sldMkLst>
      </pc:sldChg>
      <pc:sldChg chg="modSp mod modAnim">
        <pc:chgData name="Md Mehrab Hossain Opi" userId="8a26925b80f9e391" providerId="LiveId" clId="{DADD6F17-620B-4D12-B5CD-B1BA18231192}" dt="2023-08-21T03:15:13.601" v="653" actId="20577"/>
        <pc:sldMkLst>
          <pc:docMk/>
          <pc:sldMk cId="1610051955" sldId="260"/>
        </pc:sldMkLst>
        <pc:spChg chg="mod">
          <ac:chgData name="Md Mehrab Hossain Opi" userId="8a26925b80f9e391" providerId="LiveId" clId="{DADD6F17-620B-4D12-B5CD-B1BA18231192}" dt="2023-08-21T03:15:13.601" v="653" actId="20577"/>
          <ac:spMkLst>
            <pc:docMk/>
            <pc:sldMk cId="1610051955" sldId="260"/>
            <ac:spMk id="3" creationId="{DE190CEA-AE46-2150-B880-D927E022DA29}"/>
          </ac:spMkLst>
        </pc:spChg>
      </pc:sldChg>
      <pc:sldChg chg="modSp new mod">
        <pc:chgData name="Md Mehrab Hossain Opi" userId="8a26925b80f9e391" providerId="LiveId" clId="{DADD6F17-620B-4D12-B5CD-B1BA18231192}" dt="2023-08-21T02:17:24.684" v="262" actId="20577"/>
        <pc:sldMkLst>
          <pc:docMk/>
          <pc:sldMk cId="366969792" sldId="261"/>
        </pc:sldMkLst>
        <pc:spChg chg="mod">
          <ac:chgData name="Md Mehrab Hossain Opi" userId="8a26925b80f9e391" providerId="LiveId" clId="{DADD6F17-620B-4D12-B5CD-B1BA18231192}" dt="2023-08-21T02:11:12.399" v="31" actId="20577"/>
          <ac:spMkLst>
            <pc:docMk/>
            <pc:sldMk cId="366969792" sldId="261"/>
            <ac:spMk id="2" creationId="{86AB6BFE-53F7-FEC1-B1D2-84C8BC246413}"/>
          </ac:spMkLst>
        </pc:spChg>
        <pc:spChg chg="mod">
          <ac:chgData name="Md Mehrab Hossain Opi" userId="8a26925b80f9e391" providerId="LiveId" clId="{DADD6F17-620B-4D12-B5CD-B1BA18231192}" dt="2023-08-21T02:17:24.684" v="262" actId="20577"/>
          <ac:spMkLst>
            <pc:docMk/>
            <pc:sldMk cId="366969792" sldId="261"/>
            <ac:spMk id="3" creationId="{720CBAB6-0A16-83D9-7AF9-CBECBCF8CF42}"/>
          </ac:spMkLst>
        </pc:spChg>
      </pc:sldChg>
      <pc:sldChg chg="modSp new mod">
        <pc:chgData name="Md Mehrab Hossain Opi" userId="8a26925b80f9e391" providerId="LiveId" clId="{DADD6F17-620B-4D12-B5CD-B1BA18231192}" dt="2023-08-21T02:25:04.721" v="436" actId="20577"/>
        <pc:sldMkLst>
          <pc:docMk/>
          <pc:sldMk cId="1958168468" sldId="262"/>
        </pc:sldMkLst>
        <pc:spChg chg="mod">
          <ac:chgData name="Md Mehrab Hossain Opi" userId="8a26925b80f9e391" providerId="LiveId" clId="{DADD6F17-620B-4D12-B5CD-B1BA18231192}" dt="2023-08-21T02:22:10.319" v="281" actId="20577"/>
          <ac:spMkLst>
            <pc:docMk/>
            <pc:sldMk cId="1958168468" sldId="262"/>
            <ac:spMk id="2" creationId="{DBB4F6EB-CAB8-049A-FECB-720D08A80A0C}"/>
          </ac:spMkLst>
        </pc:spChg>
        <pc:spChg chg="mod">
          <ac:chgData name="Md Mehrab Hossain Opi" userId="8a26925b80f9e391" providerId="LiveId" clId="{DADD6F17-620B-4D12-B5CD-B1BA18231192}" dt="2023-08-21T02:25:04.721" v="436" actId="20577"/>
          <ac:spMkLst>
            <pc:docMk/>
            <pc:sldMk cId="1958168468" sldId="262"/>
            <ac:spMk id="3" creationId="{46D6AC50-81B0-20EF-272C-88707E054CD7}"/>
          </ac:spMkLst>
        </pc:spChg>
      </pc:sldChg>
      <pc:sldChg chg="addSp delSp modSp new mod modAnim">
        <pc:chgData name="Md Mehrab Hossain Opi" userId="8a26925b80f9e391" providerId="LiveId" clId="{DADD6F17-620B-4D12-B5CD-B1BA18231192}" dt="2023-08-21T03:12:32.080" v="632"/>
        <pc:sldMkLst>
          <pc:docMk/>
          <pc:sldMk cId="353962702" sldId="263"/>
        </pc:sldMkLst>
        <pc:spChg chg="mod">
          <ac:chgData name="Md Mehrab Hossain Opi" userId="8a26925b80f9e391" providerId="LiveId" clId="{DADD6F17-620B-4D12-B5CD-B1BA18231192}" dt="2023-08-21T02:26:09.357" v="444" actId="20577"/>
          <ac:spMkLst>
            <pc:docMk/>
            <pc:sldMk cId="353962702" sldId="263"/>
            <ac:spMk id="2" creationId="{29B2E4BA-BEBA-23D5-E73D-87C945755A85}"/>
          </ac:spMkLst>
        </pc:spChg>
        <pc:spChg chg="del">
          <ac:chgData name="Md Mehrab Hossain Opi" userId="8a26925b80f9e391" providerId="LiveId" clId="{DADD6F17-620B-4D12-B5CD-B1BA18231192}" dt="2023-08-21T02:26:11.770" v="445" actId="22"/>
          <ac:spMkLst>
            <pc:docMk/>
            <pc:sldMk cId="353962702" sldId="263"/>
            <ac:spMk id="3" creationId="{2477C3BC-9C26-1E48-A9F6-7A7D0D2F83A1}"/>
          </ac:spMkLst>
        </pc:spChg>
        <pc:graphicFrameChg chg="add del mod modGraphic">
          <ac:chgData name="Md Mehrab Hossain Opi" userId="8a26925b80f9e391" providerId="LiveId" clId="{DADD6F17-620B-4D12-B5CD-B1BA18231192}" dt="2023-08-21T02:29:18.521" v="467" actId="3680"/>
          <ac:graphicFrameMkLst>
            <pc:docMk/>
            <pc:sldMk cId="353962702" sldId="263"/>
            <ac:graphicFrameMk id="6" creationId="{C72482FF-F4C4-600E-DAD2-237F42ACD134}"/>
          </ac:graphicFrameMkLst>
        </pc:graphicFrameChg>
        <pc:graphicFrameChg chg="add mod modGraphic">
          <ac:chgData name="Md Mehrab Hossain Opi" userId="8a26925b80f9e391" providerId="LiveId" clId="{DADD6F17-620B-4D12-B5CD-B1BA18231192}" dt="2023-08-21T03:08:40.119" v="622" actId="14734"/>
          <ac:graphicFrameMkLst>
            <pc:docMk/>
            <pc:sldMk cId="353962702" sldId="263"/>
            <ac:graphicFrameMk id="7" creationId="{BF9BA769-035A-3A2C-1AF1-D76002057B9D}"/>
          </ac:graphicFrameMkLst>
        </pc:graphicFrameChg>
        <pc:picChg chg="add mod ord">
          <ac:chgData name="Md Mehrab Hossain Opi" userId="8a26925b80f9e391" providerId="LiveId" clId="{DADD6F17-620B-4D12-B5CD-B1BA18231192}" dt="2023-08-21T02:26:27.653" v="453" actId="1076"/>
          <ac:picMkLst>
            <pc:docMk/>
            <pc:sldMk cId="353962702" sldId="263"/>
            <ac:picMk id="5" creationId="{99502DBF-4C39-35D1-D8C9-CFC6E52ADC5D}"/>
          </ac:picMkLst>
        </pc:picChg>
      </pc:sldChg>
      <pc:sldChg chg="addSp modSp add mod modAnim">
        <pc:chgData name="Md Mehrab Hossain Opi" userId="8a26925b80f9e391" providerId="LiveId" clId="{DADD6F17-620B-4D12-B5CD-B1BA18231192}" dt="2023-08-21T03:13:22.952" v="634"/>
        <pc:sldMkLst>
          <pc:docMk/>
          <pc:sldMk cId="739999890" sldId="264"/>
        </pc:sldMkLst>
        <pc:spChg chg="add mod">
          <ac:chgData name="Md Mehrab Hossain Opi" userId="8a26925b80f9e391" providerId="LiveId" clId="{DADD6F17-620B-4D12-B5CD-B1BA18231192}" dt="2023-08-21T02:59:25.294" v="566" actId="403"/>
          <ac:spMkLst>
            <pc:docMk/>
            <pc:sldMk cId="739999890" sldId="264"/>
            <ac:spMk id="3" creationId="{733C7B03-ED15-20D8-1643-FEEDD625A8BC}"/>
          </ac:spMkLst>
        </pc:spChg>
        <pc:graphicFrameChg chg="mod modGraphic">
          <ac:chgData name="Md Mehrab Hossain Opi" userId="8a26925b80f9e391" providerId="LiveId" clId="{DADD6F17-620B-4D12-B5CD-B1BA18231192}" dt="2023-08-21T03:04:21.451" v="570" actId="207"/>
          <ac:graphicFrameMkLst>
            <pc:docMk/>
            <pc:sldMk cId="739999890" sldId="264"/>
            <ac:graphicFrameMk id="7" creationId="{BF9BA769-035A-3A2C-1AF1-D76002057B9D}"/>
          </ac:graphicFrameMkLst>
        </pc:graphicFrameChg>
      </pc:sldChg>
      <pc:sldChg chg="modSp add mod modAnim">
        <pc:chgData name="Md Mehrab Hossain Opi" userId="8a26925b80f9e391" providerId="LiveId" clId="{DADD6F17-620B-4D12-B5CD-B1BA18231192}" dt="2023-08-21T03:13:34.534" v="636"/>
        <pc:sldMkLst>
          <pc:docMk/>
          <pc:sldMk cId="1115469423" sldId="265"/>
        </pc:sldMkLst>
        <pc:spChg chg="mod">
          <ac:chgData name="Md Mehrab Hossain Opi" userId="8a26925b80f9e391" providerId="LiveId" clId="{DADD6F17-620B-4D12-B5CD-B1BA18231192}" dt="2023-08-21T03:04:49.941" v="578" actId="20577"/>
          <ac:spMkLst>
            <pc:docMk/>
            <pc:sldMk cId="1115469423" sldId="265"/>
            <ac:spMk id="3" creationId="{733C7B03-ED15-20D8-1643-FEEDD625A8BC}"/>
          </ac:spMkLst>
        </pc:spChg>
        <pc:graphicFrameChg chg="modGraphic">
          <ac:chgData name="Md Mehrab Hossain Opi" userId="8a26925b80f9e391" providerId="LiveId" clId="{DADD6F17-620B-4D12-B5CD-B1BA18231192}" dt="2023-08-21T03:07:00.703" v="605" actId="20577"/>
          <ac:graphicFrameMkLst>
            <pc:docMk/>
            <pc:sldMk cId="1115469423" sldId="265"/>
            <ac:graphicFrameMk id="7" creationId="{BF9BA769-035A-3A2C-1AF1-D76002057B9D}"/>
          </ac:graphicFrameMkLst>
        </pc:graphicFrameChg>
      </pc:sldChg>
      <pc:sldChg chg="modSp add mod modAnim">
        <pc:chgData name="Md Mehrab Hossain Opi" userId="8a26925b80f9e391" providerId="LiveId" clId="{DADD6F17-620B-4D12-B5CD-B1BA18231192}" dt="2023-08-21T03:13:45.127" v="638"/>
        <pc:sldMkLst>
          <pc:docMk/>
          <pc:sldMk cId="1601625470" sldId="266"/>
        </pc:sldMkLst>
        <pc:spChg chg="mod">
          <ac:chgData name="Md Mehrab Hossain Opi" userId="8a26925b80f9e391" providerId="LiveId" clId="{DADD6F17-620B-4D12-B5CD-B1BA18231192}" dt="2023-08-21T03:06:30.131" v="602" actId="20577"/>
          <ac:spMkLst>
            <pc:docMk/>
            <pc:sldMk cId="1601625470" sldId="266"/>
            <ac:spMk id="3" creationId="{733C7B03-ED15-20D8-1643-FEEDD625A8BC}"/>
          </ac:spMkLst>
        </pc:spChg>
        <pc:graphicFrameChg chg="modGraphic">
          <ac:chgData name="Md Mehrab Hossain Opi" userId="8a26925b80f9e391" providerId="LiveId" clId="{DADD6F17-620B-4D12-B5CD-B1BA18231192}" dt="2023-08-21T03:07:14.898" v="608" actId="207"/>
          <ac:graphicFrameMkLst>
            <pc:docMk/>
            <pc:sldMk cId="1601625470" sldId="266"/>
            <ac:graphicFrameMk id="7" creationId="{BF9BA769-035A-3A2C-1AF1-D76002057B9D}"/>
          </ac:graphicFrameMkLst>
        </pc:graphicFrameChg>
      </pc:sldChg>
      <pc:sldChg chg="modSp add mod modAnim">
        <pc:chgData name="Md Mehrab Hossain Opi" userId="8a26925b80f9e391" providerId="LiveId" clId="{DADD6F17-620B-4D12-B5CD-B1BA18231192}" dt="2023-08-21T03:13:50.903" v="640"/>
        <pc:sldMkLst>
          <pc:docMk/>
          <pc:sldMk cId="444993060" sldId="267"/>
        </pc:sldMkLst>
        <pc:spChg chg="mod">
          <ac:chgData name="Md Mehrab Hossain Opi" userId="8a26925b80f9e391" providerId="LiveId" clId="{DADD6F17-620B-4D12-B5CD-B1BA18231192}" dt="2023-08-21T03:07:24.593" v="611" actId="20577"/>
          <ac:spMkLst>
            <pc:docMk/>
            <pc:sldMk cId="444993060" sldId="267"/>
            <ac:spMk id="3" creationId="{733C7B03-ED15-20D8-1643-FEEDD625A8BC}"/>
          </ac:spMkLst>
        </pc:spChg>
        <pc:graphicFrameChg chg="modGraphic">
          <ac:chgData name="Md Mehrab Hossain Opi" userId="8a26925b80f9e391" providerId="LiveId" clId="{DADD6F17-620B-4D12-B5CD-B1BA18231192}" dt="2023-08-21T03:07:49.475" v="613" actId="404"/>
          <ac:graphicFrameMkLst>
            <pc:docMk/>
            <pc:sldMk cId="444993060" sldId="267"/>
            <ac:graphicFrameMk id="7" creationId="{BF9BA769-035A-3A2C-1AF1-D76002057B9D}"/>
          </ac:graphicFrameMkLst>
        </pc:graphicFrameChg>
      </pc:sldChg>
      <pc:sldChg chg="modSp new mod modAnim">
        <pc:chgData name="Md Mehrab Hossain Opi" userId="8a26925b80f9e391" providerId="LiveId" clId="{DADD6F17-620B-4D12-B5CD-B1BA18231192}" dt="2023-08-21T03:15:42.824" v="670"/>
        <pc:sldMkLst>
          <pc:docMk/>
          <pc:sldMk cId="3011878983" sldId="268"/>
        </pc:sldMkLst>
        <pc:spChg chg="mod">
          <ac:chgData name="Md Mehrab Hossain Opi" userId="8a26925b80f9e391" providerId="LiveId" clId="{DADD6F17-620B-4D12-B5CD-B1BA18231192}" dt="2023-08-21T03:15:28.250" v="664" actId="20577"/>
          <ac:spMkLst>
            <pc:docMk/>
            <pc:sldMk cId="3011878983" sldId="268"/>
            <ac:spMk id="2" creationId="{07718848-2A12-6D8C-DCF6-2DB5C59E8E67}"/>
          </ac:spMkLst>
        </pc:spChg>
        <pc:spChg chg="mod">
          <ac:chgData name="Md Mehrab Hossain Opi" userId="8a26925b80f9e391" providerId="LiveId" clId="{DADD6F17-620B-4D12-B5CD-B1BA18231192}" dt="2023-08-21T03:15:35.122" v="669" actId="20577"/>
          <ac:spMkLst>
            <pc:docMk/>
            <pc:sldMk cId="3011878983" sldId="268"/>
            <ac:spMk id="3" creationId="{72314408-6416-31C1-3485-6B7FA5A447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F0C6-4301-EBE6-3F5C-1BB5CAE5C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6A7BE-4358-AE00-1DF7-515A82821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CF9C8-2BD0-77EF-477F-43C13E20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F90-D798-4A6E-AD0A-98CF70A8FFC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C5AA1-900C-7653-B109-16D6BFC7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5F9E-E5A1-2984-0794-AE64E466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6F1F-B95A-42C2-82A9-DD154CB7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8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0756-5287-E697-53D9-648F6879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BC0A2-8F5D-2ED0-0A24-39645A550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9E43-128C-62D5-46F4-A5278399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F90-D798-4A6E-AD0A-98CF70A8FFC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96EC-A551-00F8-87BB-BAED25C8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96AD-83E8-BADC-EACC-3AA51F7A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6F1F-B95A-42C2-82A9-DD154CB7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37171-24B6-A537-1E74-9C3CC608F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8FEE1-5699-9588-755B-02C9280CB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FA7F9-E7B5-0589-8528-8285F4A2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F90-D798-4A6E-AD0A-98CF70A8FFC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99D0E-A992-4F6A-BCD4-7DF2F9E7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90629-AA77-DDDE-E6F8-F8AE5B8D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6F1F-B95A-42C2-82A9-DD154CB7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E0B1-842B-652F-2292-6CFE761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2BB1-A99A-2D6F-92D6-D92F9843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0A486-A933-F3B0-7022-C1CF7516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F90-D798-4A6E-AD0A-98CF70A8FFC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C4786-4BB6-82BF-CBCA-1D0AE6FC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E7241-9340-C7F8-8A4B-7BC7B28F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6F1F-B95A-42C2-82A9-DD154CB7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6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040E-EBE6-09B2-303E-6B8F10AF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1A603-0CEB-25D6-3DAA-B1327536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7A353-8591-AE35-57B4-5F6FBC8A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F90-D798-4A6E-AD0A-98CF70A8FFC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D0AB0-8E8B-8818-8D37-6D3F55AB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EB338-6642-9501-E99C-2CD4ADC0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6F1F-B95A-42C2-82A9-DD154CB7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A52A-5F36-A578-B551-C270B2F7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72C63-99C0-B1DA-BAE0-F2C841475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97CC8-9DA4-698D-2702-54D3AFE96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90CE0-26A9-9BDE-BF06-27A9B833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F90-D798-4A6E-AD0A-98CF70A8FFC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6EEE5-9C9A-B5FD-7986-E999E4E2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EE01C-9A30-20F1-A7B2-D65847BB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6F1F-B95A-42C2-82A9-DD154CB7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7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5CF7-2D68-F3E7-277D-ABB7ED5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BE080-76F9-41D9-0111-F06B1F81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A744D-81BB-0F36-3E66-D7EB3551C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A07B7-EEE0-C953-9E5C-3D609A9ED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91674-7C7A-EE50-61E1-B8AE4B807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03A8A-CA4C-F316-269C-17830999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F90-D798-4A6E-AD0A-98CF70A8FFC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B0B88-9738-FFF1-0D10-221CC87A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17369-EAF9-7AD2-05AD-B61F9458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6F1F-B95A-42C2-82A9-DD154CB7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7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50F2-8013-F6B0-F533-975E692E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74E34-2654-922B-44FD-E5B1CF7D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F90-D798-4A6E-AD0A-98CF70A8FFC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6EB8A-B84C-738C-0A88-D76D35BE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CCF56-1F56-C081-CA45-21D841C8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6F1F-B95A-42C2-82A9-DD154CB7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D3293-C789-D546-7F02-CD6AF950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F90-D798-4A6E-AD0A-98CF70A8FFC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BE5C4-27FF-DB38-3851-E3C0659E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A67B4-F3E0-32E3-CCF5-C2C4DB26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6F1F-B95A-42C2-82A9-DD154CB7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6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6BA2-D540-4DDC-8323-2998E898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BF79-F0AD-222B-2E75-D57DCE36B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E7CE9-9E58-A4CE-412C-1E45618FA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FA095-2308-CCAD-8E71-460F60F0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F90-D798-4A6E-AD0A-98CF70A8FFC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3A14E-12B5-47CB-F038-34E57EF5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812A7-8366-780E-8770-29448EED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6F1F-B95A-42C2-82A9-DD154CB7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0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A648-580D-F94E-A396-D716D27C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D2571-9879-5341-D7B9-30269A3ED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321A5-9B9A-55EA-9787-9908A0B85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49FF6-360C-42C8-AFE5-EDF92A41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F90-D798-4A6E-AD0A-98CF70A8FFC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D85E6-BA38-9386-CAAE-308B6C36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3C67D-AC75-2AA4-07B3-36EC9C10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6F1F-B95A-42C2-82A9-DD154CB7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42EC5-41D2-8B24-4B36-E5A68074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2C367-877A-50EA-4AF7-A18336344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2342-F31D-AF0E-F77D-34416E0FF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EF90-D798-4A6E-AD0A-98CF70A8FFC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03B86-ECBD-E021-E5F2-D481DCD01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A69D1-E40D-DA37-33BD-35BFC3E1F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06F1F-B95A-42C2-82A9-DD154CB7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4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BE48-6171-7A47-81C3-848FAA814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Floyd-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Warshall</a:t>
            </a:r>
            <a:r>
              <a:rPr lang="en-US" b="0" i="0" dirty="0">
                <a:effectLst/>
                <a:latin typeface="Roboto" panose="02000000000000000000" pitchFamily="2" charset="0"/>
              </a:rPr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B4EE5-2820-5809-0917-4B3AC96CA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E4BA-BEBA-23D5-E73D-87C94575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02DBF-4C39-35D1-D8C9-CFC6E52AD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618" y="1690688"/>
            <a:ext cx="5867915" cy="4367212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F9BA769-035A-3A2C-1AF1-D76002057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89449"/>
              </p:ext>
            </p:extLst>
          </p:nvPr>
        </p:nvGraphicFramePr>
        <p:xfrm>
          <a:off x="6572533" y="2171700"/>
          <a:ext cx="5152885" cy="398526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30577">
                  <a:extLst>
                    <a:ext uri="{9D8B030D-6E8A-4147-A177-3AD203B41FA5}">
                      <a16:colId xmlns:a16="http://schemas.microsoft.com/office/drawing/2014/main" val="3517097316"/>
                    </a:ext>
                  </a:extLst>
                </a:gridCol>
                <a:gridCol w="1030577">
                  <a:extLst>
                    <a:ext uri="{9D8B030D-6E8A-4147-A177-3AD203B41FA5}">
                      <a16:colId xmlns:a16="http://schemas.microsoft.com/office/drawing/2014/main" val="2135623331"/>
                    </a:ext>
                  </a:extLst>
                </a:gridCol>
                <a:gridCol w="1030577">
                  <a:extLst>
                    <a:ext uri="{9D8B030D-6E8A-4147-A177-3AD203B41FA5}">
                      <a16:colId xmlns:a16="http://schemas.microsoft.com/office/drawing/2014/main" val="933796378"/>
                    </a:ext>
                  </a:extLst>
                </a:gridCol>
                <a:gridCol w="1030577">
                  <a:extLst>
                    <a:ext uri="{9D8B030D-6E8A-4147-A177-3AD203B41FA5}">
                      <a16:colId xmlns:a16="http://schemas.microsoft.com/office/drawing/2014/main" val="1851952309"/>
                    </a:ext>
                  </a:extLst>
                </a:gridCol>
                <a:gridCol w="1030577">
                  <a:extLst>
                    <a:ext uri="{9D8B030D-6E8A-4147-A177-3AD203B41FA5}">
                      <a16:colId xmlns:a16="http://schemas.microsoft.com/office/drawing/2014/main" val="125134237"/>
                    </a:ext>
                  </a:extLst>
                </a:gridCol>
              </a:tblGrid>
              <a:tr h="8036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246108"/>
                  </a:ext>
                </a:extLst>
              </a:tr>
              <a:tr h="7707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802401"/>
                  </a:ext>
                </a:extLst>
              </a:tr>
              <a:tr h="8036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081917"/>
                  </a:ext>
                </a:extLst>
              </a:tr>
              <a:tr h="8036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664181"/>
                  </a:ext>
                </a:extLst>
              </a:tr>
              <a:tr h="8036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4324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3C7B03-ED15-20D8-1643-FEEDD625A8BC}"/>
              </a:ext>
            </a:extLst>
          </p:cNvPr>
          <p:cNvSpPr txBox="1"/>
          <p:nvPr/>
        </p:nvSpPr>
        <p:spPr>
          <a:xfrm>
            <a:off x="6572533" y="1422400"/>
            <a:ext cx="223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k = 1</a:t>
            </a:r>
          </a:p>
        </p:txBody>
      </p:sp>
    </p:spTree>
    <p:extLst>
      <p:ext uri="{BB962C8B-B14F-4D97-AF65-F5344CB8AC3E}">
        <p14:creationId xmlns:p14="http://schemas.microsoft.com/office/powerpoint/2010/main" val="73999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E4BA-BEBA-23D5-E73D-87C94575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02DBF-4C39-35D1-D8C9-CFC6E52AD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618" y="1690688"/>
            <a:ext cx="5867915" cy="4367212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F9BA769-035A-3A2C-1AF1-D76002057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83524"/>
              </p:ext>
            </p:extLst>
          </p:nvPr>
        </p:nvGraphicFramePr>
        <p:xfrm>
          <a:off x="6572533" y="2171700"/>
          <a:ext cx="5152885" cy="398526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30577">
                  <a:extLst>
                    <a:ext uri="{9D8B030D-6E8A-4147-A177-3AD203B41FA5}">
                      <a16:colId xmlns:a16="http://schemas.microsoft.com/office/drawing/2014/main" val="3517097316"/>
                    </a:ext>
                  </a:extLst>
                </a:gridCol>
                <a:gridCol w="1030577">
                  <a:extLst>
                    <a:ext uri="{9D8B030D-6E8A-4147-A177-3AD203B41FA5}">
                      <a16:colId xmlns:a16="http://schemas.microsoft.com/office/drawing/2014/main" val="2135623331"/>
                    </a:ext>
                  </a:extLst>
                </a:gridCol>
                <a:gridCol w="1030577">
                  <a:extLst>
                    <a:ext uri="{9D8B030D-6E8A-4147-A177-3AD203B41FA5}">
                      <a16:colId xmlns:a16="http://schemas.microsoft.com/office/drawing/2014/main" val="933796378"/>
                    </a:ext>
                  </a:extLst>
                </a:gridCol>
                <a:gridCol w="1030577">
                  <a:extLst>
                    <a:ext uri="{9D8B030D-6E8A-4147-A177-3AD203B41FA5}">
                      <a16:colId xmlns:a16="http://schemas.microsoft.com/office/drawing/2014/main" val="1851952309"/>
                    </a:ext>
                  </a:extLst>
                </a:gridCol>
                <a:gridCol w="1030577">
                  <a:extLst>
                    <a:ext uri="{9D8B030D-6E8A-4147-A177-3AD203B41FA5}">
                      <a16:colId xmlns:a16="http://schemas.microsoft.com/office/drawing/2014/main" val="125134237"/>
                    </a:ext>
                  </a:extLst>
                </a:gridCol>
              </a:tblGrid>
              <a:tr h="8036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246108"/>
                  </a:ext>
                </a:extLst>
              </a:tr>
              <a:tr h="7707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48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802401"/>
                  </a:ext>
                </a:extLst>
              </a:tr>
              <a:tr h="8036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081917"/>
                  </a:ext>
                </a:extLst>
              </a:tr>
              <a:tr h="8036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40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664181"/>
                  </a:ext>
                </a:extLst>
              </a:tr>
              <a:tr h="8036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44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4324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3C7B03-ED15-20D8-1643-FEEDD625A8BC}"/>
              </a:ext>
            </a:extLst>
          </p:cNvPr>
          <p:cNvSpPr txBox="1"/>
          <p:nvPr/>
        </p:nvSpPr>
        <p:spPr>
          <a:xfrm>
            <a:off x="6572533" y="1422400"/>
            <a:ext cx="223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k = 2</a:t>
            </a:r>
          </a:p>
        </p:txBody>
      </p:sp>
    </p:spTree>
    <p:extLst>
      <p:ext uri="{BB962C8B-B14F-4D97-AF65-F5344CB8AC3E}">
        <p14:creationId xmlns:p14="http://schemas.microsoft.com/office/powerpoint/2010/main" val="111546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E4BA-BEBA-23D5-E73D-87C94575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02DBF-4C39-35D1-D8C9-CFC6E52AD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618" y="1690688"/>
            <a:ext cx="5867915" cy="4367212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F9BA769-035A-3A2C-1AF1-D76002057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36803"/>
              </p:ext>
            </p:extLst>
          </p:nvPr>
        </p:nvGraphicFramePr>
        <p:xfrm>
          <a:off x="6572533" y="2171700"/>
          <a:ext cx="5152885" cy="398526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30577">
                  <a:extLst>
                    <a:ext uri="{9D8B030D-6E8A-4147-A177-3AD203B41FA5}">
                      <a16:colId xmlns:a16="http://schemas.microsoft.com/office/drawing/2014/main" val="3517097316"/>
                    </a:ext>
                  </a:extLst>
                </a:gridCol>
                <a:gridCol w="1030577">
                  <a:extLst>
                    <a:ext uri="{9D8B030D-6E8A-4147-A177-3AD203B41FA5}">
                      <a16:colId xmlns:a16="http://schemas.microsoft.com/office/drawing/2014/main" val="2135623331"/>
                    </a:ext>
                  </a:extLst>
                </a:gridCol>
                <a:gridCol w="1030577">
                  <a:extLst>
                    <a:ext uri="{9D8B030D-6E8A-4147-A177-3AD203B41FA5}">
                      <a16:colId xmlns:a16="http://schemas.microsoft.com/office/drawing/2014/main" val="933796378"/>
                    </a:ext>
                  </a:extLst>
                </a:gridCol>
                <a:gridCol w="1030577">
                  <a:extLst>
                    <a:ext uri="{9D8B030D-6E8A-4147-A177-3AD203B41FA5}">
                      <a16:colId xmlns:a16="http://schemas.microsoft.com/office/drawing/2014/main" val="1851952309"/>
                    </a:ext>
                  </a:extLst>
                </a:gridCol>
                <a:gridCol w="1030577">
                  <a:extLst>
                    <a:ext uri="{9D8B030D-6E8A-4147-A177-3AD203B41FA5}">
                      <a16:colId xmlns:a16="http://schemas.microsoft.com/office/drawing/2014/main" val="125134237"/>
                    </a:ext>
                  </a:extLst>
                </a:gridCol>
              </a:tblGrid>
              <a:tr h="8036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246108"/>
                  </a:ext>
                </a:extLst>
              </a:tr>
              <a:tr h="7707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802401"/>
                  </a:ext>
                </a:extLst>
              </a:tr>
              <a:tr h="8036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081917"/>
                  </a:ext>
                </a:extLst>
              </a:tr>
              <a:tr h="8036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664181"/>
                  </a:ext>
                </a:extLst>
              </a:tr>
              <a:tr h="8036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44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4324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3C7B03-ED15-20D8-1643-FEEDD625A8BC}"/>
              </a:ext>
            </a:extLst>
          </p:cNvPr>
          <p:cNvSpPr txBox="1"/>
          <p:nvPr/>
        </p:nvSpPr>
        <p:spPr>
          <a:xfrm>
            <a:off x="6572533" y="1422400"/>
            <a:ext cx="223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k = 3</a:t>
            </a:r>
          </a:p>
        </p:txBody>
      </p:sp>
    </p:spTree>
    <p:extLst>
      <p:ext uri="{BB962C8B-B14F-4D97-AF65-F5344CB8AC3E}">
        <p14:creationId xmlns:p14="http://schemas.microsoft.com/office/powerpoint/2010/main" val="160162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E4BA-BEBA-23D5-E73D-87C94575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02DBF-4C39-35D1-D8C9-CFC6E52AD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618" y="1690688"/>
            <a:ext cx="5867915" cy="4367212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F9BA769-035A-3A2C-1AF1-D76002057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30586"/>
              </p:ext>
            </p:extLst>
          </p:nvPr>
        </p:nvGraphicFramePr>
        <p:xfrm>
          <a:off x="6572533" y="2171700"/>
          <a:ext cx="5152885" cy="398526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30577">
                  <a:extLst>
                    <a:ext uri="{9D8B030D-6E8A-4147-A177-3AD203B41FA5}">
                      <a16:colId xmlns:a16="http://schemas.microsoft.com/office/drawing/2014/main" val="3517097316"/>
                    </a:ext>
                  </a:extLst>
                </a:gridCol>
                <a:gridCol w="1030577">
                  <a:extLst>
                    <a:ext uri="{9D8B030D-6E8A-4147-A177-3AD203B41FA5}">
                      <a16:colId xmlns:a16="http://schemas.microsoft.com/office/drawing/2014/main" val="2135623331"/>
                    </a:ext>
                  </a:extLst>
                </a:gridCol>
                <a:gridCol w="1030577">
                  <a:extLst>
                    <a:ext uri="{9D8B030D-6E8A-4147-A177-3AD203B41FA5}">
                      <a16:colId xmlns:a16="http://schemas.microsoft.com/office/drawing/2014/main" val="933796378"/>
                    </a:ext>
                  </a:extLst>
                </a:gridCol>
                <a:gridCol w="1030577">
                  <a:extLst>
                    <a:ext uri="{9D8B030D-6E8A-4147-A177-3AD203B41FA5}">
                      <a16:colId xmlns:a16="http://schemas.microsoft.com/office/drawing/2014/main" val="1851952309"/>
                    </a:ext>
                  </a:extLst>
                </a:gridCol>
                <a:gridCol w="1030577">
                  <a:extLst>
                    <a:ext uri="{9D8B030D-6E8A-4147-A177-3AD203B41FA5}">
                      <a16:colId xmlns:a16="http://schemas.microsoft.com/office/drawing/2014/main" val="125134237"/>
                    </a:ext>
                  </a:extLst>
                </a:gridCol>
              </a:tblGrid>
              <a:tr h="8036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246108"/>
                  </a:ext>
                </a:extLst>
              </a:tr>
              <a:tr h="7707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802401"/>
                  </a:ext>
                </a:extLst>
              </a:tr>
              <a:tr h="8036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081917"/>
                  </a:ext>
                </a:extLst>
              </a:tr>
              <a:tr h="8036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664181"/>
                  </a:ext>
                </a:extLst>
              </a:tr>
              <a:tr h="8036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4324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3C7B03-ED15-20D8-1643-FEEDD625A8BC}"/>
              </a:ext>
            </a:extLst>
          </p:cNvPr>
          <p:cNvSpPr txBox="1"/>
          <p:nvPr/>
        </p:nvSpPr>
        <p:spPr>
          <a:xfrm>
            <a:off x="6572533" y="1422400"/>
            <a:ext cx="223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k = 4</a:t>
            </a:r>
          </a:p>
        </p:txBody>
      </p:sp>
    </p:spTree>
    <p:extLst>
      <p:ext uri="{BB962C8B-B14F-4D97-AF65-F5344CB8AC3E}">
        <p14:creationId xmlns:p14="http://schemas.microsoft.com/office/powerpoint/2010/main" val="4449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7856-975E-30D3-D90D-6C1DC1BB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D2C6-A458-78D9-F26F-D50346189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seen:</a:t>
            </a:r>
          </a:p>
          <a:p>
            <a:pPr lvl="1"/>
            <a:r>
              <a:rPr lang="en-US" dirty="0"/>
              <a:t>BFS/ DFS</a:t>
            </a:r>
          </a:p>
          <a:p>
            <a:pPr lvl="1"/>
            <a:r>
              <a:rPr lang="en-US" dirty="0"/>
              <a:t>Dijkstra</a:t>
            </a:r>
          </a:p>
          <a:p>
            <a:pPr lvl="1"/>
            <a:r>
              <a:rPr lang="en-US" dirty="0"/>
              <a:t>Bellman-Ford Algorithm</a:t>
            </a:r>
          </a:p>
          <a:p>
            <a:pPr lvl="1"/>
            <a:endParaRPr lang="en-US" dirty="0"/>
          </a:p>
          <a:p>
            <a:r>
              <a:rPr lang="en-US" dirty="0"/>
              <a:t>All of these algorithms are Single Source Shortest Path (SSSP) Algorithm.</a:t>
            </a:r>
          </a:p>
        </p:txBody>
      </p:sp>
    </p:spTree>
    <p:extLst>
      <p:ext uri="{BB962C8B-B14F-4D97-AF65-F5344CB8AC3E}">
        <p14:creationId xmlns:p14="http://schemas.microsoft.com/office/powerpoint/2010/main" val="300477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1AE5-CA2D-45A7-F693-6A845FA9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2B10-60D4-4FAF-85CB-7892F30C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 to find the shortest distance between all pair of nodes?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333B15-57A0-2DD0-9EE6-9E7EA50A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888" y="2950234"/>
            <a:ext cx="4594814" cy="303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860F8B-01AD-111B-833B-38D4195467DE}"/>
              </a:ext>
            </a:extLst>
          </p:cNvPr>
          <p:cNvSpPr txBox="1"/>
          <p:nvPr/>
        </p:nvSpPr>
        <p:spPr>
          <a:xfrm>
            <a:off x="7211683" y="3010619"/>
            <a:ext cx="3424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d[1][2] = 1             d[2][3] = 1</a:t>
            </a:r>
          </a:p>
          <a:p>
            <a:r>
              <a:rPr lang="en-US" dirty="0"/>
              <a:t>d[1][3] = 2             d[2][4] = 2</a:t>
            </a:r>
          </a:p>
          <a:p>
            <a:r>
              <a:rPr lang="en-US" dirty="0"/>
              <a:t>d[1][6] = 3             .</a:t>
            </a:r>
          </a:p>
          <a:p>
            <a:r>
              <a:rPr lang="en-US" dirty="0"/>
              <a:t>.                              .</a:t>
            </a:r>
          </a:p>
          <a:p>
            <a:r>
              <a:rPr lang="en-US" dirty="0"/>
              <a:t>.                              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31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9A3-23D7-5291-A9E6-812E18F7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BD58-BFE3-4C52-3478-306D3EA4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Dijkstra / Bellman – Ford algorithm?</a:t>
            </a:r>
          </a:p>
          <a:p>
            <a:r>
              <a:rPr lang="en-US" dirty="0"/>
              <a:t>Yes we can.</a:t>
            </a:r>
          </a:p>
          <a:p>
            <a:r>
              <a:rPr lang="en-US" dirty="0"/>
              <a:t>Run Dijkstra algorithm |V| times.</a:t>
            </a:r>
          </a:p>
          <a:p>
            <a:pPr lvl="1"/>
            <a:r>
              <a:rPr lang="en-US" dirty="0"/>
              <a:t>each time taking a different starting node.</a:t>
            </a:r>
          </a:p>
          <a:p>
            <a:endParaRPr lang="en-US" dirty="0"/>
          </a:p>
          <a:p>
            <a:r>
              <a:rPr lang="en-US" dirty="0"/>
              <a:t>What will be the complexity?</a:t>
            </a:r>
          </a:p>
          <a:p>
            <a:pPr lvl="1"/>
            <a:r>
              <a:rPr lang="en-US" dirty="0"/>
              <a:t>O (E log V) * V</a:t>
            </a:r>
          </a:p>
          <a:p>
            <a:pPr lvl="1"/>
            <a:r>
              <a:rPr lang="en-US" dirty="0"/>
              <a:t>For dense graph it will be O(V</a:t>
            </a:r>
            <a:r>
              <a:rPr lang="en-US" baseline="30000" dirty="0"/>
              <a:t>3</a:t>
            </a:r>
            <a:r>
              <a:rPr lang="en-US" dirty="0"/>
              <a:t>logV)</a:t>
            </a:r>
          </a:p>
          <a:p>
            <a:pPr lvl="1"/>
            <a:r>
              <a:rPr lang="en-US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67703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52D0-EE21-4A5D-81BC-0072652F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0CEA-AE46-2150-B880-D927E022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shortest paths between all pairs of vertices in a weighted graph.</a:t>
            </a:r>
          </a:p>
          <a:p>
            <a:r>
              <a:rPr lang="en-US" dirty="0"/>
              <a:t>Dynamic programming algorithm.</a:t>
            </a:r>
          </a:p>
        </p:txBody>
      </p:sp>
    </p:spTree>
    <p:extLst>
      <p:ext uri="{BB962C8B-B14F-4D97-AF65-F5344CB8AC3E}">
        <p14:creationId xmlns:p14="http://schemas.microsoft.com/office/powerpoint/2010/main" val="161005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6BFE-53F7-FEC1-B1D2-84C8BC24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BAB6-0A16-83D9-7AF9-CBECBCF8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  <a:p>
            <a:pPr lvl="1"/>
            <a:r>
              <a:rPr lang="en-US" dirty="0"/>
              <a:t>For SSSP algorithms we used a distance array d[].</a:t>
            </a:r>
          </a:p>
          <a:p>
            <a:pPr lvl="1"/>
            <a:r>
              <a:rPr lang="en-US" dirty="0"/>
              <a:t>Now we need a distance matrix d[][].</a:t>
            </a:r>
          </a:p>
          <a:p>
            <a:pPr lvl="1"/>
            <a:r>
              <a:rPr lang="en-US" dirty="0"/>
              <a:t>Fill the matrix: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==j, d[</a:t>
            </a:r>
            <a:r>
              <a:rPr lang="en-US" dirty="0" err="1"/>
              <a:t>i</a:t>
            </a:r>
            <a:r>
              <a:rPr lang="en-US" dirty="0"/>
              <a:t>][j] = 0</a:t>
            </a:r>
          </a:p>
          <a:p>
            <a:pPr lvl="2"/>
            <a:r>
              <a:rPr lang="en-US" dirty="0"/>
              <a:t>If there is an edge, d[</a:t>
            </a:r>
            <a:r>
              <a:rPr lang="en-US" dirty="0" err="1"/>
              <a:t>i</a:t>
            </a:r>
            <a:r>
              <a:rPr lang="en-US" dirty="0"/>
              <a:t>][j] = weight of the edge</a:t>
            </a:r>
          </a:p>
          <a:p>
            <a:pPr lvl="2"/>
            <a:r>
              <a:rPr lang="en-US" dirty="0"/>
              <a:t>Otherwise, d[</a:t>
            </a:r>
            <a:r>
              <a:rPr lang="en-US" dirty="0" err="1"/>
              <a:t>i</a:t>
            </a:r>
            <a:r>
              <a:rPr lang="en-US" dirty="0"/>
              <a:t>][j] = INFINITY</a:t>
            </a:r>
          </a:p>
        </p:txBody>
      </p:sp>
    </p:spTree>
    <p:extLst>
      <p:ext uri="{BB962C8B-B14F-4D97-AF65-F5344CB8AC3E}">
        <p14:creationId xmlns:p14="http://schemas.microsoft.com/office/powerpoint/2010/main" val="36696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F6EB-CAB8-049A-FECB-720D08A8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Procedure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AC50-81B0-20EF-272C-88707E05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Algorithm</a:t>
            </a:r>
          </a:p>
          <a:p>
            <a:pPr lvl="1"/>
            <a:r>
              <a:rPr lang="en-US" dirty="0"/>
              <a:t>For each vertex ‘k’ ( intermediate node) consider all pair of vertex </a:t>
            </a:r>
            <a:r>
              <a:rPr lang="en-US" dirty="0" err="1"/>
              <a:t>i,j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Update d[</a:t>
            </a:r>
            <a:r>
              <a:rPr lang="en-US" dirty="0" err="1"/>
              <a:t>i</a:t>
            </a:r>
            <a:r>
              <a:rPr lang="en-US" dirty="0"/>
              <a:t>][j] if</a:t>
            </a:r>
          </a:p>
          <a:p>
            <a:pPr lvl="3"/>
            <a:r>
              <a:rPr lang="en-US" dirty="0"/>
              <a:t>d[</a:t>
            </a:r>
            <a:r>
              <a:rPr lang="en-US" dirty="0" err="1"/>
              <a:t>i</a:t>
            </a:r>
            <a:r>
              <a:rPr lang="en-US" dirty="0"/>
              <a:t>][j]&gt;d[</a:t>
            </a:r>
            <a:r>
              <a:rPr lang="en-US" dirty="0" err="1"/>
              <a:t>i</a:t>
            </a:r>
            <a:r>
              <a:rPr lang="en-US" dirty="0"/>
              <a:t>][k]+d[k][j]</a:t>
            </a:r>
          </a:p>
        </p:txBody>
      </p:sp>
    </p:spTree>
    <p:extLst>
      <p:ext uri="{BB962C8B-B14F-4D97-AF65-F5344CB8AC3E}">
        <p14:creationId xmlns:p14="http://schemas.microsoft.com/office/powerpoint/2010/main" val="195816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8848-2A12-6D8C-DCF6-2DB5C59E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4408-6416-31C1-3485-6B7FA5A44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O(V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187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E4BA-BEBA-23D5-E73D-87C94575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02DBF-4C39-35D1-D8C9-CFC6E52AD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618" y="1690688"/>
            <a:ext cx="5867915" cy="4367212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F9BA769-035A-3A2C-1AF1-D76002057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13792"/>
              </p:ext>
            </p:extLst>
          </p:nvPr>
        </p:nvGraphicFramePr>
        <p:xfrm>
          <a:off x="6200917" y="1710532"/>
          <a:ext cx="5524500" cy="44464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51709731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13562333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933796378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85195230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25134237"/>
                    </a:ext>
                  </a:extLst>
                </a:gridCol>
              </a:tblGrid>
              <a:tr h="8966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246108"/>
                  </a:ext>
                </a:extLst>
              </a:tr>
              <a:tr h="8599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802401"/>
                  </a:ext>
                </a:extLst>
              </a:tr>
              <a:tr h="8966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081917"/>
                  </a:ext>
                </a:extLst>
              </a:tr>
              <a:tr h="8966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664181"/>
                  </a:ext>
                </a:extLst>
              </a:tr>
              <a:tr h="8966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432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6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437</Words>
  <Application>Microsoft Office PowerPoint</Application>
  <PresentationFormat>Widescreen</PresentationFormat>
  <Paragraphs>179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Floyd-Warshall Algorithm</vt:lpstr>
      <vt:lpstr>Introduction</vt:lpstr>
      <vt:lpstr>Introduction</vt:lpstr>
      <vt:lpstr>Introduction</vt:lpstr>
      <vt:lpstr>Floyd-Warshall Algorithm</vt:lpstr>
      <vt:lpstr>Working Procedure</vt:lpstr>
      <vt:lpstr>Working Procedure </vt:lpstr>
      <vt:lpstr>Complexity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Floyd-Warshall Algorithm</dc:title>
  <dc:creator>Md Mehrab Hossain Opi</dc:creator>
  <cp:lastModifiedBy>Md Mehrab Hossain Opi</cp:lastModifiedBy>
  <cp:revision>1</cp:revision>
  <dcterms:created xsi:type="dcterms:W3CDTF">2023-08-20T17:55:35Z</dcterms:created>
  <dcterms:modified xsi:type="dcterms:W3CDTF">2023-08-21T03:16:52Z</dcterms:modified>
</cp:coreProperties>
</file>