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CACBF2-B265-420E-9AD1-FB9042F367D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ehrab Hossain Opi" userId="8a26925b80f9e391" providerId="LiveId" clId="{DC65C8A2-2422-47C6-82F1-90A5EF95E879}"/>
    <pc:docChg chg="undo custSel addSld delSld modSld sldOrd addSection delSection modSection">
      <pc:chgData name="Md Mehrab Hossain Opi" userId="8a26925b80f9e391" providerId="LiveId" clId="{DC65C8A2-2422-47C6-82F1-90A5EF95E879}" dt="2023-09-11T03:17:32.183" v="5684" actId="680"/>
      <pc:docMkLst>
        <pc:docMk/>
      </pc:docMkLst>
      <pc:sldChg chg="modAnim">
        <pc:chgData name="Md Mehrab Hossain Opi" userId="8a26925b80f9e391" providerId="LiveId" clId="{DC65C8A2-2422-47C6-82F1-90A5EF95E879}" dt="2023-09-11T03:08:24.393" v="5594"/>
        <pc:sldMkLst>
          <pc:docMk/>
          <pc:sldMk cId="950272745" sldId="259"/>
        </pc:sldMkLst>
      </pc:sldChg>
      <pc:sldChg chg="modAnim">
        <pc:chgData name="Md Mehrab Hossain Opi" userId="8a26925b80f9e391" providerId="LiveId" clId="{DC65C8A2-2422-47C6-82F1-90A5EF95E879}" dt="2023-09-11T03:08:55.070" v="5599"/>
        <pc:sldMkLst>
          <pc:docMk/>
          <pc:sldMk cId="3118763140" sldId="260"/>
        </pc:sldMkLst>
      </pc:sldChg>
      <pc:sldChg chg="modSp mod modAnim">
        <pc:chgData name="Md Mehrab Hossain Opi" userId="8a26925b80f9e391" providerId="LiveId" clId="{DC65C8A2-2422-47C6-82F1-90A5EF95E879}" dt="2023-09-11T03:09:31.218" v="5605"/>
        <pc:sldMkLst>
          <pc:docMk/>
          <pc:sldMk cId="1091769341" sldId="261"/>
        </pc:sldMkLst>
        <pc:spChg chg="mod">
          <ac:chgData name="Md Mehrab Hossain Opi" userId="8a26925b80f9e391" providerId="LiveId" clId="{DC65C8A2-2422-47C6-82F1-90A5EF95E879}" dt="2023-09-11T03:09:23.591" v="5602" actId="1076"/>
          <ac:spMkLst>
            <pc:docMk/>
            <pc:sldMk cId="1091769341" sldId="261"/>
            <ac:spMk id="4" creationId="{71937F02-D352-A31E-6338-1540E30CD99F}"/>
          </ac:spMkLst>
        </pc:spChg>
      </pc:sldChg>
      <pc:sldChg chg="modSp mod modAnim">
        <pc:chgData name="Md Mehrab Hossain Opi" userId="8a26925b80f9e391" providerId="LiveId" clId="{DC65C8A2-2422-47C6-82F1-90A5EF95E879}" dt="2023-09-11T03:09:56.877" v="5608"/>
        <pc:sldMkLst>
          <pc:docMk/>
          <pc:sldMk cId="1368936451" sldId="263"/>
        </pc:sldMkLst>
        <pc:spChg chg="mod">
          <ac:chgData name="Md Mehrab Hossain Opi" userId="8a26925b80f9e391" providerId="LiveId" clId="{DC65C8A2-2422-47C6-82F1-90A5EF95E879}" dt="2023-09-10T16:07:37.358" v="176" actId="20577"/>
          <ac:spMkLst>
            <pc:docMk/>
            <pc:sldMk cId="1368936451" sldId="263"/>
            <ac:spMk id="3" creationId="{8A8DB263-984B-F6CD-84F3-829DCA42D2FD}"/>
          </ac:spMkLst>
        </pc:spChg>
      </pc:sldChg>
      <pc:sldChg chg="addSp modSp new mod modAnim">
        <pc:chgData name="Md Mehrab Hossain Opi" userId="8a26925b80f9e391" providerId="LiveId" clId="{DC65C8A2-2422-47C6-82F1-90A5EF95E879}" dt="2023-09-11T03:10:34.140" v="5614" actId="1076"/>
        <pc:sldMkLst>
          <pc:docMk/>
          <pc:sldMk cId="3525778369" sldId="264"/>
        </pc:sldMkLst>
        <pc:spChg chg="mod">
          <ac:chgData name="Md Mehrab Hossain Opi" userId="8a26925b80f9e391" providerId="LiveId" clId="{DC65C8A2-2422-47C6-82F1-90A5EF95E879}" dt="2023-09-10T16:07:52.648" v="197" actId="20577"/>
          <ac:spMkLst>
            <pc:docMk/>
            <pc:sldMk cId="3525778369" sldId="264"/>
            <ac:spMk id="2" creationId="{21886A0A-63E1-A6B8-0DF0-8A6956FA03D3}"/>
          </ac:spMkLst>
        </pc:spChg>
        <pc:spChg chg="mod">
          <ac:chgData name="Md Mehrab Hossain Opi" userId="8a26925b80f9e391" providerId="LiveId" clId="{DC65C8A2-2422-47C6-82F1-90A5EF95E879}" dt="2023-09-10T16:10:08.489" v="367" actId="20577"/>
          <ac:spMkLst>
            <pc:docMk/>
            <pc:sldMk cId="3525778369" sldId="264"/>
            <ac:spMk id="3" creationId="{950132E3-801C-0C06-6440-2B83CAC5933B}"/>
          </ac:spMkLst>
        </pc:spChg>
        <pc:spChg chg="add mod">
          <ac:chgData name="Md Mehrab Hossain Opi" userId="8a26925b80f9e391" providerId="LiveId" clId="{DC65C8A2-2422-47C6-82F1-90A5EF95E879}" dt="2023-09-11T03:10:34.140" v="5614" actId="1076"/>
          <ac:spMkLst>
            <pc:docMk/>
            <pc:sldMk cId="3525778369" sldId="264"/>
            <ac:spMk id="4" creationId="{A14F839C-9C80-B7A5-EDB8-F61996F80587}"/>
          </ac:spMkLst>
        </pc:spChg>
      </pc:sldChg>
      <pc:sldChg chg="addSp modSp new mod">
        <pc:chgData name="Md Mehrab Hossain Opi" userId="8a26925b80f9e391" providerId="LiveId" clId="{DC65C8A2-2422-47C6-82F1-90A5EF95E879}" dt="2023-09-11T03:10:54.582" v="5617" actId="1076"/>
        <pc:sldMkLst>
          <pc:docMk/>
          <pc:sldMk cId="2547684283" sldId="265"/>
        </pc:sldMkLst>
        <pc:spChg chg="mod">
          <ac:chgData name="Md Mehrab Hossain Opi" userId="8a26925b80f9e391" providerId="LiveId" clId="{DC65C8A2-2422-47C6-82F1-90A5EF95E879}" dt="2023-09-10T16:11:18.603" v="391" actId="20577"/>
          <ac:spMkLst>
            <pc:docMk/>
            <pc:sldMk cId="2547684283" sldId="265"/>
            <ac:spMk id="2" creationId="{24050404-1F54-1E63-EE96-EEBE746DFCCF}"/>
          </ac:spMkLst>
        </pc:spChg>
        <pc:spChg chg="mod">
          <ac:chgData name="Md Mehrab Hossain Opi" userId="8a26925b80f9e391" providerId="LiveId" clId="{DC65C8A2-2422-47C6-82F1-90A5EF95E879}" dt="2023-09-10T16:11:56.651" v="470" actId="5793"/>
          <ac:spMkLst>
            <pc:docMk/>
            <pc:sldMk cId="2547684283" sldId="265"/>
            <ac:spMk id="3" creationId="{3416BD72-0CE0-FB21-D5F3-CC4001567D40}"/>
          </ac:spMkLst>
        </pc:spChg>
        <pc:spChg chg="add mod">
          <ac:chgData name="Md Mehrab Hossain Opi" userId="8a26925b80f9e391" providerId="LiveId" clId="{DC65C8A2-2422-47C6-82F1-90A5EF95E879}" dt="2023-09-11T03:10:54.582" v="5617" actId="1076"/>
          <ac:spMkLst>
            <pc:docMk/>
            <pc:sldMk cId="2547684283" sldId="265"/>
            <ac:spMk id="4" creationId="{65E2BDEF-77D8-F2C5-FD1E-54D600EC3C3C}"/>
          </ac:spMkLst>
        </pc:spChg>
      </pc:sldChg>
      <pc:sldChg chg="addSp delSp modSp new mod modAnim">
        <pc:chgData name="Md Mehrab Hossain Opi" userId="8a26925b80f9e391" providerId="LiveId" clId="{DC65C8A2-2422-47C6-82F1-90A5EF95E879}" dt="2023-09-11T03:11:13.263" v="5618"/>
        <pc:sldMkLst>
          <pc:docMk/>
          <pc:sldMk cId="1942007781" sldId="266"/>
        </pc:sldMkLst>
        <pc:spChg chg="mod">
          <ac:chgData name="Md Mehrab Hossain Opi" userId="8a26925b80f9e391" providerId="LiveId" clId="{DC65C8A2-2422-47C6-82F1-90A5EF95E879}" dt="2023-09-10T16:14:31.294" v="602" actId="20577"/>
          <ac:spMkLst>
            <pc:docMk/>
            <pc:sldMk cId="1942007781" sldId="266"/>
            <ac:spMk id="2" creationId="{36F9343C-F3AD-783B-AD24-484FD77949D1}"/>
          </ac:spMkLst>
        </pc:spChg>
        <pc:spChg chg="mod">
          <ac:chgData name="Md Mehrab Hossain Opi" userId="8a26925b80f9e391" providerId="LiveId" clId="{DC65C8A2-2422-47C6-82F1-90A5EF95E879}" dt="2023-09-10T16:27:03.693" v="698" actId="20577"/>
          <ac:spMkLst>
            <pc:docMk/>
            <pc:sldMk cId="1942007781" sldId="266"/>
            <ac:spMk id="3" creationId="{16D46078-C198-B83D-E326-C9681BE8773C}"/>
          </ac:spMkLst>
        </pc:spChg>
        <pc:picChg chg="add del mod">
          <ac:chgData name="Md Mehrab Hossain Opi" userId="8a26925b80f9e391" providerId="LiveId" clId="{DC65C8A2-2422-47C6-82F1-90A5EF95E879}" dt="2023-09-10T16:27:44.362" v="702" actId="478"/>
          <ac:picMkLst>
            <pc:docMk/>
            <pc:sldMk cId="1942007781" sldId="266"/>
            <ac:picMk id="5" creationId="{13066BD4-E4BF-9597-F337-8CCEF440541C}"/>
          </ac:picMkLst>
        </pc:picChg>
      </pc:sldChg>
      <pc:sldChg chg="addSp delSp modSp new mod">
        <pc:chgData name="Md Mehrab Hossain Opi" userId="8a26925b80f9e391" providerId="LiveId" clId="{DC65C8A2-2422-47C6-82F1-90A5EF95E879}" dt="2023-09-11T02:51:53.644" v="4829" actId="1076"/>
        <pc:sldMkLst>
          <pc:docMk/>
          <pc:sldMk cId="1037843158" sldId="267"/>
        </pc:sldMkLst>
        <pc:spChg chg="mod">
          <ac:chgData name="Md Mehrab Hossain Opi" userId="8a26925b80f9e391" providerId="LiveId" clId="{DC65C8A2-2422-47C6-82F1-90A5EF95E879}" dt="2023-09-10T16:27:51.131" v="721" actId="20577"/>
          <ac:spMkLst>
            <pc:docMk/>
            <pc:sldMk cId="1037843158" sldId="267"/>
            <ac:spMk id="2" creationId="{7960BD6C-EAA2-F986-A40A-1105DA808EBC}"/>
          </ac:spMkLst>
        </pc:spChg>
        <pc:spChg chg="del">
          <ac:chgData name="Md Mehrab Hossain Opi" userId="8a26925b80f9e391" providerId="LiveId" clId="{DC65C8A2-2422-47C6-82F1-90A5EF95E879}" dt="2023-09-10T16:27:53.100" v="722" actId="22"/>
          <ac:spMkLst>
            <pc:docMk/>
            <pc:sldMk cId="1037843158" sldId="267"/>
            <ac:spMk id="3" creationId="{28040A24-FE32-C129-BB4E-6227EA4E3982}"/>
          </ac:spMkLst>
        </pc:spChg>
        <pc:picChg chg="add mod ord">
          <ac:chgData name="Md Mehrab Hossain Opi" userId="8a26925b80f9e391" providerId="LiveId" clId="{DC65C8A2-2422-47C6-82F1-90A5EF95E879}" dt="2023-09-11T02:51:53.644" v="4829" actId="1076"/>
          <ac:picMkLst>
            <pc:docMk/>
            <pc:sldMk cId="1037843158" sldId="267"/>
            <ac:picMk id="5" creationId="{0CC2D7F4-35CD-E1AE-08AD-0404DBE52B71}"/>
          </ac:picMkLst>
        </pc:picChg>
      </pc:sldChg>
      <pc:sldChg chg="addSp modSp add mod modAnim">
        <pc:chgData name="Md Mehrab Hossain Opi" userId="8a26925b80f9e391" providerId="LiveId" clId="{DC65C8A2-2422-47C6-82F1-90A5EF95E879}" dt="2023-09-11T03:12:09.687" v="5628"/>
        <pc:sldMkLst>
          <pc:docMk/>
          <pc:sldMk cId="3217867074" sldId="268"/>
        </pc:sldMkLst>
        <pc:spChg chg="add mod">
          <ac:chgData name="Md Mehrab Hossain Opi" userId="8a26925b80f9e391" providerId="LiveId" clId="{DC65C8A2-2422-47C6-82F1-90A5EF95E879}" dt="2023-09-10T16:32:26.632" v="736" actId="1076"/>
          <ac:spMkLst>
            <pc:docMk/>
            <pc:sldMk cId="3217867074" sldId="268"/>
            <ac:spMk id="3" creationId="{71D45FFD-11BE-F847-235B-3236F08F8262}"/>
          </ac:spMkLst>
        </pc:spChg>
        <pc:spChg chg="add mod">
          <ac:chgData name="Md Mehrab Hossain Opi" userId="8a26925b80f9e391" providerId="LiveId" clId="{DC65C8A2-2422-47C6-82F1-90A5EF95E879}" dt="2023-09-10T16:32:30.841" v="737" actId="1076"/>
          <ac:spMkLst>
            <pc:docMk/>
            <pc:sldMk cId="3217867074" sldId="268"/>
            <ac:spMk id="4" creationId="{FB36E560-21CE-B4CD-BD86-35F7DF2D713B}"/>
          </ac:spMkLst>
        </pc:spChg>
        <pc:spChg chg="add mod">
          <ac:chgData name="Md Mehrab Hossain Opi" userId="8a26925b80f9e391" providerId="LiveId" clId="{DC65C8A2-2422-47C6-82F1-90A5EF95E879}" dt="2023-09-10T16:40:41.238" v="913" actId="20577"/>
          <ac:spMkLst>
            <pc:docMk/>
            <pc:sldMk cId="3217867074" sldId="268"/>
            <ac:spMk id="6" creationId="{DB281ACF-C003-179F-B4DB-CD492FC16974}"/>
          </ac:spMkLst>
        </pc:spChg>
        <pc:picChg chg="mod">
          <ac:chgData name="Md Mehrab Hossain Opi" userId="8a26925b80f9e391" providerId="LiveId" clId="{DC65C8A2-2422-47C6-82F1-90A5EF95E879}" dt="2023-09-10T16:32:18.103" v="735" actId="1076"/>
          <ac:picMkLst>
            <pc:docMk/>
            <pc:sldMk cId="3217867074" sldId="268"/>
            <ac:picMk id="5" creationId="{0CC2D7F4-35CD-E1AE-08AD-0404DBE52B71}"/>
          </ac:picMkLst>
        </pc:picChg>
      </pc:sldChg>
      <pc:sldChg chg="modSp add mod modAnim">
        <pc:chgData name="Md Mehrab Hossain Opi" userId="8a26925b80f9e391" providerId="LiveId" clId="{DC65C8A2-2422-47C6-82F1-90A5EF95E879}" dt="2023-09-11T03:12:29.844" v="5629"/>
        <pc:sldMkLst>
          <pc:docMk/>
          <pc:sldMk cId="512576059" sldId="269"/>
        </pc:sldMkLst>
        <pc:spChg chg="mod">
          <ac:chgData name="Md Mehrab Hossain Opi" userId="8a26925b80f9e391" providerId="LiveId" clId="{DC65C8A2-2422-47C6-82F1-90A5EF95E879}" dt="2023-09-10T16:54:24.810" v="996" actId="1076"/>
          <ac:spMkLst>
            <pc:docMk/>
            <pc:sldMk cId="512576059" sldId="269"/>
            <ac:spMk id="6" creationId="{DB281ACF-C003-179F-B4DB-CD492FC16974}"/>
          </ac:spMkLst>
        </pc:spChg>
      </pc:sldChg>
      <pc:sldChg chg="addSp delSp modSp new mod modAnim">
        <pc:chgData name="Md Mehrab Hossain Opi" userId="8a26925b80f9e391" providerId="LiveId" clId="{DC65C8A2-2422-47C6-82F1-90A5EF95E879}" dt="2023-09-11T03:12:58.124" v="5634" actId="13926"/>
        <pc:sldMkLst>
          <pc:docMk/>
          <pc:sldMk cId="1838488962" sldId="270"/>
        </pc:sldMkLst>
        <pc:spChg chg="mod">
          <ac:chgData name="Md Mehrab Hossain Opi" userId="8a26925b80f9e391" providerId="LiveId" clId="{DC65C8A2-2422-47C6-82F1-90A5EF95E879}" dt="2023-09-10T17:00:00.126" v="1027" actId="20577"/>
          <ac:spMkLst>
            <pc:docMk/>
            <pc:sldMk cId="1838488962" sldId="270"/>
            <ac:spMk id="2" creationId="{0C6587A6-3965-A6A3-B6D1-F538ED0FD449}"/>
          </ac:spMkLst>
        </pc:spChg>
        <pc:spChg chg="del">
          <ac:chgData name="Md Mehrab Hossain Opi" userId="8a26925b80f9e391" providerId="LiveId" clId="{DC65C8A2-2422-47C6-82F1-90A5EF95E879}" dt="2023-09-10T17:11:42.823" v="1200" actId="478"/>
          <ac:spMkLst>
            <pc:docMk/>
            <pc:sldMk cId="1838488962" sldId="270"/>
            <ac:spMk id="3" creationId="{82492114-1235-BDC4-0538-54955D1A5FDD}"/>
          </ac:spMkLst>
        </pc:spChg>
        <pc:spChg chg="add mod">
          <ac:chgData name="Md Mehrab Hossain Opi" userId="8a26925b80f9e391" providerId="LiveId" clId="{DC65C8A2-2422-47C6-82F1-90A5EF95E879}" dt="2023-09-11T03:12:58.124" v="5634" actId="13926"/>
          <ac:spMkLst>
            <pc:docMk/>
            <pc:sldMk cId="1838488962" sldId="270"/>
            <ac:spMk id="4" creationId="{F192CC10-F286-F365-06FF-6D0E20332594}"/>
          </ac:spMkLst>
        </pc:spChg>
        <pc:spChg chg="add mod">
          <ac:chgData name="Md Mehrab Hossain Opi" userId="8a26925b80f9e391" providerId="LiveId" clId="{DC65C8A2-2422-47C6-82F1-90A5EF95E879}" dt="2023-09-10T17:17:32.226" v="1293" actId="13822"/>
          <ac:spMkLst>
            <pc:docMk/>
            <pc:sldMk cId="1838488962" sldId="270"/>
            <ac:spMk id="5" creationId="{C66B401C-2CAA-492A-03CA-0D47AF6C8834}"/>
          </ac:spMkLst>
        </pc:spChg>
      </pc:sldChg>
      <pc:sldChg chg="addSp delSp modSp add del mod">
        <pc:chgData name="Md Mehrab Hossain Opi" userId="8a26925b80f9e391" providerId="LiveId" clId="{DC65C8A2-2422-47C6-82F1-90A5EF95E879}" dt="2023-09-10T16:59:32.985" v="1006" actId="2696"/>
        <pc:sldMkLst>
          <pc:docMk/>
          <pc:sldMk cId="2024836314" sldId="270"/>
        </pc:sldMkLst>
        <pc:spChg chg="del">
          <ac:chgData name="Md Mehrab Hossain Opi" userId="8a26925b80f9e391" providerId="LiveId" clId="{DC65C8A2-2422-47C6-82F1-90A5EF95E879}" dt="2023-09-10T16:59:06.033" v="999" actId="478"/>
          <ac:spMkLst>
            <pc:docMk/>
            <pc:sldMk cId="2024836314" sldId="270"/>
            <ac:spMk id="3" creationId="{71D45FFD-11BE-F847-235B-3236F08F8262}"/>
          </ac:spMkLst>
        </pc:spChg>
        <pc:spChg chg="add del">
          <ac:chgData name="Md Mehrab Hossain Opi" userId="8a26925b80f9e391" providerId="LiveId" clId="{DC65C8A2-2422-47C6-82F1-90A5EF95E879}" dt="2023-09-10T16:59:20.662" v="1003" actId="478"/>
          <ac:spMkLst>
            <pc:docMk/>
            <pc:sldMk cId="2024836314" sldId="270"/>
            <ac:spMk id="4" creationId="{FB36E560-21CE-B4CD-BD86-35F7DF2D713B}"/>
          </ac:spMkLst>
        </pc:spChg>
        <pc:spChg chg="del">
          <ac:chgData name="Md Mehrab Hossain Opi" userId="8a26925b80f9e391" providerId="LiveId" clId="{DC65C8A2-2422-47C6-82F1-90A5EF95E879}" dt="2023-09-10T16:59:12.559" v="1000" actId="478"/>
          <ac:spMkLst>
            <pc:docMk/>
            <pc:sldMk cId="2024836314" sldId="270"/>
            <ac:spMk id="6" creationId="{DB281ACF-C003-179F-B4DB-CD492FC16974}"/>
          </ac:spMkLst>
        </pc:spChg>
        <pc:spChg chg="add mod">
          <ac:chgData name="Md Mehrab Hossain Opi" userId="8a26925b80f9e391" providerId="LiveId" clId="{DC65C8A2-2422-47C6-82F1-90A5EF95E879}" dt="2023-09-10T16:59:29.305" v="1005" actId="5793"/>
          <ac:spMkLst>
            <pc:docMk/>
            <pc:sldMk cId="2024836314" sldId="270"/>
            <ac:spMk id="8" creationId="{22C7197E-B908-407D-73E2-4B1150C7C4A2}"/>
          </ac:spMkLst>
        </pc:spChg>
        <pc:picChg chg="del">
          <ac:chgData name="Md Mehrab Hossain Opi" userId="8a26925b80f9e391" providerId="LiveId" clId="{DC65C8A2-2422-47C6-82F1-90A5EF95E879}" dt="2023-09-10T16:59:02.667" v="998" actId="478"/>
          <ac:picMkLst>
            <pc:docMk/>
            <pc:sldMk cId="2024836314" sldId="270"/>
            <ac:picMk id="5" creationId="{0CC2D7F4-35CD-E1AE-08AD-0404DBE52B71}"/>
          </ac:picMkLst>
        </pc:picChg>
      </pc:sldChg>
      <pc:sldChg chg="modSp new mod modAnim">
        <pc:chgData name="Md Mehrab Hossain Opi" userId="8a26925b80f9e391" providerId="LiveId" clId="{DC65C8A2-2422-47C6-82F1-90A5EF95E879}" dt="2023-09-11T03:13:27.243" v="5637"/>
        <pc:sldMkLst>
          <pc:docMk/>
          <pc:sldMk cId="714958239" sldId="271"/>
        </pc:sldMkLst>
        <pc:spChg chg="mod">
          <ac:chgData name="Md Mehrab Hossain Opi" userId="8a26925b80f9e391" providerId="LiveId" clId="{DC65C8A2-2422-47C6-82F1-90A5EF95E879}" dt="2023-09-10T17:26:22.786" v="1314" actId="20577"/>
          <ac:spMkLst>
            <pc:docMk/>
            <pc:sldMk cId="714958239" sldId="271"/>
            <ac:spMk id="2" creationId="{495DA392-3B92-D0FE-96AE-E44E66C7E4D5}"/>
          </ac:spMkLst>
        </pc:spChg>
        <pc:spChg chg="mod">
          <ac:chgData name="Md Mehrab Hossain Opi" userId="8a26925b80f9e391" providerId="LiveId" clId="{DC65C8A2-2422-47C6-82F1-90A5EF95E879}" dt="2023-09-10T17:34:37.970" v="1577" actId="20577"/>
          <ac:spMkLst>
            <pc:docMk/>
            <pc:sldMk cId="714958239" sldId="271"/>
            <ac:spMk id="3" creationId="{18F60C6B-1437-1A87-CD19-C3F2238B806F}"/>
          </ac:spMkLst>
        </pc:spChg>
      </pc:sldChg>
      <pc:sldChg chg="modSp new mod modAnim">
        <pc:chgData name="Md Mehrab Hossain Opi" userId="8a26925b80f9e391" providerId="LiveId" clId="{DC65C8A2-2422-47C6-82F1-90A5EF95E879}" dt="2023-09-11T03:13:57.287" v="5642"/>
        <pc:sldMkLst>
          <pc:docMk/>
          <pc:sldMk cId="2654941532" sldId="272"/>
        </pc:sldMkLst>
        <pc:spChg chg="mod">
          <ac:chgData name="Md Mehrab Hossain Opi" userId="8a26925b80f9e391" providerId="LiveId" clId="{DC65C8A2-2422-47C6-82F1-90A5EF95E879}" dt="2023-09-10T17:36:03.694" v="1599" actId="20577"/>
          <ac:spMkLst>
            <pc:docMk/>
            <pc:sldMk cId="2654941532" sldId="272"/>
            <ac:spMk id="2" creationId="{C77034D8-781D-0C18-237C-F74167433BFC}"/>
          </ac:spMkLst>
        </pc:spChg>
        <pc:spChg chg="mod">
          <ac:chgData name="Md Mehrab Hossain Opi" userId="8a26925b80f9e391" providerId="LiveId" clId="{DC65C8A2-2422-47C6-82F1-90A5EF95E879}" dt="2023-09-10T17:41:08.271" v="1686" actId="113"/>
          <ac:spMkLst>
            <pc:docMk/>
            <pc:sldMk cId="2654941532" sldId="272"/>
            <ac:spMk id="3" creationId="{968ACB39-1096-9095-C7BF-91B284D3DAC8}"/>
          </ac:spMkLst>
        </pc:spChg>
      </pc:sldChg>
      <pc:sldChg chg="modSp new mod modAnim">
        <pc:chgData name="Md Mehrab Hossain Opi" userId="8a26925b80f9e391" providerId="LiveId" clId="{DC65C8A2-2422-47C6-82F1-90A5EF95E879}" dt="2023-09-11T03:14:20.485" v="5647" actId="20577"/>
        <pc:sldMkLst>
          <pc:docMk/>
          <pc:sldMk cId="2872716282" sldId="273"/>
        </pc:sldMkLst>
        <pc:spChg chg="mod">
          <ac:chgData name="Md Mehrab Hossain Opi" userId="8a26925b80f9e391" providerId="LiveId" clId="{DC65C8A2-2422-47C6-82F1-90A5EF95E879}" dt="2023-09-11T01:31:56.106" v="1710" actId="20577"/>
          <ac:spMkLst>
            <pc:docMk/>
            <pc:sldMk cId="2872716282" sldId="273"/>
            <ac:spMk id="2" creationId="{6B90819C-8721-FC85-F101-CDC44B027B2B}"/>
          </ac:spMkLst>
        </pc:spChg>
        <pc:spChg chg="mod">
          <ac:chgData name="Md Mehrab Hossain Opi" userId="8a26925b80f9e391" providerId="LiveId" clId="{DC65C8A2-2422-47C6-82F1-90A5EF95E879}" dt="2023-09-11T03:14:20.485" v="5647" actId="20577"/>
          <ac:spMkLst>
            <pc:docMk/>
            <pc:sldMk cId="2872716282" sldId="273"/>
            <ac:spMk id="3" creationId="{B81DF572-948A-5420-6F69-9A281C5301F2}"/>
          </ac:spMkLst>
        </pc:spChg>
      </pc:sldChg>
      <pc:sldChg chg="modSp new mod modAnim">
        <pc:chgData name="Md Mehrab Hossain Opi" userId="8a26925b80f9e391" providerId="LiveId" clId="{DC65C8A2-2422-47C6-82F1-90A5EF95E879}" dt="2023-09-11T03:14:26.479" v="5648"/>
        <pc:sldMkLst>
          <pc:docMk/>
          <pc:sldMk cId="1357613473" sldId="274"/>
        </pc:sldMkLst>
        <pc:spChg chg="mod">
          <ac:chgData name="Md Mehrab Hossain Opi" userId="8a26925b80f9e391" providerId="LiveId" clId="{DC65C8A2-2422-47C6-82F1-90A5EF95E879}" dt="2023-09-11T01:36:08.306" v="1906" actId="20577"/>
          <ac:spMkLst>
            <pc:docMk/>
            <pc:sldMk cId="1357613473" sldId="274"/>
            <ac:spMk id="2" creationId="{02186DD2-CAAB-7B87-12CA-407CE4660517}"/>
          </ac:spMkLst>
        </pc:spChg>
        <pc:spChg chg="mod">
          <ac:chgData name="Md Mehrab Hossain Opi" userId="8a26925b80f9e391" providerId="LiveId" clId="{DC65C8A2-2422-47C6-82F1-90A5EF95E879}" dt="2023-09-11T02:00:33.074" v="2185" actId="20577"/>
          <ac:spMkLst>
            <pc:docMk/>
            <pc:sldMk cId="1357613473" sldId="274"/>
            <ac:spMk id="3" creationId="{E84B3021-4FAC-9BCB-7B9C-E42B139EEE73}"/>
          </ac:spMkLst>
        </pc:spChg>
      </pc:sldChg>
      <pc:sldChg chg="modSp new mod modAnim">
        <pc:chgData name="Md Mehrab Hossain Opi" userId="8a26925b80f9e391" providerId="LiveId" clId="{DC65C8A2-2422-47C6-82F1-90A5EF95E879}" dt="2023-09-11T03:14:36.347" v="5649"/>
        <pc:sldMkLst>
          <pc:docMk/>
          <pc:sldMk cId="1065337097" sldId="275"/>
        </pc:sldMkLst>
        <pc:spChg chg="mod">
          <ac:chgData name="Md Mehrab Hossain Opi" userId="8a26925b80f9e391" providerId="LiveId" clId="{DC65C8A2-2422-47C6-82F1-90A5EF95E879}" dt="2023-09-11T02:01:56.425" v="2201" actId="20577"/>
          <ac:spMkLst>
            <pc:docMk/>
            <pc:sldMk cId="1065337097" sldId="275"/>
            <ac:spMk id="2" creationId="{570AFB22-65C4-ED43-9395-DB21645723A3}"/>
          </ac:spMkLst>
        </pc:spChg>
        <pc:spChg chg="mod">
          <ac:chgData name="Md Mehrab Hossain Opi" userId="8a26925b80f9e391" providerId="LiveId" clId="{DC65C8A2-2422-47C6-82F1-90A5EF95E879}" dt="2023-09-11T02:04:45.319" v="2435" actId="20577"/>
          <ac:spMkLst>
            <pc:docMk/>
            <pc:sldMk cId="1065337097" sldId="275"/>
            <ac:spMk id="3" creationId="{7A492B44-06B1-C380-81F7-6DCC7AAC10EF}"/>
          </ac:spMkLst>
        </pc:spChg>
      </pc:sldChg>
      <pc:sldChg chg="modSp new mod modAnim">
        <pc:chgData name="Md Mehrab Hossain Opi" userId="8a26925b80f9e391" providerId="LiveId" clId="{DC65C8A2-2422-47C6-82F1-90A5EF95E879}" dt="2023-09-11T03:14:44.941" v="5650"/>
        <pc:sldMkLst>
          <pc:docMk/>
          <pc:sldMk cId="2748341290" sldId="276"/>
        </pc:sldMkLst>
        <pc:spChg chg="mod">
          <ac:chgData name="Md Mehrab Hossain Opi" userId="8a26925b80f9e391" providerId="LiveId" clId="{DC65C8A2-2422-47C6-82F1-90A5EF95E879}" dt="2023-09-11T02:08:01.358" v="2455" actId="20577"/>
          <ac:spMkLst>
            <pc:docMk/>
            <pc:sldMk cId="2748341290" sldId="276"/>
            <ac:spMk id="2" creationId="{B78C2FF2-D9E4-D94B-D027-75A69121EF94}"/>
          </ac:spMkLst>
        </pc:spChg>
        <pc:spChg chg="mod">
          <ac:chgData name="Md Mehrab Hossain Opi" userId="8a26925b80f9e391" providerId="LiveId" clId="{DC65C8A2-2422-47C6-82F1-90A5EF95E879}" dt="2023-09-11T02:17:34.472" v="2981" actId="20577"/>
          <ac:spMkLst>
            <pc:docMk/>
            <pc:sldMk cId="2748341290" sldId="276"/>
            <ac:spMk id="3" creationId="{61C0B592-64A0-415F-0C52-C4E8C6A8A61E}"/>
          </ac:spMkLst>
        </pc:spChg>
      </pc:sldChg>
      <pc:sldChg chg="modSp new mod modAnim">
        <pc:chgData name="Md Mehrab Hossain Opi" userId="8a26925b80f9e391" providerId="LiveId" clId="{DC65C8A2-2422-47C6-82F1-90A5EF95E879}" dt="2023-09-11T03:15:56.933" v="5670"/>
        <pc:sldMkLst>
          <pc:docMk/>
          <pc:sldMk cId="972301570" sldId="277"/>
        </pc:sldMkLst>
        <pc:spChg chg="mod">
          <ac:chgData name="Md Mehrab Hossain Opi" userId="8a26925b80f9e391" providerId="LiveId" clId="{DC65C8A2-2422-47C6-82F1-90A5EF95E879}" dt="2023-09-11T02:16:50.720" v="2951" actId="20577"/>
          <ac:spMkLst>
            <pc:docMk/>
            <pc:sldMk cId="972301570" sldId="277"/>
            <ac:spMk id="2" creationId="{B81371F0-587A-FAFE-A871-C12F2602E21C}"/>
          </ac:spMkLst>
        </pc:spChg>
        <pc:spChg chg="mod">
          <ac:chgData name="Md Mehrab Hossain Opi" userId="8a26925b80f9e391" providerId="LiveId" clId="{DC65C8A2-2422-47C6-82F1-90A5EF95E879}" dt="2023-09-11T02:31:49.692" v="3642" actId="20577"/>
          <ac:spMkLst>
            <pc:docMk/>
            <pc:sldMk cId="972301570" sldId="277"/>
            <ac:spMk id="3" creationId="{D880716D-C686-6377-E679-BF55FBB4D675}"/>
          </ac:spMkLst>
        </pc:spChg>
      </pc:sldChg>
      <pc:sldChg chg="modSp new mod modAnim">
        <pc:chgData name="Md Mehrab Hossain Opi" userId="8a26925b80f9e391" providerId="LiveId" clId="{DC65C8A2-2422-47C6-82F1-90A5EF95E879}" dt="2023-09-11T03:16:11.081" v="5674"/>
        <pc:sldMkLst>
          <pc:docMk/>
          <pc:sldMk cId="3851751905" sldId="278"/>
        </pc:sldMkLst>
        <pc:spChg chg="mod">
          <ac:chgData name="Md Mehrab Hossain Opi" userId="8a26925b80f9e391" providerId="LiveId" clId="{DC65C8A2-2422-47C6-82F1-90A5EF95E879}" dt="2023-09-11T02:25:19.894" v="3390" actId="20577"/>
          <ac:spMkLst>
            <pc:docMk/>
            <pc:sldMk cId="3851751905" sldId="278"/>
            <ac:spMk id="2" creationId="{3CAA42BE-38C7-EE39-EC4E-46B459080B45}"/>
          </ac:spMkLst>
        </pc:spChg>
        <pc:spChg chg="mod">
          <ac:chgData name="Md Mehrab Hossain Opi" userId="8a26925b80f9e391" providerId="LiveId" clId="{DC65C8A2-2422-47C6-82F1-90A5EF95E879}" dt="2023-09-11T02:35:22.745" v="3891" actId="14"/>
          <ac:spMkLst>
            <pc:docMk/>
            <pc:sldMk cId="3851751905" sldId="278"/>
            <ac:spMk id="3" creationId="{BA980F51-713D-AB6F-2D5D-9A463EF6891A}"/>
          </ac:spMkLst>
        </pc:spChg>
      </pc:sldChg>
      <pc:sldChg chg="modSp new mod ord modAnim">
        <pc:chgData name="Md Mehrab Hossain Opi" userId="8a26925b80f9e391" providerId="LiveId" clId="{DC65C8A2-2422-47C6-82F1-90A5EF95E879}" dt="2023-09-11T03:15:01.777" v="5651"/>
        <pc:sldMkLst>
          <pc:docMk/>
          <pc:sldMk cId="4172194489" sldId="279"/>
        </pc:sldMkLst>
        <pc:spChg chg="mod">
          <ac:chgData name="Md Mehrab Hossain Opi" userId="8a26925b80f9e391" providerId="LiveId" clId="{DC65C8A2-2422-47C6-82F1-90A5EF95E879}" dt="2023-09-11T02:32:08.217" v="3701" actId="20577"/>
          <ac:spMkLst>
            <pc:docMk/>
            <pc:sldMk cId="4172194489" sldId="279"/>
            <ac:spMk id="2" creationId="{F5ACF903-01F3-81A2-3CD1-44B267C56623}"/>
          </ac:spMkLst>
        </pc:spChg>
        <pc:spChg chg="mod">
          <ac:chgData name="Md Mehrab Hossain Opi" userId="8a26925b80f9e391" providerId="LiveId" clId="{DC65C8A2-2422-47C6-82F1-90A5EF95E879}" dt="2023-09-11T02:32:49.367" v="3841" actId="20577"/>
          <ac:spMkLst>
            <pc:docMk/>
            <pc:sldMk cId="4172194489" sldId="279"/>
            <ac:spMk id="3" creationId="{D0EB95BD-2DD9-EEE3-30F2-89385FF43B57}"/>
          </ac:spMkLst>
        </pc:spChg>
      </pc:sldChg>
      <pc:sldChg chg="addSp modSp new mod modAnim">
        <pc:chgData name="Md Mehrab Hossain Opi" userId="8a26925b80f9e391" providerId="LiveId" clId="{DC65C8A2-2422-47C6-82F1-90A5EF95E879}" dt="2023-09-11T03:16:44.410" v="5681"/>
        <pc:sldMkLst>
          <pc:docMk/>
          <pc:sldMk cId="2831893515" sldId="280"/>
        </pc:sldMkLst>
        <pc:spChg chg="mod">
          <ac:chgData name="Md Mehrab Hossain Opi" userId="8a26925b80f9e391" providerId="LiveId" clId="{DC65C8A2-2422-47C6-82F1-90A5EF95E879}" dt="2023-09-11T02:36:17.210" v="3910" actId="20577"/>
          <ac:spMkLst>
            <pc:docMk/>
            <pc:sldMk cId="2831893515" sldId="280"/>
            <ac:spMk id="2" creationId="{A088EB4B-53EF-F9E5-E899-0AB62D83CFE7}"/>
          </ac:spMkLst>
        </pc:spChg>
        <pc:spChg chg="mod">
          <ac:chgData name="Md Mehrab Hossain Opi" userId="8a26925b80f9e391" providerId="LiveId" clId="{DC65C8A2-2422-47C6-82F1-90A5EF95E879}" dt="2023-09-11T02:41:42.378" v="4209" actId="20577"/>
          <ac:spMkLst>
            <pc:docMk/>
            <pc:sldMk cId="2831893515" sldId="280"/>
            <ac:spMk id="3" creationId="{1A562EFF-EBF5-C28E-E23D-F7673D74F87F}"/>
          </ac:spMkLst>
        </pc:spChg>
        <pc:spChg chg="add mod">
          <ac:chgData name="Md Mehrab Hossain Opi" userId="8a26925b80f9e391" providerId="LiveId" clId="{DC65C8A2-2422-47C6-82F1-90A5EF95E879}" dt="2023-09-11T02:37:13.812" v="4039" actId="2711"/>
          <ac:spMkLst>
            <pc:docMk/>
            <pc:sldMk cId="2831893515" sldId="280"/>
            <ac:spMk id="4" creationId="{0BFC80AA-9748-5B44-3B69-64351BEBD4FA}"/>
          </ac:spMkLst>
        </pc:spChg>
      </pc:sldChg>
      <pc:sldChg chg="addSp delSp modSp new mod">
        <pc:chgData name="Md Mehrab Hossain Opi" userId="8a26925b80f9e391" providerId="LiveId" clId="{DC65C8A2-2422-47C6-82F1-90A5EF95E879}" dt="2023-09-11T02:45:33.754" v="4608" actId="1076"/>
        <pc:sldMkLst>
          <pc:docMk/>
          <pc:sldMk cId="4177779563" sldId="281"/>
        </pc:sldMkLst>
        <pc:spChg chg="mod">
          <ac:chgData name="Md Mehrab Hossain Opi" userId="8a26925b80f9e391" providerId="LiveId" clId="{DC65C8A2-2422-47C6-82F1-90A5EF95E879}" dt="2023-09-11T02:42:19.292" v="4228" actId="20577"/>
          <ac:spMkLst>
            <pc:docMk/>
            <pc:sldMk cId="4177779563" sldId="281"/>
            <ac:spMk id="2" creationId="{E1272BF8-AD9E-78F5-B2BD-80A543254DBE}"/>
          </ac:spMkLst>
        </pc:spChg>
        <pc:spChg chg="del">
          <ac:chgData name="Md Mehrab Hossain Opi" userId="8a26925b80f9e391" providerId="LiveId" clId="{DC65C8A2-2422-47C6-82F1-90A5EF95E879}" dt="2023-09-11T02:44:38.111" v="4535" actId="478"/>
          <ac:spMkLst>
            <pc:docMk/>
            <pc:sldMk cId="4177779563" sldId="281"/>
            <ac:spMk id="3" creationId="{98038107-D80A-4133-0B7B-1EBDBC1BA090}"/>
          </ac:spMkLst>
        </pc:spChg>
        <pc:spChg chg="add mod">
          <ac:chgData name="Md Mehrab Hossain Opi" userId="8a26925b80f9e391" providerId="LiveId" clId="{DC65C8A2-2422-47C6-82F1-90A5EF95E879}" dt="2023-09-11T02:45:33.754" v="4608" actId="1076"/>
          <ac:spMkLst>
            <pc:docMk/>
            <pc:sldMk cId="4177779563" sldId="281"/>
            <ac:spMk id="4" creationId="{56D0DE7F-D9ED-4E35-0AFA-E19DC3EB0FDE}"/>
          </ac:spMkLst>
        </pc:spChg>
      </pc:sldChg>
      <pc:sldChg chg="modSp new mod modAnim">
        <pc:chgData name="Md Mehrab Hossain Opi" userId="8a26925b80f9e391" providerId="LiveId" clId="{DC65C8A2-2422-47C6-82F1-90A5EF95E879}" dt="2023-09-11T03:17:11.456" v="5682"/>
        <pc:sldMkLst>
          <pc:docMk/>
          <pc:sldMk cId="1237098462" sldId="282"/>
        </pc:sldMkLst>
        <pc:spChg chg="mod">
          <ac:chgData name="Md Mehrab Hossain Opi" userId="8a26925b80f9e391" providerId="LiveId" clId="{DC65C8A2-2422-47C6-82F1-90A5EF95E879}" dt="2023-09-11T02:46:56.466" v="4637" actId="20577"/>
          <ac:spMkLst>
            <pc:docMk/>
            <pc:sldMk cId="1237098462" sldId="282"/>
            <ac:spMk id="2" creationId="{5C07198F-3879-FA29-A77A-AE947E964DA6}"/>
          </ac:spMkLst>
        </pc:spChg>
        <pc:spChg chg="mod">
          <ac:chgData name="Md Mehrab Hossain Opi" userId="8a26925b80f9e391" providerId="LiveId" clId="{DC65C8A2-2422-47C6-82F1-90A5EF95E879}" dt="2023-09-11T02:52:22.128" v="4855" actId="20577"/>
          <ac:spMkLst>
            <pc:docMk/>
            <pc:sldMk cId="1237098462" sldId="282"/>
            <ac:spMk id="3" creationId="{610CB9F9-F653-387A-9943-9DAE7BFA0E6E}"/>
          </ac:spMkLst>
        </pc:spChg>
      </pc:sldChg>
      <pc:sldChg chg="addSp delSp modSp new mod">
        <pc:chgData name="Md Mehrab Hossain Opi" userId="8a26925b80f9e391" providerId="LiveId" clId="{DC65C8A2-2422-47C6-82F1-90A5EF95E879}" dt="2023-09-11T03:03:08.389" v="5588" actId="13926"/>
        <pc:sldMkLst>
          <pc:docMk/>
          <pc:sldMk cId="3899732834" sldId="283"/>
        </pc:sldMkLst>
        <pc:spChg chg="mod">
          <ac:chgData name="Md Mehrab Hossain Opi" userId="8a26925b80f9e391" providerId="LiveId" clId="{DC65C8A2-2422-47C6-82F1-90A5EF95E879}" dt="2023-09-11T02:54:32.002" v="5069" actId="1076"/>
          <ac:spMkLst>
            <pc:docMk/>
            <pc:sldMk cId="3899732834" sldId="283"/>
            <ac:spMk id="2" creationId="{91976B87-4506-60EA-C4FA-3C42A1A23592}"/>
          </ac:spMkLst>
        </pc:spChg>
        <pc:spChg chg="add del">
          <ac:chgData name="Md Mehrab Hossain Opi" userId="8a26925b80f9e391" providerId="LiveId" clId="{DC65C8A2-2422-47C6-82F1-90A5EF95E879}" dt="2023-09-11T02:52:51.178" v="4872" actId="478"/>
          <ac:spMkLst>
            <pc:docMk/>
            <pc:sldMk cId="3899732834" sldId="283"/>
            <ac:spMk id="3" creationId="{F83CFB32-C158-947A-4E3D-971303938D02}"/>
          </ac:spMkLst>
        </pc:spChg>
        <pc:spChg chg="add del mod">
          <ac:chgData name="Md Mehrab Hossain Opi" userId="8a26925b80f9e391" providerId="LiveId" clId="{DC65C8A2-2422-47C6-82F1-90A5EF95E879}" dt="2023-09-11T02:52:48.753" v="4871"/>
          <ac:spMkLst>
            <pc:docMk/>
            <pc:sldMk cId="3899732834" sldId="283"/>
            <ac:spMk id="4" creationId="{E77765D4-6CDE-37A8-427C-1BC37DC5892E}"/>
          </ac:spMkLst>
        </pc:spChg>
        <pc:spChg chg="add mod">
          <ac:chgData name="Md Mehrab Hossain Opi" userId="8a26925b80f9e391" providerId="LiveId" clId="{DC65C8A2-2422-47C6-82F1-90A5EF95E879}" dt="2023-09-11T03:03:08.389" v="5588" actId="13926"/>
          <ac:spMkLst>
            <pc:docMk/>
            <pc:sldMk cId="3899732834" sldId="283"/>
            <ac:spMk id="5" creationId="{1A851524-ECC5-92A1-D36B-03B30ABA419E}"/>
          </ac:spMkLst>
        </pc:spChg>
      </pc:sldChg>
      <pc:sldChg chg="modSp new mod modAnim">
        <pc:chgData name="Md Mehrab Hossain Opi" userId="8a26925b80f9e391" providerId="LiveId" clId="{DC65C8A2-2422-47C6-82F1-90A5EF95E879}" dt="2023-09-11T03:17:16.148" v="5683"/>
        <pc:sldMkLst>
          <pc:docMk/>
          <pc:sldMk cId="3113723449" sldId="284"/>
        </pc:sldMkLst>
        <pc:spChg chg="mod">
          <ac:chgData name="Md Mehrab Hossain Opi" userId="8a26925b80f9e391" providerId="LiveId" clId="{DC65C8A2-2422-47C6-82F1-90A5EF95E879}" dt="2023-09-11T02:55:45.867" v="5152" actId="20577"/>
          <ac:spMkLst>
            <pc:docMk/>
            <pc:sldMk cId="3113723449" sldId="284"/>
            <ac:spMk id="2" creationId="{CF570253-5D11-1E70-F7A3-7B2D52FD4435}"/>
          </ac:spMkLst>
        </pc:spChg>
        <pc:spChg chg="mod">
          <ac:chgData name="Md Mehrab Hossain Opi" userId="8a26925b80f9e391" providerId="LiveId" clId="{DC65C8A2-2422-47C6-82F1-90A5EF95E879}" dt="2023-09-11T02:59:10.023" v="5521" actId="20577"/>
          <ac:spMkLst>
            <pc:docMk/>
            <pc:sldMk cId="3113723449" sldId="284"/>
            <ac:spMk id="3" creationId="{FFB7DAF6-A3E6-8ED7-ABAA-74CE93633C6C}"/>
          </ac:spMkLst>
        </pc:spChg>
      </pc:sldChg>
      <pc:sldChg chg="addSp delSp modSp new mod">
        <pc:chgData name="Md Mehrab Hossain Opi" userId="8a26925b80f9e391" providerId="LiveId" clId="{DC65C8A2-2422-47C6-82F1-90A5EF95E879}" dt="2023-09-11T03:02:46.015" v="5586" actId="1076"/>
        <pc:sldMkLst>
          <pc:docMk/>
          <pc:sldMk cId="3997016762" sldId="285"/>
        </pc:sldMkLst>
        <pc:spChg chg="mod">
          <ac:chgData name="Md Mehrab Hossain Opi" userId="8a26925b80f9e391" providerId="LiveId" clId="{DC65C8A2-2422-47C6-82F1-90A5EF95E879}" dt="2023-09-11T03:02:46.015" v="5586" actId="1076"/>
          <ac:spMkLst>
            <pc:docMk/>
            <pc:sldMk cId="3997016762" sldId="285"/>
            <ac:spMk id="2" creationId="{560E4925-83AA-3B03-9E18-ABE379296D51}"/>
          </ac:spMkLst>
        </pc:spChg>
        <pc:spChg chg="del">
          <ac:chgData name="Md Mehrab Hossain Opi" userId="8a26925b80f9e391" providerId="LiveId" clId="{DC65C8A2-2422-47C6-82F1-90A5EF95E879}" dt="2023-09-11T02:59:49.901" v="5524" actId="478"/>
          <ac:spMkLst>
            <pc:docMk/>
            <pc:sldMk cId="3997016762" sldId="285"/>
            <ac:spMk id="3" creationId="{020FC7AD-288B-A35F-A084-EF0DEC512240}"/>
          </ac:spMkLst>
        </pc:spChg>
        <pc:spChg chg="add mod">
          <ac:chgData name="Md Mehrab Hossain Opi" userId="8a26925b80f9e391" providerId="LiveId" clId="{DC65C8A2-2422-47C6-82F1-90A5EF95E879}" dt="2023-09-11T03:02:20.207" v="5559" actId="13926"/>
          <ac:spMkLst>
            <pc:docMk/>
            <pc:sldMk cId="3997016762" sldId="285"/>
            <ac:spMk id="4" creationId="{37AC3980-9513-367A-1C77-2D7368B8A26C}"/>
          </ac:spMkLst>
        </pc:spChg>
      </pc:sldChg>
      <pc:sldChg chg="new">
        <pc:chgData name="Md Mehrab Hossain Opi" userId="8a26925b80f9e391" providerId="LiveId" clId="{DC65C8A2-2422-47C6-82F1-90A5EF95E879}" dt="2023-09-11T03:17:32.183" v="5684" actId="680"/>
        <pc:sldMkLst>
          <pc:docMk/>
          <pc:sldMk cId="33540913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25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55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5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6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5117"/>
            <a:ext cx="8915400" cy="44361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5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5117"/>
            <a:ext cx="4313864" cy="443610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5117"/>
            <a:ext cx="4313864" cy="442872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1328-B318-4009-9C07-535BDE616D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8BBB30-7B78-4748-8265-EAEC9CC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25D1-E398-1661-D538-08CECBA39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70162-E96A-028B-29C4-55C165162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Md Mehrab Hossain Opi</a:t>
            </a:r>
          </a:p>
        </p:txBody>
      </p:sp>
    </p:spTree>
    <p:extLst>
      <p:ext uri="{BB962C8B-B14F-4D97-AF65-F5344CB8AC3E}">
        <p14:creationId xmlns:p14="http://schemas.microsoft.com/office/powerpoint/2010/main" val="231130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0404-1F54-1E63-EE96-EEBE746D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BD72-0CE0-FB21-D5F3-CC400156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equivalent function to calculate the Fibonacci number.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2BDEF-77D8-F2C5-FD1E-54D600EC3C3C}"/>
              </a:ext>
            </a:extLst>
          </p:cNvPr>
          <p:cNvSpPr txBox="1"/>
          <p:nvPr/>
        </p:nvSpPr>
        <p:spPr>
          <a:xfrm>
            <a:off x="3858908" y="2631058"/>
            <a:ext cx="57438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Fib(int N){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if(N==0) return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else if(N==1) return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else return Fib(N-1)+Fib(N-2);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68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343C-F3AD-783B-AD24-484FD779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6078-C198-B83D-E326-C9681BE8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calculate Fib(5).</a:t>
            </a:r>
          </a:p>
          <a:p>
            <a:r>
              <a:rPr lang="en-US" dirty="0"/>
              <a:t>For better understanding we will use recursion tree.</a:t>
            </a:r>
          </a:p>
        </p:txBody>
      </p:sp>
    </p:spTree>
    <p:extLst>
      <p:ext uri="{BB962C8B-B14F-4D97-AF65-F5344CB8AC3E}">
        <p14:creationId xmlns:p14="http://schemas.microsoft.com/office/powerpoint/2010/main" val="194200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BD6C-EAA2-F986-A40A-1105DA80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D7F4-35CD-E1AE-08AD-0404DBE5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102" y="1509292"/>
            <a:ext cx="7616797" cy="4969145"/>
          </a:xfrm>
        </p:spPr>
      </p:pic>
    </p:spTree>
    <p:extLst>
      <p:ext uri="{BB962C8B-B14F-4D97-AF65-F5344CB8AC3E}">
        <p14:creationId xmlns:p14="http://schemas.microsoft.com/office/powerpoint/2010/main" val="103784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BD6C-EAA2-F986-A40A-1105DA80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D7F4-35CD-E1AE-08AD-0404DBE5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134" y="1586931"/>
            <a:ext cx="6801210" cy="4437062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1D45FFD-11BE-F847-235B-3236F08F8262}"/>
              </a:ext>
            </a:extLst>
          </p:cNvPr>
          <p:cNvSpPr/>
          <p:nvPr/>
        </p:nvSpPr>
        <p:spPr>
          <a:xfrm>
            <a:off x="979785" y="3356981"/>
            <a:ext cx="2617430" cy="28769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36E560-21CE-B4CD-BD86-35F7DF2D713B}"/>
              </a:ext>
            </a:extLst>
          </p:cNvPr>
          <p:cNvSpPr/>
          <p:nvPr/>
        </p:nvSpPr>
        <p:spPr>
          <a:xfrm>
            <a:off x="5291914" y="2494801"/>
            <a:ext cx="2617430" cy="28769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81ACF-C003-179F-B4DB-CD492FC16974}"/>
              </a:ext>
            </a:extLst>
          </p:cNvPr>
          <p:cNvSpPr txBox="1"/>
          <p:nvPr/>
        </p:nvSpPr>
        <p:spPr>
          <a:xfrm>
            <a:off x="8173251" y="1585434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Fib(3) is calculated twice.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optimize our code we want</a:t>
            </a:r>
            <a:br>
              <a:rPr lang="en-US" dirty="0"/>
            </a:br>
            <a:r>
              <a:rPr lang="en-US" dirty="0"/>
              <a:t>to avoid repeated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BD6C-EAA2-F986-A40A-1105DA80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D7F4-35CD-E1AE-08AD-0404DBE5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134" y="1586931"/>
            <a:ext cx="6801210" cy="4437062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1D45FFD-11BE-F847-235B-3236F08F8262}"/>
              </a:ext>
            </a:extLst>
          </p:cNvPr>
          <p:cNvSpPr/>
          <p:nvPr/>
        </p:nvSpPr>
        <p:spPr>
          <a:xfrm>
            <a:off x="979785" y="3356981"/>
            <a:ext cx="2617430" cy="28769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36E560-21CE-B4CD-BD86-35F7DF2D713B}"/>
              </a:ext>
            </a:extLst>
          </p:cNvPr>
          <p:cNvSpPr/>
          <p:nvPr/>
        </p:nvSpPr>
        <p:spPr>
          <a:xfrm>
            <a:off x="5291914" y="2494801"/>
            <a:ext cx="2617430" cy="28769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81ACF-C003-179F-B4DB-CD492FC16974}"/>
              </a:ext>
            </a:extLst>
          </p:cNvPr>
          <p:cNvSpPr txBox="1"/>
          <p:nvPr/>
        </p:nvSpPr>
        <p:spPr>
          <a:xfrm>
            <a:off x="7604544" y="1496128"/>
            <a:ext cx="4421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can store the calculated </a:t>
            </a:r>
            <a:br>
              <a:rPr lang="en-US" dirty="0"/>
            </a:br>
            <a:r>
              <a:rPr lang="en-US" dirty="0"/>
              <a:t>values we can avoid recalculation.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7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87A6-3965-A6A3-B6D1-F538ED0F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CC10-F286-F365-06FF-6D0E20332594}"/>
              </a:ext>
            </a:extLst>
          </p:cNvPr>
          <p:cNvSpPr txBox="1"/>
          <p:nvPr/>
        </p:nvSpPr>
        <p:spPr>
          <a:xfrm>
            <a:off x="7439075" y="1634298"/>
            <a:ext cx="4065537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int calc[MAXN];</a:t>
            </a:r>
          </a:p>
          <a:p>
            <a:r>
              <a:rPr lang="en-US" dirty="0">
                <a:latin typeface="Consolas" panose="020B0609020204030204" pitchFamily="49" charset="0"/>
              </a:rPr>
              <a:t>int Fib(int N){</a:t>
            </a:r>
          </a:p>
          <a:p>
            <a:r>
              <a:rPr lang="en-US" dirty="0">
                <a:latin typeface="Consolas" panose="020B0609020204030204" pitchFamily="49" charset="0"/>
              </a:rPr>
              <a:t>	if(n==0)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	if(n==1)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if(calc[n]!=-1){</a:t>
            </a:r>
          </a:p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		return calc[N];</a:t>
            </a:r>
          </a:p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calc[N] = Fib(N-1+Fib(N-2);</a:t>
            </a:r>
          </a:p>
          <a:p>
            <a:r>
              <a:rPr lang="en-US" dirty="0">
                <a:latin typeface="Consolas" panose="020B0609020204030204" pitchFamily="49" charset="0"/>
              </a:rPr>
              <a:t>	return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calc[N];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for(int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=0;i&lt;=</a:t>
            </a:r>
            <a:r>
              <a:rPr lang="en-US" dirty="0" err="1">
                <a:latin typeface="Consolas" panose="020B0609020204030204" pitchFamily="49" charset="0"/>
              </a:rPr>
              <a:t>MAXN;i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latin typeface="Consolas" panose="020B0609020204030204" pitchFamily="49" charset="0"/>
              </a:rPr>
              <a:t>		calc[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-1;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B401C-2CAA-492A-03CA-0D47AF6C8834}"/>
              </a:ext>
            </a:extLst>
          </p:cNvPr>
          <p:cNvSpPr txBox="1"/>
          <p:nvPr/>
        </p:nvSpPr>
        <p:spPr>
          <a:xfrm>
            <a:off x="1245855" y="2280628"/>
            <a:ext cx="444544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N){</a:t>
            </a:r>
          </a:p>
          <a:p>
            <a:r>
              <a:rPr lang="en-US" dirty="0">
                <a:latin typeface="Consolas" panose="020B0609020204030204" pitchFamily="49" charset="0"/>
              </a:rPr>
              <a:t>	if(N==0)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	else if(N==1)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	else return Fib(N-1)+Fib(N-2);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4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A392-3B92-D0FE-96AE-E44E66C7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0C6B-1437-1A87-CD19-C3F2238B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technique</a:t>
            </a:r>
          </a:p>
          <a:p>
            <a:r>
              <a:rPr lang="en-US" dirty="0"/>
              <a:t>Breaks problem into smaller subproblem.</a:t>
            </a:r>
          </a:p>
          <a:p>
            <a:r>
              <a:rPr lang="en-US" dirty="0"/>
              <a:t>Uses the solution of subproblems to solve the actual problem.</a:t>
            </a:r>
          </a:p>
          <a:p>
            <a:r>
              <a:rPr lang="en-US" dirty="0"/>
              <a:t>Uses a data structure to store the solutions of the subproblem.</a:t>
            </a:r>
          </a:p>
        </p:txBody>
      </p:sp>
    </p:spTree>
    <p:extLst>
      <p:ext uri="{BB962C8B-B14F-4D97-AF65-F5344CB8AC3E}">
        <p14:creationId xmlns:p14="http://schemas.microsoft.com/office/powerpoint/2010/main" val="7149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34D8-781D-0C18-237C-F7416743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CB39-1096-9095-C7BF-91B284D3D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properties</a:t>
            </a:r>
          </a:p>
          <a:p>
            <a:pPr lvl="1"/>
            <a:r>
              <a:rPr lang="en-US" b="1" dirty="0"/>
              <a:t>Overlapping subproblems: </a:t>
            </a:r>
            <a:r>
              <a:rPr lang="en-US" dirty="0"/>
              <a:t>The problem can be broken down into subproblems that are solved repeatedly.</a:t>
            </a:r>
          </a:p>
          <a:p>
            <a:pPr lvl="1"/>
            <a:r>
              <a:rPr lang="en-US" b="1" dirty="0"/>
              <a:t>Optimal Substructure: </a:t>
            </a:r>
            <a:r>
              <a:rPr lang="en-US" dirty="0"/>
              <a:t>The optimal solution to the problem can be obtained by combining optimal solutions to its subproblems.</a:t>
            </a:r>
          </a:p>
        </p:txBody>
      </p:sp>
    </p:spTree>
    <p:extLst>
      <p:ext uri="{BB962C8B-B14F-4D97-AF65-F5344CB8AC3E}">
        <p14:creationId xmlns:p14="http://schemas.microsoft.com/office/powerpoint/2010/main" val="26549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819C-8721-FC85-F101-CDC44B02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F572-948A-5420-6F69-9A281C53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some coins/notes with the cost</a:t>
            </a:r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…, C</a:t>
            </a:r>
            <a:r>
              <a:rPr lang="en-US" baseline="-25000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You are also given an amount W.</a:t>
            </a:r>
          </a:p>
          <a:p>
            <a:r>
              <a:rPr lang="en-US" dirty="0"/>
              <a:t>You need to tell the number of minimum coins needed to make W.</a:t>
            </a:r>
          </a:p>
        </p:txBody>
      </p:sp>
    </p:spTree>
    <p:extLst>
      <p:ext uri="{BB962C8B-B14F-4D97-AF65-F5344CB8AC3E}">
        <p14:creationId xmlns:p14="http://schemas.microsoft.com/office/powerpoint/2010/main" val="28727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6DD2-CAAB-7B87-12CA-407CE466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3021-4FAC-9BCB-7B9C-E42B139E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let C = {2, 5, 9, 13, 15}.</a:t>
            </a:r>
          </a:p>
          <a:p>
            <a:r>
              <a:rPr lang="en-US" dirty="0"/>
              <a:t>Let W = 22.</a:t>
            </a:r>
          </a:p>
          <a:p>
            <a:r>
              <a:rPr lang="en-US" dirty="0"/>
              <a:t>What will be the minimum number of coins to make W?</a:t>
            </a:r>
          </a:p>
          <a:p>
            <a:r>
              <a:rPr lang="en-US" dirty="0"/>
              <a:t>We can take 15, 5, and 2 to make 22.</a:t>
            </a:r>
          </a:p>
          <a:p>
            <a:r>
              <a:rPr lang="en-US" dirty="0"/>
              <a:t>We can also make 22 with 13 and 9, which is the minimum.</a:t>
            </a:r>
          </a:p>
          <a:p>
            <a:r>
              <a:rPr lang="en-US" dirty="0"/>
              <a:t>How do we solve the problem?</a:t>
            </a:r>
          </a:p>
        </p:txBody>
      </p:sp>
    </p:spTree>
    <p:extLst>
      <p:ext uri="{BB962C8B-B14F-4D97-AF65-F5344CB8AC3E}">
        <p14:creationId xmlns:p14="http://schemas.microsoft.com/office/powerpoint/2010/main" val="135761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D88E-9D43-1F54-08CA-29E45465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DF9E-580D-BFF5-5CE6-FB1BC96B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concept where a function calls itself.</a:t>
            </a:r>
          </a:p>
          <a:p>
            <a:r>
              <a:rPr lang="en-US" dirty="0"/>
              <a:t>Solves a problem by breaking it down into smaller, more manageable instance.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FB22-65C4-ED43-9395-DB216457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2B44-06B1-C380-81F7-6DCC7AAC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might try to take larger coins to make the amount of coin smaller.</a:t>
            </a:r>
          </a:p>
          <a:p>
            <a:r>
              <a:rPr lang="en-US" dirty="0"/>
              <a:t>But when we started with 15 we needed 3 coins.</a:t>
            </a:r>
          </a:p>
          <a:p>
            <a:r>
              <a:rPr lang="en-US" dirty="0"/>
              <a:t>So we can’t use greedy approach.</a:t>
            </a:r>
          </a:p>
        </p:txBody>
      </p:sp>
    </p:spTree>
    <p:extLst>
      <p:ext uri="{BB962C8B-B14F-4D97-AF65-F5344CB8AC3E}">
        <p14:creationId xmlns:p14="http://schemas.microsoft.com/office/powerpoint/2010/main" val="106533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FF2-D9E4-D94B-D027-75A69121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B592-64A0-415F-0C52-C4E8C6A8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could check all possible ways to check coins?</a:t>
            </a:r>
          </a:p>
          <a:p>
            <a:r>
              <a:rPr lang="en-US" dirty="0"/>
              <a:t>In how many ways can we take coins from 5 coins?</a:t>
            </a:r>
          </a:p>
          <a:p>
            <a:r>
              <a:rPr lang="en-US" dirty="0"/>
              <a:t>We can take 1 coin in 5C1 ways.</a:t>
            </a:r>
          </a:p>
          <a:p>
            <a:r>
              <a:rPr lang="en-US" dirty="0"/>
              <a:t>We can take 2 coins in 5C2 ways.</a:t>
            </a:r>
          </a:p>
          <a:p>
            <a:r>
              <a:rPr lang="en-US" dirty="0"/>
              <a:t>We can take 3 coins in 5C3 ways.</a:t>
            </a:r>
          </a:p>
          <a:p>
            <a:r>
              <a:rPr lang="en-US" dirty="0"/>
              <a:t>So we have 5C1+5C2+5C3+5C4+5C5 ways.</a:t>
            </a:r>
          </a:p>
          <a:p>
            <a:r>
              <a:rPr lang="en-US" dirty="0"/>
              <a:t>This is equal to 2</a:t>
            </a:r>
            <a:r>
              <a:rPr lang="en-US" baseline="30000" dirty="0"/>
              <a:t>5</a:t>
            </a:r>
            <a:r>
              <a:rPr lang="en-US" dirty="0"/>
              <a:t>-1.</a:t>
            </a:r>
          </a:p>
          <a:p>
            <a:r>
              <a:rPr lang="en-US" dirty="0"/>
              <a:t>How do we implement this?</a:t>
            </a:r>
          </a:p>
        </p:txBody>
      </p:sp>
    </p:spTree>
    <p:extLst>
      <p:ext uri="{BB962C8B-B14F-4D97-AF65-F5344CB8AC3E}">
        <p14:creationId xmlns:p14="http://schemas.microsoft.com/office/powerpoint/2010/main" val="27483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F903-01F3-81A2-3CD1-44B267C5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Slightly Different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95BD-2DD9-EEE3-30F2-89385FF4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solve a similar but easier problem first.</a:t>
            </a:r>
          </a:p>
          <a:p>
            <a:r>
              <a:rPr lang="en-US" dirty="0"/>
              <a:t>Is it possible to make W using the coins given?</a:t>
            </a:r>
          </a:p>
        </p:txBody>
      </p:sp>
    </p:spTree>
    <p:extLst>
      <p:ext uri="{BB962C8B-B14F-4D97-AF65-F5344CB8AC3E}">
        <p14:creationId xmlns:p14="http://schemas.microsoft.com/office/powerpoint/2010/main" val="41721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71F0-587A-FAFE-A871-C12F2602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716D-C686-6377-E679-BF55FBB4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coin we have two choices</a:t>
            </a:r>
          </a:p>
          <a:p>
            <a:pPr lvl="1"/>
            <a:r>
              <a:rPr lang="en-US" dirty="0"/>
              <a:t>We either take it</a:t>
            </a:r>
          </a:p>
          <a:p>
            <a:pPr lvl="1"/>
            <a:r>
              <a:rPr lang="en-US" dirty="0"/>
              <a:t>Or we don’t.</a:t>
            </a:r>
          </a:p>
          <a:p>
            <a:r>
              <a:rPr lang="en-US" dirty="0"/>
              <a:t>Let’s define S as the sum of the coins we have taken.</a:t>
            </a:r>
          </a:p>
          <a:p>
            <a:r>
              <a:rPr lang="en-US" dirty="0"/>
              <a:t>If we take a coin S will increase.</a:t>
            </a:r>
          </a:p>
          <a:p>
            <a:r>
              <a:rPr lang="en-US" dirty="0"/>
              <a:t>When will we end our recursion? (Base Case)</a:t>
            </a:r>
          </a:p>
          <a:p>
            <a:pPr lvl="1"/>
            <a:r>
              <a:rPr lang="en-US" dirty="0"/>
              <a:t>When we have no more coins to take.</a:t>
            </a:r>
          </a:p>
          <a:p>
            <a:pPr lvl="1"/>
            <a:r>
              <a:rPr lang="en-US" dirty="0"/>
              <a:t>We have reached the end of list.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42BE-38C7-EE39-EC4E-46B45908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0F51-713D-AB6F-2D5D-9A463EF6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define our recursion function now.</a:t>
            </a:r>
          </a:p>
          <a:p>
            <a:r>
              <a:rPr lang="en-US" dirty="0"/>
              <a:t>What will be the parameters of the function?</a:t>
            </a:r>
          </a:p>
          <a:p>
            <a:pPr lvl="1"/>
            <a:r>
              <a:rPr lang="en-US" dirty="0"/>
              <a:t>To check base case condition we need the index of current coin.</a:t>
            </a:r>
          </a:p>
          <a:p>
            <a:pPr lvl="1"/>
            <a:r>
              <a:rPr lang="en-US" dirty="0"/>
              <a:t>We also need the sum (S) to compare with W.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5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EB4B-53EF-F9E5-E899-0AB62D83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2EFF-EBF5-C28E-E23D-F7673D74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F be the recursive function.</a:t>
            </a:r>
          </a:p>
          <a:p>
            <a:r>
              <a:rPr lang="en-US" dirty="0"/>
              <a:t>The function declaration will be then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does the function imply?</a:t>
            </a:r>
          </a:p>
          <a:p>
            <a:r>
              <a:rPr lang="en-US" dirty="0"/>
              <a:t>It returns true if it is possible to achieve W when</a:t>
            </a:r>
          </a:p>
          <a:p>
            <a:pPr lvl="1"/>
            <a:r>
              <a:rPr lang="en-US" dirty="0"/>
              <a:t>We are at position index.</a:t>
            </a:r>
          </a:p>
          <a:p>
            <a:pPr lvl="1"/>
            <a:r>
              <a:rPr lang="en-US" dirty="0"/>
              <a:t>And we have </a:t>
            </a:r>
            <a:r>
              <a:rPr lang="en-US" dirty="0" err="1"/>
              <a:t>current_sum</a:t>
            </a:r>
            <a:r>
              <a:rPr lang="en-US" dirty="0"/>
              <a:t> changes.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C80AA-9748-5B44-3B69-64351BEBD4FA}"/>
              </a:ext>
            </a:extLst>
          </p:cNvPr>
          <p:cNvSpPr txBox="1"/>
          <p:nvPr/>
        </p:nvSpPr>
        <p:spPr>
          <a:xfrm>
            <a:off x="4040789" y="2734573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 F(int position, int </a:t>
            </a:r>
            <a:r>
              <a:rPr lang="en-US" dirty="0" err="1">
                <a:latin typeface="Consolas" panose="020B0609020204030204" pitchFamily="49" charset="0"/>
              </a:rPr>
              <a:t>current_sum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3189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2BF8-AD9E-78F5-B2BD-80A54325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0DE7F-D9ED-4E35-0AFA-E19DC3EB0FDE}"/>
              </a:ext>
            </a:extLst>
          </p:cNvPr>
          <p:cNvSpPr txBox="1"/>
          <p:nvPr/>
        </p:nvSpPr>
        <p:spPr>
          <a:xfrm>
            <a:off x="3148642" y="1414732"/>
            <a:ext cx="71176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vector&lt;int&gt;coin;</a:t>
            </a:r>
          </a:p>
          <a:p>
            <a:r>
              <a:rPr lang="en-US" dirty="0"/>
              <a:t>int n; // number of coins.</a:t>
            </a:r>
          </a:p>
          <a:p>
            <a:endParaRPr lang="en-US" dirty="0"/>
          </a:p>
          <a:p>
            <a:r>
              <a:rPr lang="en-US" dirty="0"/>
              <a:t>bool F(int position, int </a:t>
            </a:r>
            <a:r>
              <a:rPr lang="en-US" dirty="0" err="1"/>
              <a:t>current_sum</a:t>
            </a:r>
            <a:r>
              <a:rPr lang="en-US" dirty="0"/>
              <a:t>){</a:t>
            </a:r>
          </a:p>
          <a:p>
            <a:endParaRPr lang="en-US" dirty="0"/>
          </a:p>
          <a:p>
            <a:r>
              <a:rPr lang="en-US" dirty="0"/>
              <a:t>	if(</a:t>
            </a:r>
            <a:r>
              <a:rPr lang="en-US" dirty="0" err="1"/>
              <a:t>current_sum</a:t>
            </a:r>
            <a:r>
              <a:rPr lang="en-US" dirty="0"/>
              <a:t>==W) return 1;</a:t>
            </a:r>
          </a:p>
          <a:p>
            <a:endParaRPr lang="en-US" dirty="0"/>
          </a:p>
          <a:p>
            <a:r>
              <a:rPr lang="en-US" dirty="0"/>
              <a:t>	//Base Case</a:t>
            </a:r>
          </a:p>
          <a:p>
            <a:r>
              <a:rPr lang="en-US" dirty="0"/>
              <a:t>	if(position==n) return 0;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//Recursive case</a:t>
            </a:r>
          </a:p>
          <a:p>
            <a:r>
              <a:rPr lang="en-US" dirty="0"/>
              <a:t>	bool </a:t>
            </a:r>
            <a:r>
              <a:rPr lang="en-US" dirty="0" err="1"/>
              <a:t>take_coin</a:t>
            </a:r>
            <a:r>
              <a:rPr lang="en-US" dirty="0"/>
              <a:t> = F(position+1, </a:t>
            </a:r>
            <a:r>
              <a:rPr lang="en-US" dirty="0" err="1"/>
              <a:t>current_sum+coin</a:t>
            </a:r>
            <a:r>
              <a:rPr lang="en-US" dirty="0"/>
              <a:t>[position];</a:t>
            </a:r>
          </a:p>
          <a:p>
            <a:endParaRPr lang="en-US" dirty="0"/>
          </a:p>
          <a:p>
            <a:r>
              <a:rPr lang="en-US" dirty="0"/>
              <a:t>	bool </a:t>
            </a:r>
            <a:r>
              <a:rPr lang="en-US" dirty="0" err="1"/>
              <a:t>dont_take</a:t>
            </a:r>
            <a:r>
              <a:rPr lang="en-US" dirty="0"/>
              <a:t> = F(position+1, </a:t>
            </a:r>
            <a:r>
              <a:rPr lang="en-US" dirty="0" err="1"/>
              <a:t>current_sum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dirty="0" err="1"/>
              <a:t>take_coin</a:t>
            </a:r>
            <a:r>
              <a:rPr lang="en-US" dirty="0"/>
              <a:t> | </a:t>
            </a:r>
            <a:r>
              <a:rPr lang="en-US" dirty="0" err="1"/>
              <a:t>dont_take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779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198F-3879-FA29-A77A-AE947E96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B9F9-F653-387A-9943-9DAE7BFA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convert the recursive problem into dynamic  programming?</a:t>
            </a:r>
          </a:p>
          <a:p>
            <a:r>
              <a:rPr lang="en-US" dirty="0"/>
              <a:t>To avoid repetitive calculation we need to store the calculated values.</a:t>
            </a:r>
          </a:p>
          <a:p>
            <a:r>
              <a:rPr lang="en-US" dirty="0"/>
              <a:t>We need a 2d matrix now.</a:t>
            </a:r>
          </a:p>
        </p:txBody>
      </p:sp>
    </p:spTree>
    <p:extLst>
      <p:ext uri="{BB962C8B-B14F-4D97-AF65-F5344CB8AC3E}">
        <p14:creationId xmlns:p14="http://schemas.microsoft.com/office/powerpoint/2010/main" val="12370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6B87-4506-60EA-C4FA-3C42A1A2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540" y="132404"/>
            <a:ext cx="8911687" cy="790622"/>
          </a:xfrm>
        </p:spPr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51524-ECC5-92A1-D36B-03B30ABA419E}"/>
              </a:ext>
            </a:extLst>
          </p:cNvPr>
          <p:cNvSpPr txBox="1"/>
          <p:nvPr/>
        </p:nvSpPr>
        <p:spPr>
          <a:xfrm>
            <a:off x="3105510" y="794369"/>
            <a:ext cx="7300396" cy="56323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vector&lt;int&gt;coin;</a:t>
            </a:r>
          </a:p>
          <a:p>
            <a:r>
              <a:rPr lang="en-US" dirty="0"/>
              <a:t>int n; // number of coins.</a:t>
            </a:r>
          </a:p>
          <a:p>
            <a:r>
              <a:rPr lang="en-US" dirty="0"/>
              <a:t>int table[MAX_C][MAX_W]; // initialized to -1</a:t>
            </a:r>
          </a:p>
          <a:p>
            <a:r>
              <a:rPr lang="en-US" dirty="0"/>
              <a:t>bool F(int position, int </a:t>
            </a:r>
            <a:r>
              <a:rPr lang="en-US" dirty="0" err="1"/>
              <a:t>current_sum</a:t>
            </a:r>
            <a:r>
              <a:rPr lang="en-US" dirty="0"/>
              <a:t>){</a:t>
            </a:r>
          </a:p>
          <a:p>
            <a:endParaRPr lang="en-US" dirty="0"/>
          </a:p>
          <a:p>
            <a:r>
              <a:rPr lang="en-US" dirty="0"/>
              <a:t>	if(</a:t>
            </a:r>
            <a:r>
              <a:rPr lang="en-US" dirty="0" err="1"/>
              <a:t>current_sum</a:t>
            </a:r>
            <a:r>
              <a:rPr lang="en-US" dirty="0"/>
              <a:t>==W) return 1;</a:t>
            </a:r>
          </a:p>
          <a:p>
            <a:endParaRPr lang="en-US" dirty="0"/>
          </a:p>
          <a:p>
            <a:r>
              <a:rPr lang="en-US" dirty="0"/>
              <a:t>	//Base Case</a:t>
            </a:r>
          </a:p>
          <a:p>
            <a:r>
              <a:rPr lang="en-US" dirty="0"/>
              <a:t>	if(position==n) return 0;</a:t>
            </a:r>
          </a:p>
          <a:p>
            <a:r>
              <a:rPr lang="en-US" dirty="0"/>
              <a:t>	//check if already calculated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if(table[position][</a:t>
            </a:r>
            <a:r>
              <a:rPr lang="en-US" dirty="0" err="1">
                <a:highlight>
                  <a:srgbClr val="00FFFF"/>
                </a:highlight>
              </a:rPr>
              <a:t>current_sum</a:t>
            </a:r>
            <a:r>
              <a:rPr lang="en-US" dirty="0">
                <a:highlight>
                  <a:srgbClr val="00FFFF"/>
                </a:highlight>
              </a:rPr>
              <a:t>]!=-1) </a:t>
            </a:r>
          </a:p>
          <a:p>
            <a:r>
              <a:rPr lang="en-US" dirty="0">
                <a:highlight>
                  <a:srgbClr val="00FFFF"/>
                </a:highlight>
              </a:rPr>
              <a:t>		return table[position][</a:t>
            </a:r>
            <a:r>
              <a:rPr lang="en-US" dirty="0" err="1">
                <a:highlight>
                  <a:srgbClr val="00FFFF"/>
                </a:highlight>
              </a:rPr>
              <a:t>current_sum</a:t>
            </a:r>
            <a:r>
              <a:rPr lang="en-US" dirty="0">
                <a:highlight>
                  <a:srgbClr val="00FFFF"/>
                </a:highlight>
              </a:rPr>
              <a:t>];</a:t>
            </a:r>
          </a:p>
          <a:p>
            <a:endParaRPr lang="en-US" dirty="0"/>
          </a:p>
          <a:p>
            <a:r>
              <a:rPr lang="en-US" dirty="0"/>
              <a:t>	//Recursive case</a:t>
            </a:r>
          </a:p>
          <a:p>
            <a:r>
              <a:rPr lang="en-US" dirty="0"/>
              <a:t>	bool </a:t>
            </a:r>
            <a:r>
              <a:rPr lang="en-US" dirty="0" err="1"/>
              <a:t>take_coin</a:t>
            </a:r>
            <a:r>
              <a:rPr lang="en-US" dirty="0"/>
              <a:t> = F(position+1, </a:t>
            </a:r>
            <a:r>
              <a:rPr lang="en-US" dirty="0" err="1"/>
              <a:t>current_sum+coin</a:t>
            </a:r>
            <a:r>
              <a:rPr lang="en-US" dirty="0"/>
              <a:t>[position];</a:t>
            </a:r>
          </a:p>
          <a:p>
            <a:endParaRPr lang="en-US" dirty="0"/>
          </a:p>
          <a:p>
            <a:r>
              <a:rPr lang="en-US" dirty="0"/>
              <a:t>	bool </a:t>
            </a:r>
            <a:r>
              <a:rPr lang="en-US" dirty="0" err="1"/>
              <a:t>dont_take</a:t>
            </a:r>
            <a:r>
              <a:rPr lang="en-US" dirty="0"/>
              <a:t> = F(position+1, </a:t>
            </a:r>
            <a:r>
              <a:rPr lang="en-US" dirty="0" err="1"/>
              <a:t>current_sum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dirty="0">
                <a:highlight>
                  <a:srgbClr val="00FFFF"/>
                </a:highlight>
              </a:rPr>
              <a:t>table[position][</a:t>
            </a:r>
            <a:r>
              <a:rPr lang="en-US" dirty="0" err="1">
                <a:highlight>
                  <a:srgbClr val="00FFFF"/>
                </a:highlight>
              </a:rPr>
              <a:t>current_sum</a:t>
            </a:r>
            <a:r>
              <a:rPr lang="en-US" dirty="0">
                <a:highlight>
                  <a:srgbClr val="00FFFF"/>
                </a:highlight>
              </a:rPr>
              <a:t>] </a:t>
            </a:r>
            <a:r>
              <a:rPr lang="en-US" dirty="0"/>
              <a:t>= </a:t>
            </a:r>
            <a:r>
              <a:rPr lang="en-US" dirty="0" err="1"/>
              <a:t>take_coin</a:t>
            </a:r>
            <a:r>
              <a:rPr lang="en-US" dirty="0"/>
              <a:t> | </a:t>
            </a:r>
            <a:r>
              <a:rPr lang="en-US" dirty="0" err="1"/>
              <a:t>dont_take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9732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0253-5D11-1E70-F7A3-7B2D52FD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DAF6-A3E6-8ED7-ABAA-74CE9363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come back to our original problem.</a:t>
            </a:r>
          </a:p>
          <a:p>
            <a:r>
              <a:rPr lang="en-US" dirty="0"/>
              <a:t>We need to find the number of minimum coins.</a:t>
            </a:r>
          </a:p>
          <a:p>
            <a:r>
              <a:rPr lang="en-US" dirty="0"/>
              <a:t>When we take a coin our number of coin increases by 1.</a:t>
            </a:r>
          </a:p>
          <a:p>
            <a:r>
              <a:rPr lang="en-US" dirty="0"/>
              <a:t>If it is not possible to make W at all we should return something that indicates it.</a:t>
            </a:r>
          </a:p>
          <a:p>
            <a:pPr lvl="1"/>
            <a:r>
              <a:rPr lang="en-US" dirty="0"/>
              <a:t>We will use INF to indicate impossible.</a:t>
            </a:r>
          </a:p>
        </p:txBody>
      </p:sp>
    </p:spTree>
    <p:extLst>
      <p:ext uri="{BB962C8B-B14F-4D97-AF65-F5344CB8AC3E}">
        <p14:creationId xmlns:p14="http://schemas.microsoft.com/office/powerpoint/2010/main" val="31137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189B-14D0-A264-C1B7-F10A94B0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505E-5C28-A455-E2D7-4C417B5B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  <a:p>
            <a:pPr lvl="1"/>
            <a:r>
              <a:rPr lang="en-US" dirty="0"/>
              <a:t>Smallest instance that can be solved directly.</a:t>
            </a:r>
          </a:p>
          <a:p>
            <a:pPr lvl="1"/>
            <a:r>
              <a:rPr lang="en-US" dirty="0"/>
              <a:t>Prevent recursion from running indefinitely.</a:t>
            </a:r>
          </a:p>
          <a:p>
            <a:r>
              <a:rPr lang="en-US" dirty="0"/>
              <a:t>Recursive Case</a:t>
            </a:r>
          </a:p>
          <a:p>
            <a:pPr lvl="1"/>
            <a:r>
              <a:rPr lang="en-US" dirty="0"/>
              <a:t>Calls itself with a modified version.</a:t>
            </a:r>
          </a:p>
          <a:p>
            <a:pPr lvl="1"/>
            <a:r>
              <a:rPr lang="en-US" dirty="0"/>
              <a:t>Combines result of recursive calls to solve actual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4925-83AA-3B03-9E18-ABE37929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28" y="217903"/>
            <a:ext cx="8911687" cy="790622"/>
          </a:xfrm>
        </p:spPr>
        <p:txBody>
          <a:bodyPr/>
          <a:lstStyle/>
          <a:p>
            <a:r>
              <a:rPr lang="en-US" dirty="0"/>
              <a:t>Coin Change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C3980-9513-367A-1C77-2D7368B8A26C}"/>
              </a:ext>
            </a:extLst>
          </p:cNvPr>
          <p:cNvSpPr txBox="1"/>
          <p:nvPr/>
        </p:nvSpPr>
        <p:spPr>
          <a:xfrm>
            <a:off x="2786333" y="1008525"/>
            <a:ext cx="7782900" cy="5355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vector&lt;int&gt;coin;</a:t>
            </a:r>
          </a:p>
          <a:p>
            <a:r>
              <a:rPr lang="en-US" dirty="0"/>
              <a:t>int n; // number of coins.</a:t>
            </a:r>
          </a:p>
          <a:p>
            <a:r>
              <a:rPr lang="en-US" dirty="0"/>
              <a:t>int table[MAX_C][MAX_W]; // initialized to -1</a:t>
            </a:r>
          </a:p>
          <a:p>
            <a:r>
              <a:rPr lang="en-US" dirty="0"/>
              <a:t>int F(int position, int </a:t>
            </a:r>
            <a:r>
              <a:rPr lang="en-US" dirty="0" err="1"/>
              <a:t>current_sum</a:t>
            </a:r>
            <a:r>
              <a:rPr lang="en-US" dirty="0"/>
              <a:t>){</a:t>
            </a:r>
          </a:p>
          <a:p>
            <a:endParaRPr lang="en-US" dirty="0"/>
          </a:p>
          <a:p>
            <a:r>
              <a:rPr lang="en-US" dirty="0"/>
              <a:t>	if(</a:t>
            </a:r>
            <a:r>
              <a:rPr lang="en-US" dirty="0" err="1"/>
              <a:t>current_sum</a:t>
            </a:r>
            <a:r>
              <a:rPr lang="en-US" dirty="0"/>
              <a:t>==W) return 0;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if(position==n) return INF;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	//check if already calculated</a:t>
            </a:r>
          </a:p>
          <a:p>
            <a:r>
              <a:rPr lang="en-US" dirty="0"/>
              <a:t>	if(table[position][</a:t>
            </a:r>
            <a:r>
              <a:rPr lang="en-US" dirty="0" err="1"/>
              <a:t>current_sum</a:t>
            </a:r>
            <a:r>
              <a:rPr lang="en-US" dirty="0"/>
              <a:t>]!=-1) </a:t>
            </a:r>
          </a:p>
          <a:p>
            <a:r>
              <a:rPr lang="en-US" dirty="0"/>
              <a:t>		return table[position][</a:t>
            </a:r>
            <a:r>
              <a:rPr lang="en-US" dirty="0" err="1"/>
              <a:t>current_sum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	//Recursive case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int </a:t>
            </a:r>
            <a:r>
              <a:rPr lang="en-US" dirty="0" err="1">
                <a:highlight>
                  <a:srgbClr val="00FFFF"/>
                </a:highlight>
              </a:rPr>
              <a:t>take_coin</a:t>
            </a:r>
            <a:r>
              <a:rPr lang="en-US" dirty="0">
                <a:highlight>
                  <a:srgbClr val="00FFFF"/>
                </a:highlight>
              </a:rPr>
              <a:t> = 1 + F(position+1, </a:t>
            </a:r>
            <a:r>
              <a:rPr lang="en-US" dirty="0" err="1">
                <a:highlight>
                  <a:srgbClr val="00FFFF"/>
                </a:highlight>
              </a:rPr>
              <a:t>current_sum+coin</a:t>
            </a:r>
            <a:r>
              <a:rPr lang="en-US" dirty="0">
                <a:highlight>
                  <a:srgbClr val="00FFFF"/>
                </a:highlight>
              </a:rPr>
              <a:t>[position]);</a:t>
            </a:r>
          </a:p>
          <a:p>
            <a:endParaRPr lang="en-US" dirty="0"/>
          </a:p>
          <a:p>
            <a:r>
              <a:rPr lang="en-US" dirty="0"/>
              <a:t>	int </a:t>
            </a:r>
            <a:r>
              <a:rPr lang="en-US" dirty="0" err="1"/>
              <a:t>dont_take</a:t>
            </a:r>
            <a:r>
              <a:rPr lang="en-US" dirty="0"/>
              <a:t> = F(position+1, </a:t>
            </a:r>
            <a:r>
              <a:rPr lang="en-US" dirty="0" err="1"/>
              <a:t>current_sum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return table[position][</a:t>
            </a:r>
            <a:r>
              <a:rPr lang="en-US" dirty="0" err="1"/>
              <a:t>current_sum</a:t>
            </a:r>
            <a:r>
              <a:rPr lang="en-US" dirty="0"/>
              <a:t>] = min(</a:t>
            </a:r>
            <a:r>
              <a:rPr lang="en-US" dirty="0" err="1"/>
              <a:t>take_coin</a:t>
            </a:r>
            <a:r>
              <a:rPr lang="en-US" dirty="0"/>
              <a:t>, </a:t>
            </a:r>
            <a:r>
              <a:rPr lang="en-US" dirty="0" err="1"/>
              <a:t>dont_take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16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4DC4-1B88-89F3-9CAF-2698A451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A65A-AECF-A7EA-26B3-CA350204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D284-010A-7253-2203-94BDEE1A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7A03-DCEB-4F0B-6746-7807C497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the series 1,2,…,N.</a:t>
            </a:r>
          </a:p>
          <a:p>
            <a:r>
              <a:rPr lang="en-US" dirty="0"/>
              <a:t>Let f(N) be the function that returns the value</a:t>
            </a:r>
          </a:p>
          <a:p>
            <a:pPr lvl="1"/>
            <a:r>
              <a:rPr lang="en-US" dirty="0"/>
              <a:t>1+2+…+N</a:t>
            </a:r>
          </a:p>
          <a:p>
            <a:r>
              <a:rPr lang="en-US" dirty="0"/>
              <a:t>Then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7135D-BC1F-0948-4A9F-E89CB0FDE620}"/>
              </a:ext>
            </a:extLst>
          </p:cNvPr>
          <p:cNvSpPr txBox="1"/>
          <p:nvPr/>
        </p:nvSpPr>
        <p:spPr>
          <a:xfrm>
            <a:off x="4511447" y="3556234"/>
            <a:ext cx="39045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f(1) = 1</a:t>
            </a:r>
          </a:p>
          <a:p>
            <a:r>
              <a:rPr lang="en-US" sz="2800" dirty="0"/>
              <a:t>f(2) = 1 + 2</a:t>
            </a:r>
          </a:p>
          <a:p>
            <a:r>
              <a:rPr lang="en-US" sz="2800" dirty="0"/>
              <a:t>f(3) = 1 + 2 + 3</a:t>
            </a:r>
          </a:p>
          <a:p>
            <a:r>
              <a:rPr lang="en-US" sz="2800" dirty="0"/>
              <a:t>f(4) = 1 + 2 + 3 + 4</a:t>
            </a:r>
          </a:p>
          <a:p>
            <a:r>
              <a:rPr lang="en-US" sz="2800" dirty="0"/>
              <a:t>f(5) = 1 + 2 + 3 + 4 + 5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027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61D5-A5F9-DBD2-260C-08BEB402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C4AC-2B8D-D0CD-C7BF-C9FE370E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try to convert the equations to apply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4ED4D-67C1-39C0-3840-00BBB69DE3C0}"/>
              </a:ext>
            </a:extLst>
          </p:cNvPr>
          <p:cNvSpPr txBox="1"/>
          <p:nvPr/>
        </p:nvSpPr>
        <p:spPr>
          <a:xfrm>
            <a:off x="3167315" y="2000658"/>
            <a:ext cx="64354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f(1) = 1</a:t>
            </a:r>
          </a:p>
          <a:p>
            <a:r>
              <a:rPr lang="en-US" sz="2800" dirty="0"/>
              <a:t>f(2) = 1 + 2                   = f(1) + 2</a:t>
            </a:r>
          </a:p>
          <a:p>
            <a:r>
              <a:rPr lang="en-US" sz="2800" dirty="0"/>
              <a:t>f(3) = 1 + 2 + 3             = f(2) + 3</a:t>
            </a:r>
          </a:p>
          <a:p>
            <a:r>
              <a:rPr lang="en-US" sz="2800" dirty="0"/>
              <a:t>f(4) = 1 + 2 + 3 + 4       = f(3) + 4 </a:t>
            </a:r>
          </a:p>
          <a:p>
            <a:r>
              <a:rPr lang="en-US" sz="2800" dirty="0"/>
              <a:t>f(5) = 1 + 2 + 3 + 4 + 5 = f(4) + 5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f(N) = 1+ 2 + … + N     = f(N-1) + N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76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42E-D9DC-4FBC-C12A-CD854ACE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10FD-3F92-1A4C-4CFD-A2EB57CA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write a program to solve the problem.</a:t>
            </a:r>
          </a:p>
          <a:p>
            <a:r>
              <a:rPr lang="en-US" dirty="0"/>
              <a:t>Base Case</a:t>
            </a:r>
          </a:p>
          <a:p>
            <a:endParaRPr lang="en-US" dirty="0"/>
          </a:p>
          <a:p>
            <a:r>
              <a:rPr lang="en-US" dirty="0"/>
              <a:t>Recursive Case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37F02-D352-A31E-6338-1540E30CD99F}"/>
              </a:ext>
            </a:extLst>
          </p:cNvPr>
          <p:cNvSpPr txBox="1"/>
          <p:nvPr/>
        </p:nvSpPr>
        <p:spPr>
          <a:xfrm>
            <a:off x="5076519" y="234638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(N==1) return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AF055-D71E-E27E-6B19-D61348357294}"/>
              </a:ext>
            </a:extLst>
          </p:cNvPr>
          <p:cNvSpPr txBox="1"/>
          <p:nvPr/>
        </p:nvSpPr>
        <p:spPr>
          <a:xfrm>
            <a:off x="5076519" y="337048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 N + f(N-1)</a:t>
            </a:r>
          </a:p>
        </p:txBody>
      </p:sp>
    </p:spTree>
    <p:extLst>
      <p:ext uri="{BB962C8B-B14F-4D97-AF65-F5344CB8AC3E}">
        <p14:creationId xmlns:p14="http://schemas.microsoft.com/office/powerpoint/2010/main" val="10917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E0B9-D12B-0D95-D898-7A57B64F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0DB4-A4EE-440E-A850-054FF9AE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recursive function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B7A3B-388D-6FBB-7F7A-6411CA92DD69}"/>
              </a:ext>
            </a:extLst>
          </p:cNvPr>
          <p:cNvSpPr txBox="1"/>
          <p:nvPr/>
        </p:nvSpPr>
        <p:spPr>
          <a:xfrm>
            <a:off x="4804563" y="2263572"/>
            <a:ext cx="40206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sumUptoN</a:t>
            </a:r>
            <a:r>
              <a:rPr lang="en-US" dirty="0">
                <a:latin typeface="Consolas" panose="020B0609020204030204" pitchFamily="49" charset="0"/>
              </a:rPr>
              <a:t>(int N){</a:t>
            </a:r>
          </a:p>
          <a:p>
            <a:r>
              <a:rPr lang="en-US" dirty="0">
                <a:latin typeface="Consolas" panose="020B0609020204030204" pitchFamily="49" charset="0"/>
              </a:rPr>
              <a:t>	if(N==1)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	else </a:t>
            </a:r>
          </a:p>
          <a:p>
            <a:r>
              <a:rPr lang="en-US" dirty="0">
                <a:latin typeface="Consolas" panose="020B0609020204030204" pitchFamily="49" charset="0"/>
              </a:rPr>
              <a:t>		return </a:t>
            </a:r>
            <a:r>
              <a:rPr lang="en-US" dirty="0" err="1">
                <a:latin typeface="Consolas" panose="020B0609020204030204" pitchFamily="49" charset="0"/>
              </a:rPr>
              <a:t>N+sumUptoN</a:t>
            </a:r>
            <a:r>
              <a:rPr lang="en-US" dirty="0">
                <a:latin typeface="Consolas" panose="020B0609020204030204" pitchFamily="49" charset="0"/>
              </a:rPr>
              <a:t>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000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27CF-6BA4-4023-A912-5E87C9D0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B263-984B-F6CD-84F3-829DCA42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look at another example now.</a:t>
            </a:r>
          </a:p>
          <a:p>
            <a:r>
              <a:rPr lang="en-US" dirty="0"/>
              <a:t>Fibonacci Sequence</a:t>
            </a:r>
          </a:p>
          <a:p>
            <a:pPr marL="0" indent="0">
              <a:buNone/>
            </a:pPr>
            <a:r>
              <a:rPr lang="en-US" dirty="0"/>
              <a:t>                 0, 1, 1, 2, 3, 5, 8, 13, 21, 34, …..</a:t>
            </a:r>
          </a:p>
          <a:p>
            <a:r>
              <a:rPr lang="en-US" dirty="0"/>
              <a:t>Except for the first two elements, all elements are the sum of previous two elements.</a:t>
            </a:r>
          </a:p>
          <a:p>
            <a:r>
              <a:rPr lang="en-US" dirty="0"/>
              <a:t>Let Fib(N) be the function to calculate </a:t>
            </a:r>
            <a:r>
              <a:rPr lang="en-US" dirty="0" err="1"/>
              <a:t>N’th</a:t>
            </a:r>
            <a:r>
              <a:rPr lang="en-US" dirty="0"/>
              <a:t> Fibonacci number. </a:t>
            </a:r>
          </a:p>
        </p:txBody>
      </p:sp>
    </p:spTree>
    <p:extLst>
      <p:ext uri="{BB962C8B-B14F-4D97-AF65-F5344CB8AC3E}">
        <p14:creationId xmlns:p14="http://schemas.microsoft.com/office/powerpoint/2010/main" val="13689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6A0A-63E1-A6B8-0DF0-8A6956FA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32E3-801C-0C06-6440-2B83CAC5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recursion we can define the function 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F839C-9C80-B7A5-EDB8-F61996F80587}"/>
              </a:ext>
            </a:extLst>
          </p:cNvPr>
          <p:cNvSpPr txBox="1"/>
          <p:nvPr/>
        </p:nvSpPr>
        <p:spPr>
          <a:xfrm>
            <a:off x="4104910" y="2263438"/>
            <a:ext cx="39821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Fib(0) = 0</a:t>
            </a:r>
          </a:p>
          <a:p>
            <a:r>
              <a:rPr lang="en-US" sz="2400" dirty="0"/>
              <a:t>Fib(1) = 1</a:t>
            </a:r>
          </a:p>
          <a:p>
            <a:r>
              <a:rPr lang="en-US" sz="2400" dirty="0"/>
              <a:t>Fib(2) = Fib(0)+ Fib(1)</a:t>
            </a:r>
          </a:p>
          <a:p>
            <a:r>
              <a:rPr lang="en-US" sz="2400" dirty="0"/>
              <a:t>.</a:t>
            </a:r>
          </a:p>
          <a:p>
            <a:r>
              <a:rPr lang="en-US" sz="2400" dirty="0"/>
              <a:t>.</a:t>
            </a:r>
          </a:p>
          <a:p>
            <a:r>
              <a:rPr lang="en-US" sz="2400" dirty="0"/>
              <a:t>.</a:t>
            </a:r>
          </a:p>
          <a:p>
            <a:r>
              <a:rPr lang="en-US" sz="2400" dirty="0"/>
              <a:t>Fib(N) = Fib(N-2)+ Fib(N-1)</a:t>
            </a:r>
          </a:p>
        </p:txBody>
      </p:sp>
    </p:spTree>
    <p:extLst>
      <p:ext uri="{BB962C8B-B14F-4D97-AF65-F5344CB8AC3E}">
        <p14:creationId xmlns:p14="http://schemas.microsoft.com/office/powerpoint/2010/main" val="352577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864</TotalTime>
  <Words>1699</Words>
  <Application>Microsoft Office PowerPoint</Application>
  <PresentationFormat>Widescreen</PresentationFormat>
  <Paragraphs>230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Consolas</vt:lpstr>
      <vt:lpstr>Wingdings 3</vt:lpstr>
      <vt:lpstr>Wisp</vt:lpstr>
      <vt:lpstr>Introduction to  Dynamic Programming</vt:lpstr>
      <vt:lpstr>Recursion Revisited</vt:lpstr>
      <vt:lpstr>Key Characteristics of Recursion</vt:lpstr>
      <vt:lpstr>Recursion Example</vt:lpstr>
      <vt:lpstr>Recursion Example</vt:lpstr>
      <vt:lpstr>Recursion Example</vt:lpstr>
      <vt:lpstr>Recursion Example</vt:lpstr>
      <vt:lpstr>Another Example </vt:lpstr>
      <vt:lpstr>Fibonacci Sequence</vt:lpstr>
      <vt:lpstr>Fibonacci Sequence</vt:lpstr>
      <vt:lpstr>Fibonacci Sequence</vt:lpstr>
      <vt:lpstr>Fibonacci Sequence</vt:lpstr>
      <vt:lpstr>Fibonacci Sequence</vt:lpstr>
      <vt:lpstr>Fibonacci Sequence</vt:lpstr>
      <vt:lpstr>Fibonacci Sequence</vt:lpstr>
      <vt:lpstr>Dynamic Programming</vt:lpstr>
      <vt:lpstr>Dynamic Programming</vt:lpstr>
      <vt:lpstr>Coin Change Problem</vt:lpstr>
      <vt:lpstr>Coin Change Problem</vt:lpstr>
      <vt:lpstr>Greedy Approach</vt:lpstr>
      <vt:lpstr>All Possible Ways</vt:lpstr>
      <vt:lpstr>A Slightly Different Problem</vt:lpstr>
      <vt:lpstr>Applying Recursion</vt:lpstr>
      <vt:lpstr>Applying Recursion</vt:lpstr>
      <vt:lpstr>Recursive Function</vt:lpstr>
      <vt:lpstr>Recursion Function</vt:lpstr>
      <vt:lpstr>Applying Dynamic Programming</vt:lpstr>
      <vt:lpstr>Memoization</vt:lpstr>
      <vt:lpstr>Original Problem</vt:lpstr>
      <vt:lpstr>Coin Change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Dynamic Programming</dc:title>
  <dc:creator>Md Mehrab Hossain Opi</dc:creator>
  <cp:lastModifiedBy>NLP LAB</cp:lastModifiedBy>
  <cp:revision>2</cp:revision>
  <dcterms:created xsi:type="dcterms:W3CDTF">2023-09-10T14:03:41Z</dcterms:created>
  <dcterms:modified xsi:type="dcterms:W3CDTF">2023-09-12T10:36:56Z</dcterms:modified>
</cp:coreProperties>
</file>