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Mehrab Hossain Opi" userId="8a26925b80f9e391" providerId="LiveId" clId="{8FE90DD0-6A2A-4BCD-8654-E5439A154D46}"/>
    <pc:docChg chg="undo custSel addSld delSld modSld sldOrd">
      <pc:chgData name="Md Mehrab Hossain Opi" userId="8a26925b80f9e391" providerId="LiveId" clId="{8FE90DD0-6A2A-4BCD-8654-E5439A154D46}" dt="2023-09-04T03:18:45.556" v="1207" actId="20577"/>
      <pc:docMkLst>
        <pc:docMk/>
      </pc:docMkLst>
      <pc:sldChg chg="addSp delSp modSp mod">
        <pc:chgData name="Md Mehrab Hossain Opi" userId="8a26925b80f9e391" providerId="LiveId" clId="{8FE90DD0-6A2A-4BCD-8654-E5439A154D46}" dt="2023-09-04T02:49:43.787" v="3" actId="478"/>
        <pc:sldMkLst>
          <pc:docMk/>
          <pc:sldMk cId="3503401089" sldId="261"/>
        </pc:sldMkLst>
        <pc:spChg chg="add del mod">
          <ac:chgData name="Md Mehrab Hossain Opi" userId="8a26925b80f9e391" providerId="LiveId" clId="{8FE90DD0-6A2A-4BCD-8654-E5439A154D46}" dt="2023-09-04T02:49:43.787" v="3" actId="478"/>
          <ac:spMkLst>
            <pc:docMk/>
            <pc:sldMk cId="3503401089" sldId="261"/>
            <ac:spMk id="7" creationId="{A57DD420-47B8-6044-001D-267B34F1AE6F}"/>
          </ac:spMkLst>
        </pc:spChg>
        <pc:picChg chg="del">
          <ac:chgData name="Md Mehrab Hossain Opi" userId="8a26925b80f9e391" providerId="LiveId" clId="{8FE90DD0-6A2A-4BCD-8654-E5439A154D46}" dt="2023-09-04T02:49:38.345" v="0" actId="478"/>
          <ac:picMkLst>
            <pc:docMk/>
            <pc:sldMk cId="3503401089" sldId="261"/>
            <ac:picMk id="5" creationId="{8F3A6371-37FE-E6FA-1FF1-4410781C4973}"/>
          </ac:picMkLst>
        </pc:picChg>
        <pc:picChg chg="add mod">
          <ac:chgData name="Md Mehrab Hossain Opi" userId="8a26925b80f9e391" providerId="LiveId" clId="{8FE90DD0-6A2A-4BCD-8654-E5439A154D46}" dt="2023-09-04T02:49:40.725" v="2" actId="1076"/>
          <ac:picMkLst>
            <pc:docMk/>
            <pc:sldMk cId="3503401089" sldId="261"/>
            <ac:picMk id="9" creationId="{5D39AD5D-2AD1-B23D-0FDB-A182D4A49EED}"/>
          </ac:picMkLst>
        </pc:picChg>
      </pc:sldChg>
      <pc:sldChg chg="addSp delSp modSp new mod">
        <pc:chgData name="Md Mehrab Hossain Opi" userId="8a26925b80f9e391" providerId="LiveId" clId="{8FE90DD0-6A2A-4BCD-8654-E5439A154D46}" dt="2023-09-04T02:51:09.921" v="90" actId="20577"/>
        <pc:sldMkLst>
          <pc:docMk/>
          <pc:sldMk cId="810313357" sldId="262"/>
        </pc:sldMkLst>
        <pc:spChg chg="mod">
          <ac:chgData name="Md Mehrab Hossain Opi" userId="8a26925b80f9e391" providerId="LiveId" clId="{8FE90DD0-6A2A-4BCD-8654-E5439A154D46}" dt="2023-09-04T02:49:50.646" v="11" actId="20577"/>
          <ac:spMkLst>
            <pc:docMk/>
            <pc:sldMk cId="810313357" sldId="262"/>
            <ac:spMk id="2" creationId="{09B89BB3-2DDF-7E1B-D907-76B680E312CC}"/>
          </ac:spMkLst>
        </pc:spChg>
        <pc:spChg chg="add del mod">
          <ac:chgData name="Md Mehrab Hossain Opi" userId="8a26925b80f9e391" providerId="LiveId" clId="{8FE90DD0-6A2A-4BCD-8654-E5439A154D46}" dt="2023-09-04T02:50:19.467" v="62" actId="20577"/>
          <ac:spMkLst>
            <pc:docMk/>
            <pc:sldMk cId="810313357" sldId="262"/>
            <ac:spMk id="3" creationId="{C206E6AE-7DC8-3D28-B491-FF7235A7E1F3}"/>
          </ac:spMkLst>
        </pc:spChg>
        <pc:graphicFrameChg chg="add mod modGraphic">
          <ac:chgData name="Md Mehrab Hossain Opi" userId="8a26925b80f9e391" providerId="LiveId" clId="{8FE90DD0-6A2A-4BCD-8654-E5439A154D46}" dt="2023-09-04T02:51:09.921" v="90" actId="20577"/>
          <ac:graphicFrameMkLst>
            <pc:docMk/>
            <pc:sldMk cId="810313357" sldId="262"/>
            <ac:graphicFrameMk id="8" creationId="{215E0776-7893-9767-35E5-3C00BF96C175}"/>
          </ac:graphicFrameMkLst>
        </pc:graphicFrameChg>
        <pc:picChg chg="add del mod ord">
          <ac:chgData name="Md Mehrab Hossain Opi" userId="8a26925b80f9e391" providerId="LiveId" clId="{8FE90DD0-6A2A-4BCD-8654-E5439A154D46}" dt="2023-09-04T02:50:00.930" v="15" actId="22"/>
          <ac:picMkLst>
            <pc:docMk/>
            <pc:sldMk cId="810313357" sldId="262"/>
            <ac:picMk id="5" creationId="{467E7600-9479-EAD5-7EDF-E769588A31C2}"/>
          </ac:picMkLst>
        </pc:picChg>
        <pc:picChg chg="add mod">
          <ac:chgData name="Md Mehrab Hossain Opi" userId="8a26925b80f9e391" providerId="LiveId" clId="{8FE90DD0-6A2A-4BCD-8654-E5439A154D46}" dt="2023-09-04T02:50:33.437" v="67" actId="1076"/>
          <ac:picMkLst>
            <pc:docMk/>
            <pc:sldMk cId="810313357" sldId="262"/>
            <ac:picMk id="7" creationId="{F994D33C-446A-B271-03D5-BD292B11371F}"/>
          </ac:picMkLst>
        </pc:picChg>
      </pc:sldChg>
      <pc:sldChg chg="modSp add mod">
        <pc:chgData name="Md Mehrab Hossain Opi" userId="8a26925b80f9e391" providerId="LiveId" clId="{8FE90DD0-6A2A-4BCD-8654-E5439A154D46}" dt="2023-09-04T02:51:38.660" v="142" actId="20577"/>
        <pc:sldMkLst>
          <pc:docMk/>
          <pc:sldMk cId="3229794729" sldId="263"/>
        </pc:sldMkLst>
        <pc:spChg chg="mod">
          <ac:chgData name="Md Mehrab Hossain Opi" userId="8a26925b80f9e391" providerId="LiveId" clId="{8FE90DD0-6A2A-4BCD-8654-E5439A154D46}" dt="2023-09-04T02:51:38.660" v="142" actId="20577"/>
          <ac:spMkLst>
            <pc:docMk/>
            <pc:sldMk cId="3229794729" sldId="263"/>
            <ac:spMk id="3" creationId="{C206E6AE-7DC8-3D28-B491-FF7235A7E1F3}"/>
          </ac:spMkLst>
        </pc:spChg>
      </pc:sldChg>
      <pc:sldChg chg="addSp modSp add mod">
        <pc:chgData name="Md Mehrab Hossain Opi" userId="8a26925b80f9e391" providerId="LiveId" clId="{8FE90DD0-6A2A-4BCD-8654-E5439A154D46}" dt="2023-09-04T02:54:45.734" v="264" actId="14100"/>
        <pc:sldMkLst>
          <pc:docMk/>
          <pc:sldMk cId="3941404993" sldId="264"/>
        </pc:sldMkLst>
        <pc:spChg chg="mod">
          <ac:chgData name="Md Mehrab Hossain Opi" userId="8a26925b80f9e391" providerId="LiveId" clId="{8FE90DD0-6A2A-4BCD-8654-E5439A154D46}" dt="2023-09-04T02:52:15.617" v="188" actId="20577"/>
          <ac:spMkLst>
            <pc:docMk/>
            <pc:sldMk cId="3941404993" sldId="264"/>
            <ac:spMk id="3" creationId="{C206E6AE-7DC8-3D28-B491-FF7235A7E1F3}"/>
          </ac:spMkLst>
        </pc:spChg>
        <pc:cxnChg chg="add mod">
          <ac:chgData name="Md Mehrab Hossain Opi" userId="8a26925b80f9e391" providerId="LiveId" clId="{8FE90DD0-6A2A-4BCD-8654-E5439A154D46}" dt="2023-09-04T02:54:45.734" v="264" actId="14100"/>
          <ac:cxnSpMkLst>
            <pc:docMk/>
            <pc:sldMk cId="3941404993" sldId="264"/>
            <ac:cxnSpMk id="5" creationId="{2318EAF2-0E3F-0B37-90B8-DA9B01B92A6A}"/>
          </ac:cxnSpMkLst>
        </pc:cxnChg>
      </pc:sldChg>
      <pc:sldChg chg="addSp delSp modSp add mod">
        <pc:chgData name="Md Mehrab Hossain Opi" userId="8a26925b80f9e391" providerId="LiveId" clId="{8FE90DD0-6A2A-4BCD-8654-E5439A154D46}" dt="2023-09-04T02:55:09.798" v="268"/>
        <pc:sldMkLst>
          <pc:docMk/>
          <pc:sldMk cId="1256672830" sldId="265"/>
        </pc:sldMkLst>
        <pc:spChg chg="mod">
          <ac:chgData name="Md Mehrab Hossain Opi" userId="8a26925b80f9e391" providerId="LiveId" clId="{8FE90DD0-6A2A-4BCD-8654-E5439A154D46}" dt="2023-09-04T02:52:31.745" v="221" actId="20577"/>
          <ac:spMkLst>
            <pc:docMk/>
            <pc:sldMk cId="1256672830" sldId="265"/>
            <ac:spMk id="3" creationId="{C206E6AE-7DC8-3D28-B491-FF7235A7E1F3}"/>
          </ac:spMkLst>
        </pc:spChg>
        <pc:graphicFrameChg chg="modGraphic">
          <ac:chgData name="Md Mehrab Hossain Opi" userId="8a26925b80f9e391" providerId="LiveId" clId="{8FE90DD0-6A2A-4BCD-8654-E5439A154D46}" dt="2023-09-04T02:53:12.047" v="225" actId="207"/>
          <ac:graphicFrameMkLst>
            <pc:docMk/>
            <pc:sldMk cId="1256672830" sldId="265"/>
            <ac:graphicFrameMk id="8" creationId="{215E0776-7893-9767-35E5-3C00BF96C175}"/>
          </ac:graphicFrameMkLst>
        </pc:graphicFrameChg>
        <pc:picChg chg="add del mod">
          <ac:chgData name="Md Mehrab Hossain Opi" userId="8a26925b80f9e391" providerId="LiveId" clId="{8FE90DD0-6A2A-4BCD-8654-E5439A154D46}" dt="2023-09-04T02:54:59.970" v="266"/>
          <ac:picMkLst>
            <pc:docMk/>
            <pc:sldMk cId="1256672830" sldId="265"/>
            <ac:picMk id="4" creationId="{B3A7E0A5-0B60-8529-3BEB-604336377CBF}"/>
          </ac:picMkLst>
        </pc:picChg>
        <pc:picChg chg="add mod">
          <ac:chgData name="Md Mehrab Hossain Opi" userId="8a26925b80f9e391" providerId="LiveId" clId="{8FE90DD0-6A2A-4BCD-8654-E5439A154D46}" dt="2023-09-04T02:55:09.798" v="268"/>
          <ac:picMkLst>
            <pc:docMk/>
            <pc:sldMk cId="1256672830" sldId="265"/>
            <ac:picMk id="5" creationId="{F537E63E-F52E-55C3-B732-1FAAAFEFB398}"/>
          </ac:picMkLst>
        </pc:picChg>
        <pc:picChg chg="del">
          <ac:chgData name="Md Mehrab Hossain Opi" userId="8a26925b80f9e391" providerId="LiveId" clId="{8FE90DD0-6A2A-4BCD-8654-E5439A154D46}" dt="2023-09-04T02:55:09.564" v="267" actId="478"/>
          <ac:picMkLst>
            <pc:docMk/>
            <pc:sldMk cId="1256672830" sldId="265"/>
            <ac:picMk id="7" creationId="{F994D33C-446A-B271-03D5-BD292B11371F}"/>
          </ac:picMkLst>
        </pc:picChg>
        <pc:cxnChg chg="add mod">
          <ac:chgData name="Md Mehrab Hossain Opi" userId="8a26925b80f9e391" providerId="LiveId" clId="{8FE90DD0-6A2A-4BCD-8654-E5439A154D46}" dt="2023-09-04T02:55:09.798" v="268"/>
          <ac:cxnSpMkLst>
            <pc:docMk/>
            <pc:sldMk cId="1256672830" sldId="265"/>
            <ac:cxnSpMk id="6" creationId="{B844B14A-4341-FD2B-BF4C-045AE26CCFA2}"/>
          </ac:cxnSpMkLst>
        </pc:cxnChg>
      </pc:sldChg>
      <pc:sldChg chg="addSp delSp modSp add del mod ord">
        <pc:chgData name="Md Mehrab Hossain Opi" userId="8a26925b80f9e391" providerId="LiveId" clId="{8FE90DD0-6A2A-4BCD-8654-E5439A154D46}" dt="2023-09-04T02:55:14.205" v="270"/>
        <pc:sldMkLst>
          <pc:docMk/>
          <pc:sldMk cId="1182491200" sldId="266"/>
        </pc:sldMkLst>
        <pc:spChg chg="mod">
          <ac:chgData name="Md Mehrab Hossain Opi" userId="8a26925b80f9e391" providerId="LiveId" clId="{8FE90DD0-6A2A-4BCD-8654-E5439A154D46}" dt="2023-09-04T02:53:42.226" v="254" actId="20577"/>
          <ac:spMkLst>
            <pc:docMk/>
            <pc:sldMk cId="1182491200" sldId="266"/>
            <ac:spMk id="3" creationId="{C206E6AE-7DC8-3D28-B491-FF7235A7E1F3}"/>
          </ac:spMkLst>
        </pc:spChg>
        <pc:graphicFrameChg chg="modGraphic">
          <ac:chgData name="Md Mehrab Hossain Opi" userId="8a26925b80f9e391" providerId="LiveId" clId="{8FE90DD0-6A2A-4BCD-8654-E5439A154D46}" dt="2023-09-04T02:54:03.618" v="261" actId="20577"/>
          <ac:graphicFrameMkLst>
            <pc:docMk/>
            <pc:sldMk cId="1182491200" sldId="266"/>
            <ac:graphicFrameMk id="8" creationId="{215E0776-7893-9767-35E5-3C00BF96C175}"/>
          </ac:graphicFrameMkLst>
        </pc:graphicFrameChg>
        <pc:picChg chg="add mod">
          <ac:chgData name="Md Mehrab Hossain Opi" userId="8a26925b80f9e391" providerId="LiveId" clId="{8FE90DD0-6A2A-4BCD-8654-E5439A154D46}" dt="2023-09-04T02:55:14.205" v="270"/>
          <ac:picMkLst>
            <pc:docMk/>
            <pc:sldMk cId="1182491200" sldId="266"/>
            <ac:picMk id="4" creationId="{697C4DDA-9A95-66EA-D831-FD666AF515C9}"/>
          </ac:picMkLst>
        </pc:picChg>
        <pc:picChg chg="del">
          <ac:chgData name="Md Mehrab Hossain Opi" userId="8a26925b80f9e391" providerId="LiveId" clId="{8FE90DD0-6A2A-4BCD-8654-E5439A154D46}" dt="2023-09-04T02:55:14.003" v="269" actId="478"/>
          <ac:picMkLst>
            <pc:docMk/>
            <pc:sldMk cId="1182491200" sldId="266"/>
            <ac:picMk id="7" creationId="{F994D33C-446A-B271-03D5-BD292B11371F}"/>
          </ac:picMkLst>
        </pc:picChg>
        <pc:cxnChg chg="add mod">
          <ac:chgData name="Md Mehrab Hossain Opi" userId="8a26925b80f9e391" providerId="LiveId" clId="{8FE90DD0-6A2A-4BCD-8654-E5439A154D46}" dt="2023-09-04T02:55:14.205" v="270"/>
          <ac:cxnSpMkLst>
            <pc:docMk/>
            <pc:sldMk cId="1182491200" sldId="266"/>
            <ac:cxnSpMk id="5" creationId="{B5C3D5A9-562A-9944-6347-288EAF649584}"/>
          </ac:cxnSpMkLst>
        </pc:cxnChg>
      </pc:sldChg>
      <pc:sldChg chg="add del">
        <pc:chgData name="Md Mehrab Hossain Opi" userId="8a26925b80f9e391" providerId="LiveId" clId="{8FE90DD0-6A2A-4BCD-8654-E5439A154D46}" dt="2023-09-04T02:53:55.774" v="258" actId="47"/>
        <pc:sldMkLst>
          <pc:docMk/>
          <pc:sldMk cId="666156098" sldId="267"/>
        </pc:sldMkLst>
      </pc:sldChg>
      <pc:sldChg chg="addSp modSp add mod ord">
        <pc:chgData name="Md Mehrab Hossain Opi" userId="8a26925b80f9e391" providerId="LiveId" clId="{8FE90DD0-6A2A-4BCD-8654-E5439A154D46}" dt="2023-09-04T03:10:09.280" v="742" actId="20577"/>
        <pc:sldMkLst>
          <pc:docMk/>
          <pc:sldMk cId="961550571" sldId="267"/>
        </pc:sldMkLst>
        <pc:spChg chg="mod">
          <ac:chgData name="Md Mehrab Hossain Opi" userId="8a26925b80f9e391" providerId="LiveId" clId="{8FE90DD0-6A2A-4BCD-8654-E5439A154D46}" dt="2023-09-04T02:56:40.798" v="285" actId="1076"/>
          <ac:spMkLst>
            <pc:docMk/>
            <pc:sldMk cId="961550571" sldId="267"/>
            <ac:spMk id="3" creationId="{C206E6AE-7DC8-3D28-B491-FF7235A7E1F3}"/>
          </ac:spMkLst>
        </pc:spChg>
        <pc:graphicFrameChg chg="modGraphic">
          <ac:chgData name="Md Mehrab Hossain Opi" userId="8a26925b80f9e391" providerId="LiveId" clId="{8FE90DD0-6A2A-4BCD-8654-E5439A154D46}" dt="2023-09-04T03:10:09.280" v="742" actId="20577"/>
          <ac:graphicFrameMkLst>
            <pc:docMk/>
            <pc:sldMk cId="961550571" sldId="267"/>
            <ac:graphicFrameMk id="8" creationId="{215E0776-7893-9767-35E5-3C00BF96C175}"/>
          </ac:graphicFrameMkLst>
        </pc:graphicFrameChg>
        <pc:cxnChg chg="add mod">
          <ac:chgData name="Md Mehrab Hossain Opi" userId="8a26925b80f9e391" providerId="LiveId" clId="{8FE90DD0-6A2A-4BCD-8654-E5439A154D46}" dt="2023-09-04T02:56:32.688" v="283" actId="1582"/>
          <ac:cxnSpMkLst>
            <pc:docMk/>
            <pc:sldMk cId="961550571" sldId="267"/>
            <ac:cxnSpMk id="6" creationId="{59DE4C05-17E8-0DD3-07A0-8FDB6E903049}"/>
          </ac:cxnSpMkLst>
        </pc:cxnChg>
      </pc:sldChg>
      <pc:sldChg chg="addSp delSp modSp add mod">
        <pc:chgData name="Md Mehrab Hossain Opi" userId="8a26925b80f9e391" providerId="LiveId" clId="{8FE90DD0-6A2A-4BCD-8654-E5439A154D46}" dt="2023-09-04T03:10:11.686" v="743" actId="20577"/>
        <pc:sldMkLst>
          <pc:docMk/>
          <pc:sldMk cId="1550262646" sldId="268"/>
        </pc:sldMkLst>
        <pc:spChg chg="mod">
          <ac:chgData name="Md Mehrab Hossain Opi" userId="8a26925b80f9e391" providerId="LiveId" clId="{8FE90DD0-6A2A-4BCD-8654-E5439A154D46}" dt="2023-09-04T02:55:54.728" v="278"/>
          <ac:spMkLst>
            <pc:docMk/>
            <pc:sldMk cId="1550262646" sldId="268"/>
            <ac:spMk id="3" creationId="{C206E6AE-7DC8-3D28-B491-FF7235A7E1F3}"/>
          </ac:spMkLst>
        </pc:spChg>
        <pc:graphicFrameChg chg="modGraphic">
          <ac:chgData name="Md Mehrab Hossain Opi" userId="8a26925b80f9e391" providerId="LiveId" clId="{8FE90DD0-6A2A-4BCD-8654-E5439A154D46}" dt="2023-09-04T03:10:11.686" v="743" actId="20577"/>
          <ac:graphicFrameMkLst>
            <pc:docMk/>
            <pc:sldMk cId="1550262646" sldId="268"/>
            <ac:graphicFrameMk id="8" creationId="{215E0776-7893-9767-35E5-3C00BF96C175}"/>
          </ac:graphicFrameMkLst>
        </pc:graphicFrameChg>
        <pc:picChg chg="add mod">
          <ac:chgData name="Md Mehrab Hossain Opi" userId="8a26925b80f9e391" providerId="LiveId" clId="{8FE90DD0-6A2A-4BCD-8654-E5439A154D46}" dt="2023-09-04T02:56:51.098" v="288"/>
          <ac:picMkLst>
            <pc:docMk/>
            <pc:sldMk cId="1550262646" sldId="268"/>
            <ac:picMk id="4" creationId="{BFC0B9FA-E92D-F503-4D47-581D815FC047}"/>
          </ac:picMkLst>
        </pc:picChg>
        <pc:picChg chg="del">
          <ac:chgData name="Md Mehrab Hossain Opi" userId="8a26925b80f9e391" providerId="LiveId" clId="{8FE90DD0-6A2A-4BCD-8654-E5439A154D46}" dt="2023-09-04T02:56:48.645" v="286" actId="478"/>
          <ac:picMkLst>
            <pc:docMk/>
            <pc:sldMk cId="1550262646" sldId="268"/>
            <ac:picMk id="7" creationId="{F994D33C-446A-B271-03D5-BD292B11371F}"/>
          </ac:picMkLst>
        </pc:picChg>
        <pc:cxnChg chg="del">
          <ac:chgData name="Md Mehrab Hossain Opi" userId="8a26925b80f9e391" providerId="LiveId" clId="{8FE90DD0-6A2A-4BCD-8654-E5439A154D46}" dt="2023-09-04T02:56:50.880" v="287" actId="478"/>
          <ac:cxnSpMkLst>
            <pc:docMk/>
            <pc:sldMk cId="1550262646" sldId="268"/>
            <ac:cxnSpMk id="5" creationId="{2318EAF2-0E3F-0B37-90B8-DA9B01B92A6A}"/>
          </ac:cxnSpMkLst>
        </pc:cxnChg>
        <pc:cxnChg chg="add mod">
          <ac:chgData name="Md Mehrab Hossain Opi" userId="8a26925b80f9e391" providerId="LiveId" clId="{8FE90DD0-6A2A-4BCD-8654-E5439A154D46}" dt="2023-09-04T02:56:51.098" v="288"/>
          <ac:cxnSpMkLst>
            <pc:docMk/>
            <pc:sldMk cId="1550262646" sldId="268"/>
            <ac:cxnSpMk id="6" creationId="{B30B3BA7-ABA3-8A0D-CD01-EFEB305B7D06}"/>
          </ac:cxnSpMkLst>
        </pc:cxnChg>
        <pc:cxnChg chg="add mod">
          <ac:chgData name="Md Mehrab Hossain Opi" userId="8a26925b80f9e391" providerId="LiveId" clId="{8FE90DD0-6A2A-4BCD-8654-E5439A154D46}" dt="2023-09-04T02:56:51.098" v="288"/>
          <ac:cxnSpMkLst>
            <pc:docMk/>
            <pc:sldMk cId="1550262646" sldId="268"/>
            <ac:cxnSpMk id="9" creationId="{DE1A31B8-57BF-E2D0-1615-D7F80B9D103A}"/>
          </ac:cxnSpMkLst>
        </pc:cxnChg>
      </pc:sldChg>
      <pc:sldChg chg="modSp add mod">
        <pc:chgData name="Md Mehrab Hossain Opi" userId="8a26925b80f9e391" providerId="LiveId" clId="{8FE90DD0-6A2A-4BCD-8654-E5439A154D46}" dt="2023-09-04T03:10:13.092" v="744" actId="20577"/>
        <pc:sldMkLst>
          <pc:docMk/>
          <pc:sldMk cId="520147285" sldId="269"/>
        </pc:sldMkLst>
        <pc:spChg chg="mod">
          <ac:chgData name="Md Mehrab Hossain Opi" userId="8a26925b80f9e391" providerId="LiveId" clId="{8FE90DD0-6A2A-4BCD-8654-E5439A154D46}" dt="2023-09-04T02:57:10.301" v="309" actId="20577"/>
          <ac:spMkLst>
            <pc:docMk/>
            <pc:sldMk cId="520147285" sldId="269"/>
            <ac:spMk id="3" creationId="{C206E6AE-7DC8-3D28-B491-FF7235A7E1F3}"/>
          </ac:spMkLst>
        </pc:spChg>
        <pc:graphicFrameChg chg="modGraphic">
          <ac:chgData name="Md Mehrab Hossain Opi" userId="8a26925b80f9e391" providerId="LiveId" clId="{8FE90DD0-6A2A-4BCD-8654-E5439A154D46}" dt="2023-09-04T03:10:13.092" v="744" actId="20577"/>
          <ac:graphicFrameMkLst>
            <pc:docMk/>
            <pc:sldMk cId="520147285" sldId="269"/>
            <ac:graphicFrameMk id="8" creationId="{215E0776-7893-9767-35E5-3C00BF96C175}"/>
          </ac:graphicFrameMkLst>
        </pc:graphicFrameChg>
      </pc:sldChg>
      <pc:sldChg chg="addSp modSp add mod">
        <pc:chgData name="Md Mehrab Hossain Opi" userId="8a26925b80f9e391" providerId="LiveId" clId="{8FE90DD0-6A2A-4BCD-8654-E5439A154D46}" dt="2023-09-04T03:10:17.063" v="745" actId="20577"/>
        <pc:sldMkLst>
          <pc:docMk/>
          <pc:sldMk cId="2461503758" sldId="270"/>
        </pc:sldMkLst>
        <pc:spChg chg="mod">
          <ac:chgData name="Md Mehrab Hossain Opi" userId="8a26925b80f9e391" providerId="LiveId" clId="{8FE90DD0-6A2A-4BCD-8654-E5439A154D46}" dt="2023-09-04T02:59:04.808" v="410" actId="20577"/>
          <ac:spMkLst>
            <pc:docMk/>
            <pc:sldMk cId="2461503758" sldId="270"/>
            <ac:spMk id="3" creationId="{C206E6AE-7DC8-3D28-B491-FF7235A7E1F3}"/>
          </ac:spMkLst>
        </pc:spChg>
        <pc:graphicFrameChg chg="modGraphic">
          <ac:chgData name="Md Mehrab Hossain Opi" userId="8a26925b80f9e391" providerId="LiveId" clId="{8FE90DD0-6A2A-4BCD-8654-E5439A154D46}" dt="2023-09-04T03:10:17.063" v="745" actId="20577"/>
          <ac:graphicFrameMkLst>
            <pc:docMk/>
            <pc:sldMk cId="2461503758" sldId="270"/>
            <ac:graphicFrameMk id="8" creationId="{215E0776-7893-9767-35E5-3C00BF96C175}"/>
          </ac:graphicFrameMkLst>
        </pc:graphicFrameChg>
        <pc:cxnChg chg="add mod">
          <ac:chgData name="Md Mehrab Hossain Opi" userId="8a26925b80f9e391" providerId="LiveId" clId="{8FE90DD0-6A2A-4BCD-8654-E5439A154D46}" dt="2023-09-04T02:59:19.872" v="412" actId="1582"/>
          <ac:cxnSpMkLst>
            <pc:docMk/>
            <pc:sldMk cId="2461503758" sldId="270"/>
            <ac:cxnSpMk id="7" creationId="{EEC1B2D5-717B-C9D1-179D-561474A37F12}"/>
          </ac:cxnSpMkLst>
        </pc:cxnChg>
      </pc:sldChg>
      <pc:sldChg chg="modSp add mod">
        <pc:chgData name="Md Mehrab Hossain Opi" userId="8a26925b80f9e391" providerId="LiveId" clId="{8FE90DD0-6A2A-4BCD-8654-E5439A154D46}" dt="2023-09-04T03:10:26.345" v="746" actId="20577"/>
        <pc:sldMkLst>
          <pc:docMk/>
          <pc:sldMk cId="1563244556" sldId="271"/>
        </pc:sldMkLst>
        <pc:spChg chg="mod">
          <ac:chgData name="Md Mehrab Hossain Opi" userId="8a26925b80f9e391" providerId="LiveId" clId="{8FE90DD0-6A2A-4BCD-8654-E5439A154D46}" dt="2023-09-04T03:00:23.476" v="439" actId="20577"/>
          <ac:spMkLst>
            <pc:docMk/>
            <pc:sldMk cId="1563244556" sldId="271"/>
            <ac:spMk id="3" creationId="{C206E6AE-7DC8-3D28-B491-FF7235A7E1F3}"/>
          </ac:spMkLst>
        </pc:spChg>
        <pc:graphicFrameChg chg="modGraphic">
          <ac:chgData name="Md Mehrab Hossain Opi" userId="8a26925b80f9e391" providerId="LiveId" clId="{8FE90DD0-6A2A-4BCD-8654-E5439A154D46}" dt="2023-09-04T03:10:26.345" v="746" actId="20577"/>
          <ac:graphicFrameMkLst>
            <pc:docMk/>
            <pc:sldMk cId="1563244556" sldId="271"/>
            <ac:graphicFrameMk id="8" creationId="{215E0776-7893-9767-35E5-3C00BF96C175}"/>
          </ac:graphicFrameMkLst>
        </pc:graphicFrameChg>
      </pc:sldChg>
      <pc:sldChg chg="addSp modSp add mod">
        <pc:chgData name="Md Mehrab Hossain Opi" userId="8a26925b80f9e391" providerId="LiveId" clId="{8FE90DD0-6A2A-4BCD-8654-E5439A154D46}" dt="2023-09-04T03:10:44.145" v="747" actId="20577"/>
        <pc:sldMkLst>
          <pc:docMk/>
          <pc:sldMk cId="1001788626" sldId="272"/>
        </pc:sldMkLst>
        <pc:spChg chg="mod">
          <ac:chgData name="Md Mehrab Hossain Opi" userId="8a26925b80f9e391" providerId="LiveId" clId="{8FE90DD0-6A2A-4BCD-8654-E5439A154D46}" dt="2023-09-04T03:01:09.982" v="476" actId="20577"/>
          <ac:spMkLst>
            <pc:docMk/>
            <pc:sldMk cId="1001788626" sldId="272"/>
            <ac:spMk id="3" creationId="{C206E6AE-7DC8-3D28-B491-FF7235A7E1F3}"/>
          </ac:spMkLst>
        </pc:spChg>
        <pc:graphicFrameChg chg="modGraphic">
          <ac:chgData name="Md Mehrab Hossain Opi" userId="8a26925b80f9e391" providerId="LiveId" clId="{8FE90DD0-6A2A-4BCD-8654-E5439A154D46}" dt="2023-09-04T03:10:44.145" v="747" actId="20577"/>
          <ac:graphicFrameMkLst>
            <pc:docMk/>
            <pc:sldMk cId="1001788626" sldId="272"/>
            <ac:graphicFrameMk id="8" creationId="{215E0776-7893-9767-35E5-3C00BF96C175}"/>
          </ac:graphicFrameMkLst>
        </pc:graphicFrameChg>
        <pc:cxnChg chg="add mod">
          <ac:chgData name="Md Mehrab Hossain Opi" userId="8a26925b80f9e391" providerId="LiveId" clId="{8FE90DD0-6A2A-4BCD-8654-E5439A154D46}" dt="2023-09-04T03:01:22.671" v="478" actId="1582"/>
          <ac:cxnSpMkLst>
            <pc:docMk/>
            <pc:sldMk cId="1001788626" sldId="272"/>
            <ac:cxnSpMk id="10" creationId="{E8569B78-D808-47EE-CDF1-FBAB083B8FB2}"/>
          </ac:cxnSpMkLst>
        </pc:cxnChg>
      </pc:sldChg>
      <pc:sldChg chg="addSp delSp modSp add mod">
        <pc:chgData name="Md Mehrab Hossain Opi" userId="8a26925b80f9e391" providerId="LiveId" clId="{8FE90DD0-6A2A-4BCD-8654-E5439A154D46}" dt="2023-09-04T03:10:51.427" v="749" actId="20577"/>
        <pc:sldMkLst>
          <pc:docMk/>
          <pc:sldMk cId="1152903716" sldId="273"/>
        </pc:sldMkLst>
        <pc:spChg chg="mod">
          <ac:chgData name="Md Mehrab Hossain Opi" userId="8a26925b80f9e391" providerId="LiveId" clId="{8FE90DD0-6A2A-4BCD-8654-E5439A154D46}" dt="2023-09-04T03:02:00.754" v="509" actId="20577"/>
          <ac:spMkLst>
            <pc:docMk/>
            <pc:sldMk cId="1152903716" sldId="273"/>
            <ac:spMk id="3" creationId="{C206E6AE-7DC8-3D28-B491-FF7235A7E1F3}"/>
          </ac:spMkLst>
        </pc:spChg>
        <pc:spChg chg="add mod">
          <ac:chgData name="Md Mehrab Hossain Opi" userId="8a26925b80f9e391" providerId="LiveId" clId="{8FE90DD0-6A2A-4BCD-8654-E5439A154D46}" dt="2023-09-04T03:05:06.961" v="582" actId="1076"/>
          <ac:spMkLst>
            <pc:docMk/>
            <pc:sldMk cId="1152903716" sldId="273"/>
            <ac:spMk id="12" creationId="{C46D2AC6-E003-31F1-4E2D-9E1557A8BA4E}"/>
          </ac:spMkLst>
        </pc:spChg>
        <pc:spChg chg="add del mod">
          <ac:chgData name="Md Mehrab Hossain Opi" userId="8a26925b80f9e391" providerId="LiveId" clId="{8FE90DD0-6A2A-4BCD-8654-E5439A154D46}" dt="2023-09-04T03:04:34.675" v="573" actId="478"/>
          <ac:spMkLst>
            <pc:docMk/>
            <pc:sldMk cId="1152903716" sldId="273"/>
            <ac:spMk id="13" creationId="{FF204BF2-EA8F-FB74-71F2-3B1D2BABC2E5}"/>
          </ac:spMkLst>
        </pc:spChg>
        <pc:spChg chg="add mod">
          <ac:chgData name="Md Mehrab Hossain Opi" userId="8a26925b80f9e391" providerId="LiveId" clId="{8FE90DD0-6A2A-4BCD-8654-E5439A154D46}" dt="2023-09-04T03:05:58.424" v="604" actId="1076"/>
          <ac:spMkLst>
            <pc:docMk/>
            <pc:sldMk cId="1152903716" sldId="273"/>
            <ac:spMk id="17" creationId="{39FA524C-75D9-76A4-219E-7F42832E1F6C}"/>
          </ac:spMkLst>
        </pc:spChg>
        <pc:spChg chg="add mod">
          <ac:chgData name="Md Mehrab Hossain Opi" userId="8a26925b80f9e391" providerId="LiveId" clId="{8FE90DD0-6A2A-4BCD-8654-E5439A154D46}" dt="2023-09-04T03:06:30.324" v="609" actId="1076"/>
          <ac:spMkLst>
            <pc:docMk/>
            <pc:sldMk cId="1152903716" sldId="273"/>
            <ac:spMk id="18" creationId="{F448BB34-DD7C-34EB-71C7-6287DA4BDC60}"/>
          </ac:spMkLst>
        </pc:spChg>
        <pc:graphicFrameChg chg="mod modGraphic">
          <ac:chgData name="Md Mehrab Hossain Opi" userId="8a26925b80f9e391" providerId="LiveId" clId="{8FE90DD0-6A2A-4BCD-8654-E5439A154D46}" dt="2023-09-04T03:10:51.427" v="749" actId="20577"/>
          <ac:graphicFrameMkLst>
            <pc:docMk/>
            <pc:sldMk cId="1152903716" sldId="273"/>
            <ac:graphicFrameMk id="8" creationId="{215E0776-7893-9767-35E5-3C00BF96C175}"/>
          </ac:graphicFrameMkLst>
        </pc:graphicFrameChg>
        <pc:graphicFrameChg chg="add del mod">
          <ac:chgData name="Md Mehrab Hossain Opi" userId="8a26925b80f9e391" providerId="LiveId" clId="{8FE90DD0-6A2A-4BCD-8654-E5439A154D46}" dt="2023-09-04T03:04:33.160" v="572" actId="478"/>
          <ac:graphicFrameMkLst>
            <pc:docMk/>
            <pc:sldMk cId="1152903716" sldId="273"/>
            <ac:graphicFrameMk id="14" creationId="{755C0D3A-3171-4035-F028-9D4CCD2C5242}"/>
          </ac:graphicFrameMkLst>
        </pc:graphicFrameChg>
        <pc:graphicFrameChg chg="add del mod modGraphic">
          <ac:chgData name="Md Mehrab Hossain Opi" userId="8a26925b80f9e391" providerId="LiveId" clId="{8FE90DD0-6A2A-4BCD-8654-E5439A154D46}" dt="2023-09-04T03:06:19.758" v="605" actId="21"/>
          <ac:graphicFrameMkLst>
            <pc:docMk/>
            <pc:sldMk cId="1152903716" sldId="273"/>
            <ac:graphicFrameMk id="15" creationId="{1191CB6E-611F-FA32-19DB-B61B229700F1}"/>
          </ac:graphicFrameMkLst>
        </pc:graphicFrameChg>
        <pc:graphicFrameChg chg="add mod modGraphic">
          <ac:chgData name="Md Mehrab Hossain Opi" userId="8a26925b80f9e391" providerId="LiveId" clId="{8FE90DD0-6A2A-4BCD-8654-E5439A154D46}" dt="2023-09-04T03:10:50.083" v="748" actId="20577"/>
          <ac:graphicFrameMkLst>
            <pc:docMk/>
            <pc:sldMk cId="1152903716" sldId="273"/>
            <ac:graphicFrameMk id="16" creationId="{EA380008-7D9B-C9CD-5FEA-C5C3EBCA3A82}"/>
          </ac:graphicFrameMkLst>
        </pc:graphicFrameChg>
        <pc:cxnChg chg="add mod">
          <ac:chgData name="Md Mehrab Hossain Opi" userId="8a26925b80f9e391" providerId="LiveId" clId="{8FE90DD0-6A2A-4BCD-8654-E5439A154D46}" dt="2023-09-04T03:02:41.527" v="511" actId="1582"/>
          <ac:cxnSpMkLst>
            <pc:docMk/>
            <pc:sldMk cId="1152903716" sldId="273"/>
            <ac:cxnSpMk id="11" creationId="{AA8003F3-1337-CF1A-64E9-80AE69EC2E34}"/>
          </ac:cxnSpMkLst>
        </pc:cxnChg>
      </pc:sldChg>
      <pc:sldChg chg="addSp delSp modSp add mod">
        <pc:chgData name="Md Mehrab Hossain Opi" userId="8a26925b80f9e391" providerId="LiveId" clId="{8FE90DD0-6A2A-4BCD-8654-E5439A154D46}" dt="2023-09-04T03:10:57.461" v="751" actId="20577"/>
        <pc:sldMkLst>
          <pc:docMk/>
          <pc:sldMk cId="3392719262" sldId="274"/>
        </pc:sldMkLst>
        <pc:spChg chg="del">
          <ac:chgData name="Md Mehrab Hossain Opi" userId="8a26925b80f9e391" providerId="LiveId" clId="{8FE90DD0-6A2A-4BCD-8654-E5439A154D46}" dt="2023-09-04T03:06:43.699" v="612" actId="478"/>
          <ac:spMkLst>
            <pc:docMk/>
            <pc:sldMk cId="3392719262" sldId="274"/>
            <ac:spMk id="17" creationId="{39FA524C-75D9-76A4-219E-7F42832E1F6C}"/>
          </ac:spMkLst>
        </pc:spChg>
        <pc:spChg chg="del">
          <ac:chgData name="Md Mehrab Hossain Opi" userId="8a26925b80f9e391" providerId="LiveId" clId="{8FE90DD0-6A2A-4BCD-8654-E5439A154D46}" dt="2023-09-04T03:06:42.199" v="611" actId="478"/>
          <ac:spMkLst>
            <pc:docMk/>
            <pc:sldMk cId="3392719262" sldId="274"/>
            <ac:spMk id="18" creationId="{F448BB34-DD7C-34EB-71C7-6287DA4BDC60}"/>
          </ac:spMkLst>
        </pc:spChg>
        <pc:graphicFrameChg chg="add mod modGraphic">
          <ac:chgData name="Md Mehrab Hossain Opi" userId="8a26925b80f9e391" providerId="LiveId" clId="{8FE90DD0-6A2A-4BCD-8654-E5439A154D46}" dt="2023-09-04T03:10:56.101" v="750" actId="20577"/>
          <ac:graphicFrameMkLst>
            <pc:docMk/>
            <pc:sldMk cId="3392719262" sldId="274"/>
            <ac:graphicFrameMk id="5" creationId="{6BC720D3-9CD7-D267-32F2-7F9DDE0E5DA5}"/>
          </ac:graphicFrameMkLst>
        </pc:graphicFrameChg>
        <pc:graphicFrameChg chg="modGraphic">
          <ac:chgData name="Md Mehrab Hossain Opi" userId="8a26925b80f9e391" providerId="LiveId" clId="{8FE90DD0-6A2A-4BCD-8654-E5439A154D46}" dt="2023-09-04T03:10:57.461" v="751" actId="20577"/>
          <ac:graphicFrameMkLst>
            <pc:docMk/>
            <pc:sldMk cId="3392719262" sldId="274"/>
            <ac:graphicFrameMk id="8" creationId="{215E0776-7893-9767-35E5-3C00BF96C175}"/>
          </ac:graphicFrameMkLst>
        </pc:graphicFrameChg>
        <pc:graphicFrameChg chg="del">
          <ac:chgData name="Md Mehrab Hossain Opi" userId="8a26925b80f9e391" providerId="LiveId" clId="{8FE90DD0-6A2A-4BCD-8654-E5439A154D46}" dt="2023-09-04T03:06:45.262" v="613" actId="478"/>
          <ac:graphicFrameMkLst>
            <pc:docMk/>
            <pc:sldMk cId="3392719262" sldId="274"/>
            <ac:graphicFrameMk id="16" creationId="{EA380008-7D9B-C9CD-5FEA-C5C3EBCA3A82}"/>
          </ac:graphicFrameMkLst>
        </pc:graphicFrameChg>
      </pc:sldChg>
      <pc:sldChg chg="addSp delSp modSp add mod">
        <pc:chgData name="Md Mehrab Hossain Opi" userId="8a26925b80f9e391" providerId="LiveId" clId="{8FE90DD0-6A2A-4BCD-8654-E5439A154D46}" dt="2023-09-04T03:10:59.524" v="752" actId="20577"/>
        <pc:sldMkLst>
          <pc:docMk/>
          <pc:sldMk cId="2195162887" sldId="275"/>
        </pc:sldMkLst>
        <pc:spChg chg="mod">
          <ac:chgData name="Md Mehrab Hossain Opi" userId="8a26925b80f9e391" providerId="LiveId" clId="{8FE90DD0-6A2A-4BCD-8654-E5439A154D46}" dt="2023-09-04T03:07:35.674" v="665" actId="20577"/>
          <ac:spMkLst>
            <pc:docMk/>
            <pc:sldMk cId="2195162887" sldId="275"/>
            <ac:spMk id="3" creationId="{C206E6AE-7DC8-3D28-B491-FF7235A7E1F3}"/>
          </ac:spMkLst>
        </pc:spChg>
        <pc:spChg chg="del">
          <ac:chgData name="Md Mehrab Hossain Opi" userId="8a26925b80f9e391" providerId="LiveId" clId="{8FE90DD0-6A2A-4BCD-8654-E5439A154D46}" dt="2023-09-04T03:07:50.176" v="669" actId="478"/>
          <ac:spMkLst>
            <pc:docMk/>
            <pc:sldMk cId="2195162887" sldId="275"/>
            <ac:spMk id="12" creationId="{C46D2AC6-E003-31F1-4E2D-9E1557A8BA4E}"/>
          </ac:spMkLst>
        </pc:spChg>
        <pc:spChg chg="add mod">
          <ac:chgData name="Md Mehrab Hossain Opi" userId="8a26925b80f9e391" providerId="LiveId" clId="{8FE90DD0-6A2A-4BCD-8654-E5439A154D46}" dt="2023-09-04T03:08:41.438" v="728" actId="20577"/>
          <ac:spMkLst>
            <pc:docMk/>
            <pc:sldMk cId="2195162887" sldId="275"/>
            <ac:spMk id="15" creationId="{DA8DDB56-38DA-1AAD-8736-15C1AAC5ED16}"/>
          </ac:spMkLst>
        </pc:spChg>
        <pc:graphicFrameChg chg="mod modGraphic">
          <ac:chgData name="Md Mehrab Hossain Opi" userId="8a26925b80f9e391" providerId="LiveId" clId="{8FE90DD0-6A2A-4BCD-8654-E5439A154D46}" dt="2023-09-04T03:10:59.524" v="752" actId="20577"/>
          <ac:graphicFrameMkLst>
            <pc:docMk/>
            <pc:sldMk cId="2195162887" sldId="275"/>
            <ac:graphicFrameMk id="5" creationId="{6BC720D3-9CD7-D267-32F2-7F9DDE0E5DA5}"/>
          </ac:graphicFrameMkLst>
        </pc:graphicFrameChg>
        <pc:graphicFrameChg chg="del">
          <ac:chgData name="Md Mehrab Hossain Opi" userId="8a26925b80f9e391" providerId="LiveId" clId="{8FE90DD0-6A2A-4BCD-8654-E5439A154D46}" dt="2023-09-04T03:07:39.237" v="666" actId="478"/>
          <ac:graphicFrameMkLst>
            <pc:docMk/>
            <pc:sldMk cId="2195162887" sldId="275"/>
            <ac:graphicFrameMk id="8" creationId="{215E0776-7893-9767-35E5-3C00BF96C175}"/>
          </ac:graphicFrameMkLst>
        </pc:graphicFrameChg>
        <pc:cxnChg chg="add mod">
          <ac:chgData name="Md Mehrab Hossain Opi" userId="8a26925b80f9e391" providerId="LiveId" clId="{8FE90DD0-6A2A-4BCD-8654-E5439A154D46}" dt="2023-09-04T03:08:17.884" v="672" actId="1582"/>
          <ac:cxnSpMkLst>
            <pc:docMk/>
            <pc:sldMk cId="2195162887" sldId="275"/>
            <ac:cxnSpMk id="14" creationId="{126CB0EB-E265-C6F1-2641-F9105A35AE6D}"/>
          </ac:cxnSpMkLst>
        </pc:cxnChg>
      </pc:sldChg>
      <pc:sldChg chg="addSp delSp modSp add mod">
        <pc:chgData name="Md Mehrab Hossain Opi" userId="8a26925b80f9e391" providerId="LiveId" clId="{8FE90DD0-6A2A-4BCD-8654-E5439A154D46}" dt="2023-09-04T03:15:05.205" v="954" actId="1076"/>
        <pc:sldMkLst>
          <pc:docMk/>
          <pc:sldMk cId="1313943547" sldId="276"/>
        </pc:sldMkLst>
        <pc:spChg chg="mod">
          <ac:chgData name="Md Mehrab Hossain Opi" userId="8a26925b80f9e391" providerId="LiveId" clId="{8FE90DD0-6A2A-4BCD-8654-E5439A154D46}" dt="2023-09-04T03:09:43.138" v="740" actId="20577"/>
          <ac:spMkLst>
            <pc:docMk/>
            <pc:sldMk cId="1313943547" sldId="276"/>
            <ac:spMk id="3" creationId="{C206E6AE-7DC8-3D28-B491-FF7235A7E1F3}"/>
          </ac:spMkLst>
        </pc:spChg>
        <pc:spChg chg="del">
          <ac:chgData name="Md Mehrab Hossain Opi" userId="8a26925b80f9e391" providerId="LiveId" clId="{8FE90DD0-6A2A-4BCD-8654-E5439A154D46}" dt="2023-09-04T03:09:29.605" v="732" actId="478"/>
          <ac:spMkLst>
            <pc:docMk/>
            <pc:sldMk cId="1313943547" sldId="276"/>
            <ac:spMk id="15" creationId="{DA8DDB56-38DA-1AAD-8736-15C1AAC5ED16}"/>
          </ac:spMkLst>
        </pc:spChg>
        <pc:spChg chg="add mod">
          <ac:chgData name="Md Mehrab Hossain Opi" userId="8a26925b80f9e391" providerId="LiveId" clId="{8FE90DD0-6A2A-4BCD-8654-E5439A154D46}" dt="2023-09-04T03:12:04.626" v="824" actId="1076"/>
          <ac:spMkLst>
            <pc:docMk/>
            <pc:sldMk cId="1313943547" sldId="276"/>
            <ac:spMk id="16" creationId="{42F1CA30-207E-E6F0-DA1A-068981145B1C}"/>
          </ac:spMkLst>
        </pc:spChg>
        <pc:spChg chg="add mod">
          <ac:chgData name="Md Mehrab Hossain Opi" userId="8a26925b80f9e391" providerId="LiveId" clId="{8FE90DD0-6A2A-4BCD-8654-E5439A154D46}" dt="2023-09-04T03:12:59.710" v="855" actId="1076"/>
          <ac:spMkLst>
            <pc:docMk/>
            <pc:sldMk cId="1313943547" sldId="276"/>
            <ac:spMk id="17" creationId="{61521547-5F04-19E8-DE67-7590718AFA13}"/>
          </ac:spMkLst>
        </pc:spChg>
        <pc:spChg chg="add mod">
          <ac:chgData name="Md Mehrab Hossain Opi" userId="8a26925b80f9e391" providerId="LiveId" clId="{8FE90DD0-6A2A-4BCD-8654-E5439A154D46}" dt="2023-09-04T03:15:05.205" v="954" actId="1076"/>
          <ac:spMkLst>
            <pc:docMk/>
            <pc:sldMk cId="1313943547" sldId="276"/>
            <ac:spMk id="19" creationId="{B620748F-6C2E-B6A5-EC31-2D737F2FDD0D}"/>
          </ac:spMkLst>
        </pc:spChg>
        <pc:graphicFrameChg chg="modGraphic">
          <ac:chgData name="Md Mehrab Hossain Opi" userId="8a26925b80f9e391" providerId="LiveId" clId="{8FE90DD0-6A2A-4BCD-8654-E5439A154D46}" dt="2023-09-04T03:12:12.331" v="825" actId="207"/>
          <ac:graphicFrameMkLst>
            <pc:docMk/>
            <pc:sldMk cId="1313943547" sldId="276"/>
            <ac:graphicFrameMk id="5" creationId="{6BC720D3-9CD7-D267-32F2-7F9DDE0E5DA5}"/>
          </ac:graphicFrameMkLst>
        </pc:graphicFrameChg>
        <pc:graphicFrameChg chg="add mod modGraphic">
          <ac:chgData name="Md Mehrab Hossain Opi" userId="8a26925b80f9e391" providerId="LiveId" clId="{8FE90DD0-6A2A-4BCD-8654-E5439A154D46}" dt="2023-09-04T03:14:46.039" v="892" actId="1076"/>
          <ac:graphicFrameMkLst>
            <pc:docMk/>
            <pc:sldMk cId="1313943547" sldId="276"/>
            <ac:graphicFrameMk id="18" creationId="{2C04ABED-4E79-8574-B6AF-95CC5001735C}"/>
          </ac:graphicFrameMkLst>
        </pc:graphicFrameChg>
        <pc:cxnChg chg="add mod">
          <ac:chgData name="Md Mehrab Hossain Opi" userId="8a26925b80f9e391" providerId="LiveId" clId="{8FE90DD0-6A2A-4BCD-8654-E5439A154D46}" dt="2023-09-04T03:11:35.419" v="757" actId="208"/>
          <ac:cxnSpMkLst>
            <pc:docMk/>
            <pc:sldMk cId="1313943547" sldId="276"/>
            <ac:cxnSpMk id="12" creationId="{5A48106C-62E9-8322-D709-99B827D98B8D}"/>
          </ac:cxnSpMkLst>
        </pc:cxnChg>
        <pc:cxnChg chg="mod">
          <ac:chgData name="Md Mehrab Hossain Opi" userId="8a26925b80f9e391" providerId="LiveId" clId="{8FE90DD0-6A2A-4BCD-8654-E5439A154D46}" dt="2023-09-04T03:09:10.741" v="730" actId="208"/>
          <ac:cxnSpMkLst>
            <pc:docMk/>
            <pc:sldMk cId="1313943547" sldId="276"/>
            <ac:cxnSpMk id="14" creationId="{126CB0EB-E265-C6F1-2641-F9105A35AE6D}"/>
          </ac:cxnSpMkLst>
        </pc:cxnChg>
      </pc:sldChg>
      <pc:sldChg chg="addSp delSp modSp add mod">
        <pc:chgData name="Md Mehrab Hossain Opi" userId="8a26925b80f9e391" providerId="LiveId" clId="{8FE90DD0-6A2A-4BCD-8654-E5439A154D46}" dt="2023-09-04T03:16:18.873" v="1001" actId="1076"/>
        <pc:sldMkLst>
          <pc:docMk/>
          <pc:sldMk cId="1880056010" sldId="277"/>
        </pc:sldMkLst>
        <pc:spChg chg="mod">
          <ac:chgData name="Md Mehrab Hossain Opi" userId="8a26925b80f9e391" providerId="LiveId" clId="{8FE90DD0-6A2A-4BCD-8654-E5439A154D46}" dt="2023-09-04T03:13:23.205" v="885" actId="20577"/>
          <ac:spMkLst>
            <pc:docMk/>
            <pc:sldMk cId="1880056010" sldId="277"/>
            <ac:spMk id="3" creationId="{C206E6AE-7DC8-3D28-B491-FF7235A7E1F3}"/>
          </ac:spMkLst>
        </pc:spChg>
        <pc:spChg chg="del">
          <ac:chgData name="Md Mehrab Hossain Opi" userId="8a26925b80f9e391" providerId="LiveId" clId="{8FE90DD0-6A2A-4BCD-8654-E5439A154D46}" dt="2023-09-04T03:15:18.349" v="962" actId="478"/>
          <ac:spMkLst>
            <pc:docMk/>
            <pc:sldMk cId="1880056010" sldId="277"/>
            <ac:spMk id="16" creationId="{42F1CA30-207E-E6F0-DA1A-068981145B1C}"/>
          </ac:spMkLst>
        </pc:spChg>
        <pc:spChg chg="del">
          <ac:chgData name="Md Mehrab Hossain Opi" userId="8a26925b80f9e391" providerId="LiveId" clId="{8FE90DD0-6A2A-4BCD-8654-E5439A154D46}" dt="2023-09-04T03:15:17.271" v="961" actId="478"/>
          <ac:spMkLst>
            <pc:docMk/>
            <pc:sldMk cId="1880056010" sldId="277"/>
            <ac:spMk id="17" creationId="{61521547-5F04-19E8-DE67-7590718AFA13}"/>
          </ac:spMkLst>
        </pc:spChg>
        <pc:spChg chg="add mod">
          <ac:chgData name="Md Mehrab Hossain Opi" userId="8a26925b80f9e391" providerId="LiveId" clId="{8FE90DD0-6A2A-4BCD-8654-E5439A154D46}" dt="2023-09-04T03:16:18.873" v="1001" actId="1076"/>
          <ac:spMkLst>
            <pc:docMk/>
            <pc:sldMk cId="1880056010" sldId="277"/>
            <ac:spMk id="19" creationId="{1E90823F-B3D6-3E31-36FF-8D33981500E1}"/>
          </ac:spMkLst>
        </pc:spChg>
        <pc:graphicFrameChg chg="modGraphic">
          <ac:chgData name="Md Mehrab Hossain Opi" userId="8a26925b80f9e391" providerId="LiveId" clId="{8FE90DD0-6A2A-4BCD-8654-E5439A154D46}" dt="2023-09-04T03:15:21.663" v="963" actId="207"/>
          <ac:graphicFrameMkLst>
            <pc:docMk/>
            <pc:sldMk cId="1880056010" sldId="277"/>
            <ac:graphicFrameMk id="5" creationId="{6BC720D3-9CD7-D267-32F2-7F9DDE0E5DA5}"/>
          </ac:graphicFrameMkLst>
        </pc:graphicFrameChg>
        <pc:cxnChg chg="add del">
          <ac:chgData name="Md Mehrab Hossain Opi" userId="8a26925b80f9e391" providerId="LiveId" clId="{8FE90DD0-6A2A-4BCD-8654-E5439A154D46}" dt="2023-09-04T03:15:38.040" v="965" actId="11529"/>
          <ac:cxnSpMkLst>
            <pc:docMk/>
            <pc:sldMk cId="1880056010" sldId="277"/>
            <ac:cxnSpMk id="13" creationId="{8F0B17D5-9B5A-5EC7-394F-2B2C9CA7B4A2}"/>
          </ac:cxnSpMkLst>
        </pc:cxnChg>
        <pc:cxnChg chg="add mod">
          <ac:chgData name="Md Mehrab Hossain Opi" userId="8a26925b80f9e391" providerId="LiveId" clId="{8FE90DD0-6A2A-4BCD-8654-E5439A154D46}" dt="2023-09-04T03:15:49.635" v="967" actId="1582"/>
          <ac:cxnSpMkLst>
            <pc:docMk/>
            <pc:sldMk cId="1880056010" sldId="277"/>
            <ac:cxnSpMk id="18" creationId="{FA0476E5-06EC-F1CD-0842-EC91513007AC}"/>
          </ac:cxnSpMkLst>
        </pc:cxnChg>
      </pc:sldChg>
      <pc:sldChg chg="modSp new mod">
        <pc:chgData name="Md Mehrab Hossain Opi" userId="8a26925b80f9e391" providerId="LiveId" clId="{8FE90DD0-6A2A-4BCD-8654-E5439A154D46}" dt="2023-09-04T03:18:45.556" v="1207" actId="20577"/>
        <pc:sldMkLst>
          <pc:docMk/>
          <pc:sldMk cId="1470366819" sldId="278"/>
        </pc:sldMkLst>
        <pc:spChg chg="mod">
          <ac:chgData name="Md Mehrab Hossain Opi" userId="8a26925b80f9e391" providerId="LiveId" clId="{8FE90DD0-6A2A-4BCD-8654-E5439A154D46}" dt="2023-09-04T03:16:41.658" v="1014" actId="20577"/>
          <ac:spMkLst>
            <pc:docMk/>
            <pc:sldMk cId="1470366819" sldId="278"/>
            <ac:spMk id="2" creationId="{93F47D0B-67FF-DB82-391F-394B236251DD}"/>
          </ac:spMkLst>
        </pc:spChg>
        <pc:spChg chg="mod">
          <ac:chgData name="Md Mehrab Hossain Opi" userId="8a26925b80f9e391" providerId="LiveId" clId="{8FE90DD0-6A2A-4BCD-8654-E5439A154D46}" dt="2023-09-04T03:18:45.556" v="1207" actId="20577"/>
          <ac:spMkLst>
            <pc:docMk/>
            <pc:sldMk cId="1470366819" sldId="278"/>
            <ac:spMk id="3" creationId="{AEBD8FDD-9EA9-8367-277D-493C8241799D}"/>
          </ac:spMkLst>
        </pc:spChg>
      </pc:sldChg>
      <pc:sldChg chg="add del">
        <pc:chgData name="Md Mehrab Hossain Opi" userId="8a26925b80f9e391" providerId="LiveId" clId="{8FE90DD0-6A2A-4BCD-8654-E5439A154D46}" dt="2023-09-04T03:16:37.251" v="1003" actId="47"/>
        <pc:sldMkLst>
          <pc:docMk/>
          <pc:sldMk cId="2625653448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5A6B-8E7D-45A3-87C1-51C9779ECD5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C5CCA5-0B33-44D2-93F9-6196BEBF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1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5A6B-8E7D-45A3-87C1-51C9779ECD5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C5CCA5-0B33-44D2-93F9-6196BEBF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4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5A6B-8E7D-45A3-87C1-51C9779ECD5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C5CCA5-0B33-44D2-93F9-6196BEBF021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493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5A6B-8E7D-45A3-87C1-51C9779ECD5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C5CCA5-0B33-44D2-93F9-6196BEBF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0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5A6B-8E7D-45A3-87C1-51C9779ECD5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C5CCA5-0B33-44D2-93F9-6196BEBF021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133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5A6B-8E7D-45A3-87C1-51C9779ECD5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C5CCA5-0B33-44D2-93F9-6196BEBF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58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5A6B-8E7D-45A3-87C1-51C9779ECD5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CCA5-0B33-44D2-93F9-6196BEBF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41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5A6B-8E7D-45A3-87C1-51C9779ECD5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CCA5-0B33-44D2-93F9-6196BEBF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5A6B-8E7D-45A3-87C1-51C9779ECD5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CCA5-0B33-44D2-93F9-6196BEBF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4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5A6B-8E7D-45A3-87C1-51C9779ECD5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C5CCA5-0B33-44D2-93F9-6196BEBF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2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5A6B-8E7D-45A3-87C1-51C9779ECD5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C5CCA5-0B33-44D2-93F9-6196BEBF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8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5A6B-8E7D-45A3-87C1-51C9779ECD5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C5CCA5-0B33-44D2-93F9-6196BEBF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1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5A6B-8E7D-45A3-87C1-51C9779ECD5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CCA5-0B33-44D2-93F9-6196BEBF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8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5A6B-8E7D-45A3-87C1-51C9779ECD5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CCA5-0B33-44D2-93F9-6196BEBF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7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5A6B-8E7D-45A3-87C1-51C9779ECD5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CCA5-0B33-44D2-93F9-6196BEBF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5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5A6B-8E7D-45A3-87C1-51C9779ECD5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C5CCA5-0B33-44D2-93F9-6196BEBF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0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95A6B-8E7D-45A3-87C1-51C9779ECD5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C5CCA5-0B33-44D2-93F9-6196BEBF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3527-5C8D-C786-8642-B41E8EFA4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  <a:br>
              <a:rPr lang="en-US" dirty="0"/>
            </a:br>
            <a:r>
              <a:rPr lang="en-US" dirty="0"/>
              <a:t>(Kruskal’s Algorithm)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53E5C-9D4B-0279-840A-CE55D27B8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Md Mehrab Hossain Opi</a:t>
            </a:r>
          </a:p>
        </p:txBody>
      </p:sp>
    </p:spTree>
    <p:extLst>
      <p:ext uri="{BB962C8B-B14F-4D97-AF65-F5344CB8AC3E}">
        <p14:creationId xmlns:p14="http://schemas.microsoft.com/office/powerpoint/2010/main" val="3003730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9BB3-2DDF-7E1B-D907-76B680E3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E6AE-7DC8-3D28-B491-FF7235A7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/>
          <a:lstStyle/>
          <a:p>
            <a:r>
              <a:rPr lang="en-US" dirty="0"/>
              <a:t>They belong to different tree.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15E0776-7893-9767-35E5-3C00BF96C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636"/>
              </p:ext>
            </p:extLst>
          </p:nvPr>
        </p:nvGraphicFramePr>
        <p:xfrm>
          <a:off x="6990366" y="3127970"/>
          <a:ext cx="50186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51">
                  <a:extLst>
                    <a:ext uri="{9D8B030D-6E8A-4147-A177-3AD203B41FA5}">
                      <a16:colId xmlns:a16="http://schemas.microsoft.com/office/drawing/2014/main" val="2903010827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3230092715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776386828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939816323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146791842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874526719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322474212"/>
                    </a:ext>
                  </a:extLst>
                </a:gridCol>
              </a:tblGrid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89262"/>
                  </a:ext>
                </a:extLst>
              </a:tr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955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537E63E-F52E-55C3-B732-1FAAAFEFB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16" y="2328529"/>
            <a:ext cx="5275134" cy="43513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44B14A-4341-FD2B-BF4C-045AE26CCFA2}"/>
              </a:ext>
            </a:extLst>
          </p:cNvPr>
          <p:cNvCxnSpPr>
            <a:cxnSpLocks/>
          </p:cNvCxnSpPr>
          <p:nvPr/>
        </p:nvCxnSpPr>
        <p:spPr>
          <a:xfrm>
            <a:off x="1811547" y="2725947"/>
            <a:ext cx="120770" cy="199270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7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9BB3-2DDF-7E1B-D907-76B680E3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E6AE-7DC8-3D28-B491-FF7235A7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/>
          <a:lstStyle/>
          <a:p>
            <a:r>
              <a:rPr lang="en-US" dirty="0"/>
              <a:t>So we merge the two nodes.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15E0776-7893-9767-35E5-3C00BF96C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48291"/>
              </p:ext>
            </p:extLst>
          </p:nvPr>
        </p:nvGraphicFramePr>
        <p:xfrm>
          <a:off x="6990366" y="3127970"/>
          <a:ext cx="50186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51">
                  <a:extLst>
                    <a:ext uri="{9D8B030D-6E8A-4147-A177-3AD203B41FA5}">
                      <a16:colId xmlns:a16="http://schemas.microsoft.com/office/drawing/2014/main" val="2903010827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3230092715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776386828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939816323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146791842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874526719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322474212"/>
                    </a:ext>
                  </a:extLst>
                </a:gridCol>
              </a:tblGrid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89262"/>
                  </a:ext>
                </a:extLst>
              </a:tr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9554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97C4DDA-9A95-66EA-D831-FD666AF51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16" y="2328529"/>
            <a:ext cx="5275134" cy="435133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C3D5A9-562A-9944-6347-288EAF649584}"/>
              </a:ext>
            </a:extLst>
          </p:cNvPr>
          <p:cNvCxnSpPr>
            <a:cxnSpLocks/>
          </p:cNvCxnSpPr>
          <p:nvPr/>
        </p:nvCxnSpPr>
        <p:spPr>
          <a:xfrm>
            <a:off x="1811547" y="2725947"/>
            <a:ext cx="120770" cy="199270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49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9BB3-2DDF-7E1B-D907-76B680E3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E6AE-7DC8-3D28-B491-FF7235A7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/>
          <a:lstStyle/>
          <a:p>
            <a:r>
              <a:rPr lang="en-US" dirty="0"/>
              <a:t>Smallest edge now is (C,E) with cost 5.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4D33C-446A-B271-03D5-BD292B113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16" y="2328529"/>
            <a:ext cx="5275134" cy="4351338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15E0776-7893-9767-35E5-3C00BF96C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11173"/>
              </p:ext>
            </p:extLst>
          </p:nvPr>
        </p:nvGraphicFramePr>
        <p:xfrm>
          <a:off x="6990366" y="3127970"/>
          <a:ext cx="50186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51">
                  <a:extLst>
                    <a:ext uri="{9D8B030D-6E8A-4147-A177-3AD203B41FA5}">
                      <a16:colId xmlns:a16="http://schemas.microsoft.com/office/drawing/2014/main" val="2903010827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3230092715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776386828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939816323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146791842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874526719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322474212"/>
                    </a:ext>
                  </a:extLst>
                </a:gridCol>
              </a:tblGrid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89262"/>
                  </a:ext>
                </a:extLst>
              </a:tr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95540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18EAF2-0E3F-0B37-90B8-DA9B01B92A6A}"/>
              </a:ext>
            </a:extLst>
          </p:cNvPr>
          <p:cNvCxnSpPr>
            <a:cxnSpLocks/>
          </p:cNvCxnSpPr>
          <p:nvPr/>
        </p:nvCxnSpPr>
        <p:spPr>
          <a:xfrm>
            <a:off x="1811547" y="2725947"/>
            <a:ext cx="120770" cy="199270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DE4C05-17E8-0DD3-07A0-8FDB6E903049}"/>
              </a:ext>
            </a:extLst>
          </p:cNvPr>
          <p:cNvCxnSpPr>
            <a:cxnSpLocks/>
          </p:cNvCxnSpPr>
          <p:nvPr/>
        </p:nvCxnSpPr>
        <p:spPr>
          <a:xfrm flipV="1">
            <a:off x="5520906" y="2898475"/>
            <a:ext cx="508958" cy="15009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550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9BB3-2DDF-7E1B-D907-76B680E3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E6AE-7DC8-3D28-B491-FF7235A7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/>
          <a:lstStyle/>
          <a:p>
            <a:r>
              <a:rPr lang="en-US" dirty="0"/>
              <a:t>They belong to different tree.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15E0776-7893-9767-35E5-3C00BF96C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75909"/>
              </p:ext>
            </p:extLst>
          </p:nvPr>
        </p:nvGraphicFramePr>
        <p:xfrm>
          <a:off x="6990366" y="3127970"/>
          <a:ext cx="50186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51">
                  <a:extLst>
                    <a:ext uri="{9D8B030D-6E8A-4147-A177-3AD203B41FA5}">
                      <a16:colId xmlns:a16="http://schemas.microsoft.com/office/drawing/2014/main" val="2903010827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3230092715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776386828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939816323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146791842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874526719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322474212"/>
                    </a:ext>
                  </a:extLst>
                </a:gridCol>
              </a:tblGrid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89262"/>
                  </a:ext>
                </a:extLst>
              </a:tr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9554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FC0B9FA-E92D-F503-4D47-581D815FC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16" y="2328529"/>
            <a:ext cx="5275134" cy="43513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0B3BA7-ABA3-8A0D-CD01-EFEB305B7D06}"/>
              </a:ext>
            </a:extLst>
          </p:cNvPr>
          <p:cNvCxnSpPr>
            <a:cxnSpLocks/>
          </p:cNvCxnSpPr>
          <p:nvPr/>
        </p:nvCxnSpPr>
        <p:spPr>
          <a:xfrm>
            <a:off x="1811547" y="2725947"/>
            <a:ext cx="120770" cy="199270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1A31B8-57BF-E2D0-1615-D7F80B9D103A}"/>
              </a:ext>
            </a:extLst>
          </p:cNvPr>
          <p:cNvCxnSpPr>
            <a:cxnSpLocks/>
          </p:cNvCxnSpPr>
          <p:nvPr/>
        </p:nvCxnSpPr>
        <p:spPr>
          <a:xfrm flipV="1">
            <a:off x="5520906" y="2898475"/>
            <a:ext cx="508958" cy="15009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62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9BB3-2DDF-7E1B-D907-76B680E3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E6AE-7DC8-3D28-B491-FF7235A7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/>
          <a:lstStyle/>
          <a:p>
            <a:r>
              <a:rPr lang="en-US" dirty="0"/>
              <a:t>So we merge C and E.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15E0776-7893-9767-35E5-3C00BF96C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539776"/>
              </p:ext>
            </p:extLst>
          </p:nvPr>
        </p:nvGraphicFramePr>
        <p:xfrm>
          <a:off x="6990366" y="3127970"/>
          <a:ext cx="50186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51">
                  <a:extLst>
                    <a:ext uri="{9D8B030D-6E8A-4147-A177-3AD203B41FA5}">
                      <a16:colId xmlns:a16="http://schemas.microsoft.com/office/drawing/2014/main" val="2903010827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3230092715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776386828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939816323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146791842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874526719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322474212"/>
                    </a:ext>
                  </a:extLst>
                </a:gridCol>
              </a:tblGrid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89262"/>
                  </a:ext>
                </a:extLst>
              </a:tr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9554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FC0B9FA-E92D-F503-4D47-581D815FC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16" y="2328529"/>
            <a:ext cx="5275134" cy="43513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0B3BA7-ABA3-8A0D-CD01-EFEB305B7D06}"/>
              </a:ext>
            </a:extLst>
          </p:cNvPr>
          <p:cNvCxnSpPr>
            <a:cxnSpLocks/>
          </p:cNvCxnSpPr>
          <p:nvPr/>
        </p:nvCxnSpPr>
        <p:spPr>
          <a:xfrm>
            <a:off x="1811547" y="2725947"/>
            <a:ext cx="120770" cy="199270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1A31B8-57BF-E2D0-1615-D7F80B9D103A}"/>
              </a:ext>
            </a:extLst>
          </p:cNvPr>
          <p:cNvCxnSpPr>
            <a:cxnSpLocks/>
          </p:cNvCxnSpPr>
          <p:nvPr/>
        </p:nvCxnSpPr>
        <p:spPr>
          <a:xfrm flipV="1">
            <a:off x="5520906" y="2898475"/>
            <a:ext cx="508958" cy="15009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47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9BB3-2DDF-7E1B-D907-76B680E3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E6AE-7DC8-3D28-B491-FF7235A7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/>
          <a:lstStyle/>
          <a:p>
            <a:r>
              <a:rPr lang="en-US" dirty="0"/>
              <a:t>Current minimum edge is (D,F) with cost 6.</a:t>
            </a:r>
          </a:p>
          <a:p>
            <a:r>
              <a:rPr lang="en-US" dirty="0"/>
              <a:t>They belongs to different tree.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15E0776-7893-9767-35E5-3C00BF96C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400013"/>
              </p:ext>
            </p:extLst>
          </p:nvPr>
        </p:nvGraphicFramePr>
        <p:xfrm>
          <a:off x="6990366" y="3127970"/>
          <a:ext cx="50186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51">
                  <a:extLst>
                    <a:ext uri="{9D8B030D-6E8A-4147-A177-3AD203B41FA5}">
                      <a16:colId xmlns:a16="http://schemas.microsoft.com/office/drawing/2014/main" val="2903010827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3230092715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776386828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939816323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146791842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874526719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322474212"/>
                    </a:ext>
                  </a:extLst>
                </a:gridCol>
              </a:tblGrid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89262"/>
                  </a:ext>
                </a:extLst>
              </a:tr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9554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FC0B9FA-E92D-F503-4D47-581D815FC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81" y="2506662"/>
            <a:ext cx="5275134" cy="43513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0B3BA7-ABA3-8A0D-CD01-EFEB305B7D06}"/>
              </a:ext>
            </a:extLst>
          </p:cNvPr>
          <p:cNvCxnSpPr>
            <a:cxnSpLocks/>
          </p:cNvCxnSpPr>
          <p:nvPr/>
        </p:nvCxnSpPr>
        <p:spPr>
          <a:xfrm>
            <a:off x="1811547" y="2725947"/>
            <a:ext cx="120770" cy="199270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1A31B8-57BF-E2D0-1615-D7F80B9D103A}"/>
              </a:ext>
            </a:extLst>
          </p:cNvPr>
          <p:cNvCxnSpPr>
            <a:cxnSpLocks/>
          </p:cNvCxnSpPr>
          <p:nvPr/>
        </p:nvCxnSpPr>
        <p:spPr>
          <a:xfrm flipV="1">
            <a:off x="5520906" y="2898475"/>
            <a:ext cx="508958" cy="15009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C1B2D5-717B-C9D1-179D-561474A37F12}"/>
              </a:ext>
            </a:extLst>
          </p:cNvPr>
          <p:cNvCxnSpPr/>
          <p:nvPr/>
        </p:nvCxnSpPr>
        <p:spPr>
          <a:xfrm>
            <a:off x="2035834" y="4796287"/>
            <a:ext cx="1759789" cy="5607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503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9BB3-2DDF-7E1B-D907-76B680E3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E6AE-7DC8-3D28-B491-FF7235A7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/>
          <a:lstStyle/>
          <a:p>
            <a:r>
              <a:rPr lang="en-US" dirty="0"/>
              <a:t>We can merge D and F.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15E0776-7893-9767-35E5-3C00BF96C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735030"/>
              </p:ext>
            </p:extLst>
          </p:nvPr>
        </p:nvGraphicFramePr>
        <p:xfrm>
          <a:off x="6990366" y="3127970"/>
          <a:ext cx="50186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51">
                  <a:extLst>
                    <a:ext uri="{9D8B030D-6E8A-4147-A177-3AD203B41FA5}">
                      <a16:colId xmlns:a16="http://schemas.microsoft.com/office/drawing/2014/main" val="2903010827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3230092715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776386828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939816323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146791842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874526719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322474212"/>
                    </a:ext>
                  </a:extLst>
                </a:gridCol>
              </a:tblGrid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89262"/>
                  </a:ext>
                </a:extLst>
              </a:tr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9554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FC0B9FA-E92D-F503-4D47-581D815FC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16" y="2328529"/>
            <a:ext cx="5275134" cy="43513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0B3BA7-ABA3-8A0D-CD01-EFEB305B7D06}"/>
              </a:ext>
            </a:extLst>
          </p:cNvPr>
          <p:cNvCxnSpPr>
            <a:cxnSpLocks/>
          </p:cNvCxnSpPr>
          <p:nvPr/>
        </p:nvCxnSpPr>
        <p:spPr>
          <a:xfrm>
            <a:off x="1811547" y="2725947"/>
            <a:ext cx="120770" cy="199270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1A31B8-57BF-E2D0-1615-D7F80B9D103A}"/>
              </a:ext>
            </a:extLst>
          </p:cNvPr>
          <p:cNvCxnSpPr>
            <a:cxnSpLocks/>
          </p:cNvCxnSpPr>
          <p:nvPr/>
        </p:nvCxnSpPr>
        <p:spPr>
          <a:xfrm flipV="1">
            <a:off x="5520906" y="2898475"/>
            <a:ext cx="508958" cy="15009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C1B2D5-717B-C9D1-179D-561474A37F12}"/>
              </a:ext>
            </a:extLst>
          </p:cNvPr>
          <p:cNvCxnSpPr/>
          <p:nvPr/>
        </p:nvCxnSpPr>
        <p:spPr>
          <a:xfrm>
            <a:off x="2035834" y="4796287"/>
            <a:ext cx="1759789" cy="5607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244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9BB3-2DDF-7E1B-D907-76B680E3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E6AE-7DC8-3D28-B491-FF7235A7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/>
          <a:lstStyle/>
          <a:p>
            <a:r>
              <a:rPr lang="en-US" dirty="0"/>
              <a:t>Next we can merge A and B.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15E0776-7893-9767-35E5-3C00BF96C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86397"/>
              </p:ext>
            </p:extLst>
          </p:nvPr>
        </p:nvGraphicFramePr>
        <p:xfrm>
          <a:off x="6990366" y="3127970"/>
          <a:ext cx="50186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51">
                  <a:extLst>
                    <a:ext uri="{9D8B030D-6E8A-4147-A177-3AD203B41FA5}">
                      <a16:colId xmlns:a16="http://schemas.microsoft.com/office/drawing/2014/main" val="2903010827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3230092715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776386828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939816323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146791842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874526719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322474212"/>
                    </a:ext>
                  </a:extLst>
                </a:gridCol>
              </a:tblGrid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89262"/>
                  </a:ext>
                </a:extLst>
              </a:tr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9554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FC0B9FA-E92D-F503-4D47-581D815FC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16" y="2328529"/>
            <a:ext cx="5275134" cy="43513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0B3BA7-ABA3-8A0D-CD01-EFEB305B7D06}"/>
              </a:ext>
            </a:extLst>
          </p:cNvPr>
          <p:cNvCxnSpPr>
            <a:cxnSpLocks/>
          </p:cNvCxnSpPr>
          <p:nvPr/>
        </p:nvCxnSpPr>
        <p:spPr>
          <a:xfrm>
            <a:off x="1811547" y="2725947"/>
            <a:ext cx="120770" cy="199270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1A31B8-57BF-E2D0-1615-D7F80B9D103A}"/>
              </a:ext>
            </a:extLst>
          </p:cNvPr>
          <p:cNvCxnSpPr>
            <a:cxnSpLocks/>
          </p:cNvCxnSpPr>
          <p:nvPr/>
        </p:nvCxnSpPr>
        <p:spPr>
          <a:xfrm flipV="1">
            <a:off x="5520906" y="2898475"/>
            <a:ext cx="508958" cy="15009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C1B2D5-717B-C9D1-179D-561474A37F12}"/>
              </a:ext>
            </a:extLst>
          </p:cNvPr>
          <p:cNvCxnSpPr/>
          <p:nvPr/>
        </p:nvCxnSpPr>
        <p:spPr>
          <a:xfrm>
            <a:off x="2035834" y="4796287"/>
            <a:ext cx="1759789" cy="5607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69B78-D808-47EE-CDF1-FBAB083B8FB2}"/>
              </a:ext>
            </a:extLst>
          </p:cNvPr>
          <p:cNvCxnSpPr/>
          <p:nvPr/>
        </p:nvCxnSpPr>
        <p:spPr>
          <a:xfrm>
            <a:off x="1932317" y="2648309"/>
            <a:ext cx="1863306" cy="6901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78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9BB3-2DDF-7E1B-D907-76B680E3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E6AE-7DC8-3D28-B491-FF7235A7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/>
          <a:lstStyle/>
          <a:p>
            <a:r>
              <a:rPr lang="en-US" dirty="0"/>
              <a:t>Then we can merge B and E.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15E0776-7893-9767-35E5-3C00BF96C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783807"/>
              </p:ext>
            </p:extLst>
          </p:nvPr>
        </p:nvGraphicFramePr>
        <p:xfrm>
          <a:off x="6990363" y="2148840"/>
          <a:ext cx="50186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51">
                  <a:extLst>
                    <a:ext uri="{9D8B030D-6E8A-4147-A177-3AD203B41FA5}">
                      <a16:colId xmlns:a16="http://schemas.microsoft.com/office/drawing/2014/main" val="2903010827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3230092715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776386828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939816323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146791842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874526719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322474212"/>
                    </a:ext>
                  </a:extLst>
                </a:gridCol>
              </a:tblGrid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89262"/>
                  </a:ext>
                </a:extLst>
              </a:tr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9554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FC0B9FA-E92D-F503-4D47-581D815FC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16" y="2328529"/>
            <a:ext cx="5275134" cy="43513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0B3BA7-ABA3-8A0D-CD01-EFEB305B7D06}"/>
              </a:ext>
            </a:extLst>
          </p:cNvPr>
          <p:cNvCxnSpPr>
            <a:cxnSpLocks/>
          </p:cNvCxnSpPr>
          <p:nvPr/>
        </p:nvCxnSpPr>
        <p:spPr>
          <a:xfrm>
            <a:off x="1811547" y="2725947"/>
            <a:ext cx="120770" cy="199270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1A31B8-57BF-E2D0-1615-D7F80B9D103A}"/>
              </a:ext>
            </a:extLst>
          </p:cNvPr>
          <p:cNvCxnSpPr>
            <a:cxnSpLocks/>
          </p:cNvCxnSpPr>
          <p:nvPr/>
        </p:nvCxnSpPr>
        <p:spPr>
          <a:xfrm flipV="1">
            <a:off x="5520906" y="2898475"/>
            <a:ext cx="508958" cy="15009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C1B2D5-717B-C9D1-179D-561474A37F12}"/>
              </a:ext>
            </a:extLst>
          </p:cNvPr>
          <p:cNvCxnSpPr/>
          <p:nvPr/>
        </p:nvCxnSpPr>
        <p:spPr>
          <a:xfrm>
            <a:off x="2035834" y="4796287"/>
            <a:ext cx="1759789" cy="5607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69B78-D808-47EE-CDF1-FBAB083B8FB2}"/>
              </a:ext>
            </a:extLst>
          </p:cNvPr>
          <p:cNvCxnSpPr/>
          <p:nvPr/>
        </p:nvCxnSpPr>
        <p:spPr>
          <a:xfrm>
            <a:off x="1932317" y="2648309"/>
            <a:ext cx="1863306" cy="6901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8003F3-1337-CF1A-64E9-80AE69EC2E34}"/>
              </a:ext>
            </a:extLst>
          </p:cNvPr>
          <p:cNvCxnSpPr/>
          <p:nvPr/>
        </p:nvCxnSpPr>
        <p:spPr>
          <a:xfrm>
            <a:off x="3959525" y="3429000"/>
            <a:ext cx="1431984" cy="10394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6D2AC6-E003-31F1-4E2D-9E1557A8BA4E}"/>
              </a:ext>
            </a:extLst>
          </p:cNvPr>
          <p:cNvSpPr txBox="1"/>
          <p:nvPr/>
        </p:nvSpPr>
        <p:spPr>
          <a:xfrm>
            <a:off x="7812828" y="1388142"/>
            <a:ext cx="318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will the array change now?</a:t>
            </a:r>
          </a:p>
        </p:txBody>
      </p:sp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EA380008-7D9B-C9CD-5FEA-C5C3EBCA3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02446"/>
              </p:ext>
            </p:extLst>
          </p:nvPr>
        </p:nvGraphicFramePr>
        <p:xfrm>
          <a:off x="6990363" y="3494243"/>
          <a:ext cx="50186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51">
                  <a:extLst>
                    <a:ext uri="{9D8B030D-6E8A-4147-A177-3AD203B41FA5}">
                      <a16:colId xmlns:a16="http://schemas.microsoft.com/office/drawing/2014/main" val="2903010827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3230092715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776386828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939816323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146791842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874526719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322474212"/>
                    </a:ext>
                  </a:extLst>
                </a:gridCol>
              </a:tblGrid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89262"/>
                  </a:ext>
                </a:extLst>
              </a:tr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9554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9FA524C-75D9-76A4-219E-7F42832E1F6C}"/>
              </a:ext>
            </a:extLst>
          </p:cNvPr>
          <p:cNvSpPr txBox="1"/>
          <p:nvPr/>
        </p:nvSpPr>
        <p:spPr>
          <a:xfrm>
            <a:off x="9040150" y="4479909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it correct?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48BB34-DD7C-34EB-71C7-6287DA4BDC60}"/>
              </a:ext>
            </a:extLst>
          </p:cNvPr>
          <p:cNvSpPr txBox="1"/>
          <p:nvPr/>
        </p:nvSpPr>
        <p:spPr>
          <a:xfrm>
            <a:off x="9499691" y="535700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5290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9BB3-2DDF-7E1B-D907-76B680E3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E6AE-7DC8-3D28-B491-FF7235A7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/>
          <a:lstStyle/>
          <a:p>
            <a:r>
              <a:rPr lang="en-US" dirty="0"/>
              <a:t>Then we can merge B and E.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15E0776-7893-9767-35E5-3C00BF96C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549205"/>
              </p:ext>
            </p:extLst>
          </p:nvPr>
        </p:nvGraphicFramePr>
        <p:xfrm>
          <a:off x="6990363" y="2148840"/>
          <a:ext cx="50186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51">
                  <a:extLst>
                    <a:ext uri="{9D8B030D-6E8A-4147-A177-3AD203B41FA5}">
                      <a16:colId xmlns:a16="http://schemas.microsoft.com/office/drawing/2014/main" val="2903010827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3230092715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776386828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939816323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146791842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874526719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322474212"/>
                    </a:ext>
                  </a:extLst>
                </a:gridCol>
              </a:tblGrid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89262"/>
                  </a:ext>
                </a:extLst>
              </a:tr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9554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FC0B9FA-E92D-F503-4D47-581D815FC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16" y="2328529"/>
            <a:ext cx="5275134" cy="43513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0B3BA7-ABA3-8A0D-CD01-EFEB305B7D06}"/>
              </a:ext>
            </a:extLst>
          </p:cNvPr>
          <p:cNvCxnSpPr>
            <a:cxnSpLocks/>
          </p:cNvCxnSpPr>
          <p:nvPr/>
        </p:nvCxnSpPr>
        <p:spPr>
          <a:xfrm>
            <a:off x="1811547" y="2725947"/>
            <a:ext cx="120770" cy="199270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1A31B8-57BF-E2D0-1615-D7F80B9D103A}"/>
              </a:ext>
            </a:extLst>
          </p:cNvPr>
          <p:cNvCxnSpPr>
            <a:cxnSpLocks/>
          </p:cNvCxnSpPr>
          <p:nvPr/>
        </p:nvCxnSpPr>
        <p:spPr>
          <a:xfrm flipV="1">
            <a:off x="5520906" y="2898475"/>
            <a:ext cx="508958" cy="15009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C1B2D5-717B-C9D1-179D-561474A37F12}"/>
              </a:ext>
            </a:extLst>
          </p:cNvPr>
          <p:cNvCxnSpPr/>
          <p:nvPr/>
        </p:nvCxnSpPr>
        <p:spPr>
          <a:xfrm>
            <a:off x="2035834" y="4796287"/>
            <a:ext cx="1759789" cy="5607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69B78-D808-47EE-CDF1-FBAB083B8FB2}"/>
              </a:ext>
            </a:extLst>
          </p:cNvPr>
          <p:cNvCxnSpPr/>
          <p:nvPr/>
        </p:nvCxnSpPr>
        <p:spPr>
          <a:xfrm>
            <a:off x="1932317" y="2648309"/>
            <a:ext cx="1863306" cy="6901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8003F3-1337-CF1A-64E9-80AE69EC2E34}"/>
              </a:ext>
            </a:extLst>
          </p:cNvPr>
          <p:cNvCxnSpPr/>
          <p:nvPr/>
        </p:nvCxnSpPr>
        <p:spPr>
          <a:xfrm>
            <a:off x="3959525" y="3429000"/>
            <a:ext cx="1431984" cy="10394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6D2AC6-E003-31F1-4E2D-9E1557A8BA4E}"/>
              </a:ext>
            </a:extLst>
          </p:cNvPr>
          <p:cNvSpPr txBox="1"/>
          <p:nvPr/>
        </p:nvSpPr>
        <p:spPr>
          <a:xfrm>
            <a:off x="7812828" y="1388142"/>
            <a:ext cx="318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will the array change now?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6BC720D3-9CD7-D267-32F2-7F9DDE0E5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929931"/>
              </p:ext>
            </p:extLst>
          </p:nvPr>
        </p:nvGraphicFramePr>
        <p:xfrm>
          <a:off x="6990362" y="3948741"/>
          <a:ext cx="50186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51">
                  <a:extLst>
                    <a:ext uri="{9D8B030D-6E8A-4147-A177-3AD203B41FA5}">
                      <a16:colId xmlns:a16="http://schemas.microsoft.com/office/drawing/2014/main" val="2903010827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3230092715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776386828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939816323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146791842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874526719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322474212"/>
                    </a:ext>
                  </a:extLst>
                </a:gridCol>
              </a:tblGrid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89262"/>
                  </a:ext>
                </a:extLst>
              </a:tr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9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1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9270-4938-1B6F-4ABD-BE0A1CA8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3B435-ADE8-C688-CE74-D9AF497BB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discussed about Minimum Spanning Tree.</a:t>
            </a:r>
          </a:p>
          <a:p>
            <a:r>
              <a:rPr lang="en-US" dirty="0"/>
              <a:t>We studied Prim’s algorithm earlier.</a:t>
            </a:r>
          </a:p>
          <a:p>
            <a:r>
              <a:rPr lang="en-US" dirty="0"/>
              <a:t>Today we will focus on Kruskal’s Algorithm.</a:t>
            </a:r>
          </a:p>
        </p:txBody>
      </p:sp>
    </p:spTree>
    <p:extLst>
      <p:ext uri="{BB962C8B-B14F-4D97-AF65-F5344CB8AC3E}">
        <p14:creationId xmlns:p14="http://schemas.microsoft.com/office/powerpoint/2010/main" val="107182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9BB3-2DDF-7E1B-D907-76B680E3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E6AE-7DC8-3D28-B491-FF7235A7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/>
          <a:lstStyle/>
          <a:p>
            <a:r>
              <a:rPr lang="en-US" dirty="0"/>
              <a:t>Next we have (B,C) with cost 8.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0B9FA-E92D-F503-4D47-581D815FC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16" y="2328529"/>
            <a:ext cx="5275134" cy="43513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0B3BA7-ABA3-8A0D-CD01-EFEB305B7D06}"/>
              </a:ext>
            </a:extLst>
          </p:cNvPr>
          <p:cNvCxnSpPr>
            <a:cxnSpLocks/>
          </p:cNvCxnSpPr>
          <p:nvPr/>
        </p:nvCxnSpPr>
        <p:spPr>
          <a:xfrm>
            <a:off x="1811547" y="2725947"/>
            <a:ext cx="120770" cy="199270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1A31B8-57BF-E2D0-1615-D7F80B9D103A}"/>
              </a:ext>
            </a:extLst>
          </p:cNvPr>
          <p:cNvCxnSpPr>
            <a:cxnSpLocks/>
          </p:cNvCxnSpPr>
          <p:nvPr/>
        </p:nvCxnSpPr>
        <p:spPr>
          <a:xfrm flipV="1">
            <a:off x="5520906" y="2898475"/>
            <a:ext cx="508958" cy="15009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C1B2D5-717B-C9D1-179D-561474A37F12}"/>
              </a:ext>
            </a:extLst>
          </p:cNvPr>
          <p:cNvCxnSpPr/>
          <p:nvPr/>
        </p:nvCxnSpPr>
        <p:spPr>
          <a:xfrm>
            <a:off x="2035834" y="4796287"/>
            <a:ext cx="1759789" cy="5607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69B78-D808-47EE-CDF1-FBAB083B8FB2}"/>
              </a:ext>
            </a:extLst>
          </p:cNvPr>
          <p:cNvCxnSpPr/>
          <p:nvPr/>
        </p:nvCxnSpPr>
        <p:spPr>
          <a:xfrm>
            <a:off x="1932317" y="2648309"/>
            <a:ext cx="1863306" cy="6901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8003F3-1337-CF1A-64E9-80AE69EC2E34}"/>
              </a:ext>
            </a:extLst>
          </p:cNvPr>
          <p:cNvCxnSpPr/>
          <p:nvPr/>
        </p:nvCxnSpPr>
        <p:spPr>
          <a:xfrm>
            <a:off x="3959525" y="3429000"/>
            <a:ext cx="1431984" cy="10394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6BC720D3-9CD7-D267-32F2-7F9DDE0E5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21934"/>
              </p:ext>
            </p:extLst>
          </p:nvPr>
        </p:nvGraphicFramePr>
        <p:xfrm>
          <a:off x="6990744" y="2282549"/>
          <a:ext cx="50186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51">
                  <a:extLst>
                    <a:ext uri="{9D8B030D-6E8A-4147-A177-3AD203B41FA5}">
                      <a16:colId xmlns:a16="http://schemas.microsoft.com/office/drawing/2014/main" val="2903010827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3230092715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776386828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939816323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146791842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874526719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322474212"/>
                    </a:ext>
                  </a:extLst>
                </a:gridCol>
              </a:tblGrid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89262"/>
                  </a:ext>
                </a:extLst>
              </a:tr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95540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6CB0EB-E265-C6F1-2641-F9105A35AE6D}"/>
              </a:ext>
            </a:extLst>
          </p:cNvPr>
          <p:cNvCxnSpPr/>
          <p:nvPr/>
        </p:nvCxnSpPr>
        <p:spPr>
          <a:xfrm flipV="1">
            <a:off x="3959525" y="2812211"/>
            <a:ext cx="1984075" cy="5262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8DDB56-38DA-1AAD-8736-15C1AAC5ED16}"/>
              </a:ext>
            </a:extLst>
          </p:cNvPr>
          <p:cNvSpPr txBox="1"/>
          <p:nvPr/>
        </p:nvSpPr>
        <p:spPr>
          <a:xfrm>
            <a:off x="7207668" y="3391618"/>
            <a:ext cx="4275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They have same parent.</a:t>
            </a:r>
          </a:p>
          <a:p>
            <a:pPr algn="ctr"/>
            <a:r>
              <a:rPr lang="en-US" sz="2400" dirty="0"/>
              <a:t>So we can’t take this edge.</a:t>
            </a:r>
          </a:p>
        </p:txBody>
      </p:sp>
    </p:spTree>
    <p:extLst>
      <p:ext uri="{BB962C8B-B14F-4D97-AF65-F5344CB8AC3E}">
        <p14:creationId xmlns:p14="http://schemas.microsoft.com/office/powerpoint/2010/main" val="219516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9BB3-2DDF-7E1B-D907-76B680E3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E6AE-7DC8-3D28-B491-FF7235A7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/>
          <a:lstStyle/>
          <a:p>
            <a:r>
              <a:rPr lang="en-US" dirty="0"/>
              <a:t>Next we have (E,F) with cost 8.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0B9FA-E92D-F503-4D47-581D815FC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16" y="2328529"/>
            <a:ext cx="5275134" cy="43513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0B3BA7-ABA3-8A0D-CD01-EFEB305B7D06}"/>
              </a:ext>
            </a:extLst>
          </p:cNvPr>
          <p:cNvCxnSpPr>
            <a:cxnSpLocks/>
          </p:cNvCxnSpPr>
          <p:nvPr/>
        </p:nvCxnSpPr>
        <p:spPr>
          <a:xfrm>
            <a:off x="1811547" y="2725947"/>
            <a:ext cx="120770" cy="199270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1A31B8-57BF-E2D0-1615-D7F80B9D103A}"/>
              </a:ext>
            </a:extLst>
          </p:cNvPr>
          <p:cNvCxnSpPr>
            <a:cxnSpLocks/>
          </p:cNvCxnSpPr>
          <p:nvPr/>
        </p:nvCxnSpPr>
        <p:spPr>
          <a:xfrm flipV="1">
            <a:off x="5520906" y="2898475"/>
            <a:ext cx="508958" cy="15009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C1B2D5-717B-C9D1-179D-561474A37F12}"/>
              </a:ext>
            </a:extLst>
          </p:cNvPr>
          <p:cNvCxnSpPr/>
          <p:nvPr/>
        </p:nvCxnSpPr>
        <p:spPr>
          <a:xfrm>
            <a:off x="2035834" y="4796287"/>
            <a:ext cx="1759789" cy="5607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69B78-D808-47EE-CDF1-FBAB083B8FB2}"/>
              </a:ext>
            </a:extLst>
          </p:cNvPr>
          <p:cNvCxnSpPr/>
          <p:nvPr/>
        </p:nvCxnSpPr>
        <p:spPr>
          <a:xfrm>
            <a:off x="1932317" y="2648309"/>
            <a:ext cx="1863306" cy="6901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8003F3-1337-CF1A-64E9-80AE69EC2E34}"/>
              </a:ext>
            </a:extLst>
          </p:cNvPr>
          <p:cNvCxnSpPr/>
          <p:nvPr/>
        </p:nvCxnSpPr>
        <p:spPr>
          <a:xfrm>
            <a:off x="3959525" y="3429000"/>
            <a:ext cx="1431984" cy="10394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6BC720D3-9CD7-D267-32F2-7F9DDE0E5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29641"/>
              </p:ext>
            </p:extLst>
          </p:nvPr>
        </p:nvGraphicFramePr>
        <p:xfrm>
          <a:off x="6990744" y="2282549"/>
          <a:ext cx="50186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51">
                  <a:extLst>
                    <a:ext uri="{9D8B030D-6E8A-4147-A177-3AD203B41FA5}">
                      <a16:colId xmlns:a16="http://schemas.microsoft.com/office/drawing/2014/main" val="2903010827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3230092715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776386828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939816323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146791842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874526719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322474212"/>
                    </a:ext>
                  </a:extLst>
                </a:gridCol>
              </a:tblGrid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89262"/>
                  </a:ext>
                </a:extLst>
              </a:tr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95540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6CB0EB-E265-C6F1-2641-F9105A35AE6D}"/>
              </a:ext>
            </a:extLst>
          </p:cNvPr>
          <p:cNvCxnSpPr/>
          <p:nvPr/>
        </p:nvCxnSpPr>
        <p:spPr>
          <a:xfrm flipV="1">
            <a:off x="3959525" y="2812211"/>
            <a:ext cx="1984075" cy="526212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48106C-62E9-8322-D709-99B827D98B8D}"/>
              </a:ext>
            </a:extLst>
          </p:cNvPr>
          <p:cNvCxnSpPr>
            <a:cxnSpLocks/>
          </p:cNvCxnSpPr>
          <p:nvPr/>
        </p:nvCxnSpPr>
        <p:spPr>
          <a:xfrm flipV="1">
            <a:off x="3959525" y="4572000"/>
            <a:ext cx="1431984" cy="7850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F1CA30-207E-E6F0-DA1A-068981145B1C}"/>
              </a:ext>
            </a:extLst>
          </p:cNvPr>
          <p:cNvSpPr txBox="1"/>
          <p:nvPr/>
        </p:nvSpPr>
        <p:spPr>
          <a:xfrm>
            <a:off x="8277133" y="3537632"/>
            <a:ext cx="3685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 they have same parent?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521547-5F04-19E8-DE67-7590718AFA13}"/>
              </a:ext>
            </a:extLst>
          </p:cNvPr>
          <p:cNvSpPr txBox="1"/>
          <p:nvPr/>
        </p:nvSpPr>
        <p:spPr>
          <a:xfrm>
            <a:off x="8432145" y="4319532"/>
            <a:ext cx="3464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Yes. So no need to merge.</a:t>
            </a:r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2C04ABED-4E79-8574-B6AF-95CC50017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00503"/>
              </p:ext>
            </p:extLst>
          </p:nvPr>
        </p:nvGraphicFramePr>
        <p:xfrm>
          <a:off x="6986134" y="5447581"/>
          <a:ext cx="50186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51">
                  <a:extLst>
                    <a:ext uri="{9D8B030D-6E8A-4147-A177-3AD203B41FA5}">
                      <a16:colId xmlns:a16="http://schemas.microsoft.com/office/drawing/2014/main" val="2903010827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3230092715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776386828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939816323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146791842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874526719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322474212"/>
                    </a:ext>
                  </a:extLst>
                </a:gridCol>
              </a:tblGrid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89262"/>
                  </a:ext>
                </a:extLst>
              </a:tr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9554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620748F-6C2E-B6A5-EC31-2D737F2FDD0D}"/>
              </a:ext>
            </a:extLst>
          </p:cNvPr>
          <p:cNvSpPr txBox="1"/>
          <p:nvPr/>
        </p:nvSpPr>
        <p:spPr>
          <a:xfrm>
            <a:off x="8432145" y="4980787"/>
            <a:ext cx="3443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table will be updated.</a:t>
            </a:r>
          </a:p>
        </p:txBody>
      </p:sp>
    </p:spTree>
    <p:extLst>
      <p:ext uri="{BB962C8B-B14F-4D97-AF65-F5344CB8AC3E}">
        <p14:creationId xmlns:p14="http://schemas.microsoft.com/office/powerpoint/2010/main" val="131394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9BB3-2DDF-7E1B-D907-76B680E3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E6AE-7DC8-3D28-B491-FF7235A7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/>
          <a:lstStyle/>
          <a:p>
            <a:r>
              <a:rPr lang="en-US" dirty="0"/>
              <a:t>Finally we can merge E and 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0B9FA-E92D-F503-4D47-581D815FC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16" y="2328529"/>
            <a:ext cx="5275134" cy="43513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0B3BA7-ABA3-8A0D-CD01-EFEB305B7D06}"/>
              </a:ext>
            </a:extLst>
          </p:cNvPr>
          <p:cNvCxnSpPr>
            <a:cxnSpLocks/>
          </p:cNvCxnSpPr>
          <p:nvPr/>
        </p:nvCxnSpPr>
        <p:spPr>
          <a:xfrm>
            <a:off x="1811547" y="2725947"/>
            <a:ext cx="120770" cy="199270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1A31B8-57BF-E2D0-1615-D7F80B9D103A}"/>
              </a:ext>
            </a:extLst>
          </p:cNvPr>
          <p:cNvCxnSpPr>
            <a:cxnSpLocks/>
          </p:cNvCxnSpPr>
          <p:nvPr/>
        </p:nvCxnSpPr>
        <p:spPr>
          <a:xfrm flipV="1">
            <a:off x="5520906" y="2898475"/>
            <a:ext cx="508958" cy="15009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C1B2D5-717B-C9D1-179D-561474A37F12}"/>
              </a:ext>
            </a:extLst>
          </p:cNvPr>
          <p:cNvCxnSpPr/>
          <p:nvPr/>
        </p:nvCxnSpPr>
        <p:spPr>
          <a:xfrm>
            <a:off x="2035834" y="4796287"/>
            <a:ext cx="1759789" cy="5607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69B78-D808-47EE-CDF1-FBAB083B8FB2}"/>
              </a:ext>
            </a:extLst>
          </p:cNvPr>
          <p:cNvCxnSpPr/>
          <p:nvPr/>
        </p:nvCxnSpPr>
        <p:spPr>
          <a:xfrm>
            <a:off x="1932317" y="2648309"/>
            <a:ext cx="1863306" cy="6901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8003F3-1337-CF1A-64E9-80AE69EC2E34}"/>
              </a:ext>
            </a:extLst>
          </p:cNvPr>
          <p:cNvCxnSpPr/>
          <p:nvPr/>
        </p:nvCxnSpPr>
        <p:spPr>
          <a:xfrm>
            <a:off x="3959525" y="3429000"/>
            <a:ext cx="1431984" cy="10394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6BC720D3-9CD7-D267-32F2-7F9DDE0E5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547855"/>
              </p:ext>
            </p:extLst>
          </p:nvPr>
        </p:nvGraphicFramePr>
        <p:xfrm>
          <a:off x="6990744" y="2282549"/>
          <a:ext cx="50186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51">
                  <a:extLst>
                    <a:ext uri="{9D8B030D-6E8A-4147-A177-3AD203B41FA5}">
                      <a16:colId xmlns:a16="http://schemas.microsoft.com/office/drawing/2014/main" val="2903010827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3230092715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776386828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939816323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146791842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874526719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322474212"/>
                    </a:ext>
                  </a:extLst>
                </a:gridCol>
              </a:tblGrid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789262"/>
                  </a:ext>
                </a:extLst>
              </a:tr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595540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6CB0EB-E265-C6F1-2641-F9105A35AE6D}"/>
              </a:ext>
            </a:extLst>
          </p:cNvPr>
          <p:cNvCxnSpPr/>
          <p:nvPr/>
        </p:nvCxnSpPr>
        <p:spPr>
          <a:xfrm flipV="1">
            <a:off x="3959525" y="2812211"/>
            <a:ext cx="1984075" cy="526212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48106C-62E9-8322-D709-99B827D98B8D}"/>
              </a:ext>
            </a:extLst>
          </p:cNvPr>
          <p:cNvCxnSpPr>
            <a:cxnSpLocks/>
          </p:cNvCxnSpPr>
          <p:nvPr/>
        </p:nvCxnSpPr>
        <p:spPr>
          <a:xfrm flipV="1">
            <a:off x="3959525" y="4572000"/>
            <a:ext cx="1431984" cy="7850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476E5-06EC-F1CD-0842-EC91513007AC}"/>
              </a:ext>
            </a:extLst>
          </p:cNvPr>
          <p:cNvCxnSpPr/>
          <p:nvPr/>
        </p:nvCxnSpPr>
        <p:spPr>
          <a:xfrm>
            <a:off x="5520906" y="4572000"/>
            <a:ext cx="422694" cy="12767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90823F-B3D6-3E31-36FF-8D33981500E1}"/>
              </a:ext>
            </a:extLst>
          </p:cNvPr>
          <p:cNvSpPr txBox="1"/>
          <p:nvPr/>
        </p:nvSpPr>
        <p:spPr>
          <a:xfrm>
            <a:off x="7946927" y="3722298"/>
            <a:ext cx="424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Now we have only one set(tree).</a:t>
            </a:r>
          </a:p>
        </p:txBody>
      </p:sp>
    </p:spTree>
    <p:extLst>
      <p:ext uri="{BB962C8B-B14F-4D97-AF65-F5344CB8AC3E}">
        <p14:creationId xmlns:p14="http://schemas.microsoft.com/office/powerpoint/2010/main" val="1880056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7D0B-67FF-DB82-391F-394B2362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D8FDD-9EA9-8367-277D-493C8241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the edges will take O(E log E).</a:t>
            </a:r>
          </a:p>
          <a:p>
            <a:r>
              <a:rPr lang="en-US" dirty="0"/>
              <a:t>Initializing tree will take O(V).</a:t>
            </a:r>
          </a:p>
          <a:p>
            <a:r>
              <a:rPr lang="en-US" dirty="0"/>
              <a:t>Merging the trees will take O(E).</a:t>
            </a:r>
          </a:p>
          <a:p>
            <a:r>
              <a:rPr lang="en-US" dirty="0"/>
              <a:t>Final complexity = O(E log E)+ O(V) + O(E) = O(E log E).</a:t>
            </a:r>
          </a:p>
        </p:txBody>
      </p:sp>
    </p:spTree>
    <p:extLst>
      <p:ext uri="{BB962C8B-B14F-4D97-AF65-F5344CB8AC3E}">
        <p14:creationId xmlns:p14="http://schemas.microsoft.com/office/powerpoint/2010/main" val="147036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1014-656F-3F2F-EE68-01D1126C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1822E-A315-714F-2A6D-6906CB29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the concept of Disjoint Set Union.</a:t>
            </a:r>
          </a:p>
          <a:p>
            <a:r>
              <a:rPr lang="en-US" dirty="0"/>
              <a:t>Initially put each vertex in its own set.</a:t>
            </a:r>
          </a:p>
          <a:p>
            <a:r>
              <a:rPr lang="en-US" dirty="0"/>
              <a:t>We will keep merging sets until there remains only one.</a:t>
            </a:r>
          </a:p>
        </p:txBody>
      </p:sp>
    </p:spTree>
    <p:extLst>
      <p:ext uri="{BB962C8B-B14F-4D97-AF65-F5344CB8AC3E}">
        <p14:creationId xmlns:p14="http://schemas.microsoft.com/office/powerpoint/2010/main" val="248660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691A-B484-B200-8DF5-838AA938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303A-3BDD-4D88-6FD6-FDBBCFA3D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  <a:p>
            <a:r>
              <a:rPr lang="en-US" dirty="0"/>
              <a:t>Sort all the edges according to weight.</a:t>
            </a:r>
          </a:p>
          <a:p>
            <a:r>
              <a:rPr lang="en-US" dirty="0"/>
              <a:t>Put each vertex in its own tree.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make_set</a:t>
            </a:r>
            <a:r>
              <a:rPr lang="en-US" dirty="0"/>
              <a:t> for each vertex.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279A-85E2-0101-800F-0B83A175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3A0D9-3244-0487-A66E-7FCDEB98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Iterate through all the edges</a:t>
            </a:r>
          </a:p>
          <a:p>
            <a:pPr lvl="1"/>
            <a:r>
              <a:rPr lang="en-US" dirty="0"/>
              <a:t>Find whether the end nodes belong to same tree.	</a:t>
            </a:r>
          </a:p>
          <a:p>
            <a:pPr lvl="2"/>
            <a:r>
              <a:rPr lang="en-US" dirty="0"/>
              <a:t>Call </a:t>
            </a:r>
            <a:r>
              <a:rPr lang="en-US" dirty="0" err="1"/>
              <a:t>find_set</a:t>
            </a:r>
            <a:r>
              <a:rPr lang="en-US" dirty="0"/>
              <a:t> for end nodes.</a:t>
            </a:r>
          </a:p>
          <a:p>
            <a:pPr lvl="1"/>
            <a:r>
              <a:rPr lang="en-US" dirty="0"/>
              <a:t>If the nodes belong to different trees then merge them.</a:t>
            </a:r>
          </a:p>
          <a:p>
            <a:pPr lvl="2"/>
            <a:r>
              <a:rPr lang="en-US" dirty="0"/>
              <a:t>Call </a:t>
            </a:r>
            <a:r>
              <a:rPr lang="en-US" dirty="0" err="1"/>
              <a:t>union_sets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62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A3E1-B74E-8DFB-B664-04F0ACD1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39AD5D-2AD1-B23D-0FDB-A182D4A49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379" y="1600659"/>
            <a:ext cx="5820587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0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9BB3-2DDF-7E1B-D907-76B680E3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E6AE-7DC8-3D28-B491-FF7235A7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9884"/>
            <a:ext cx="8915400" cy="4351338"/>
          </a:xfrm>
        </p:spPr>
        <p:txBody>
          <a:bodyPr/>
          <a:lstStyle/>
          <a:p>
            <a:r>
              <a:rPr lang="en-US" dirty="0"/>
              <a:t>Initialize the Minimum Spanning Tree.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4D33C-446A-B271-03D5-BD292B113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16" y="2328529"/>
            <a:ext cx="5275134" cy="4351338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15E0776-7893-9767-35E5-3C00BF96C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97293"/>
              </p:ext>
            </p:extLst>
          </p:nvPr>
        </p:nvGraphicFramePr>
        <p:xfrm>
          <a:off x="6990366" y="3127970"/>
          <a:ext cx="50186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51">
                  <a:extLst>
                    <a:ext uri="{9D8B030D-6E8A-4147-A177-3AD203B41FA5}">
                      <a16:colId xmlns:a16="http://schemas.microsoft.com/office/drawing/2014/main" val="2903010827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3230092715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776386828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939816323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146791842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874526719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322474212"/>
                    </a:ext>
                  </a:extLst>
                </a:gridCol>
              </a:tblGrid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89262"/>
                  </a:ext>
                </a:extLst>
              </a:tr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9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1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9BB3-2DDF-7E1B-D907-76B680E3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E6AE-7DC8-3D28-B491-FF7235A7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/>
          <a:lstStyle/>
          <a:p>
            <a:r>
              <a:rPr lang="en-US" dirty="0"/>
              <a:t>Iterate through the edges in sorted order.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4D33C-446A-B271-03D5-BD292B113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16" y="2328529"/>
            <a:ext cx="5275134" cy="4351338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15E0776-7893-9767-35E5-3C00BF96C175}"/>
              </a:ext>
            </a:extLst>
          </p:cNvPr>
          <p:cNvGraphicFramePr>
            <a:graphicFrameLocks noGrp="1"/>
          </p:cNvGraphicFramePr>
          <p:nvPr/>
        </p:nvGraphicFramePr>
        <p:xfrm>
          <a:off x="6990366" y="3127970"/>
          <a:ext cx="50186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51">
                  <a:extLst>
                    <a:ext uri="{9D8B030D-6E8A-4147-A177-3AD203B41FA5}">
                      <a16:colId xmlns:a16="http://schemas.microsoft.com/office/drawing/2014/main" val="2903010827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3230092715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776386828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939816323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146791842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874526719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322474212"/>
                    </a:ext>
                  </a:extLst>
                </a:gridCol>
              </a:tblGrid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89262"/>
                  </a:ext>
                </a:extLst>
              </a:tr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9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79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9BB3-2DDF-7E1B-D907-76B680E3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E6AE-7DC8-3D28-B491-FF7235A7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/>
          <a:lstStyle/>
          <a:p>
            <a:r>
              <a:rPr lang="en-US" dirty="0"/>
              <a:t>Smallest edge now is (A,D) with cost 5.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4D33C-446A-B271-03D5-BD292B113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16" y="2328529"/>
            <a:ext cx="5275134" cy="4351338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15E0776-7893-9767-35E5-3C00BF96C175}"/>
              </a:ext>
            </a:extLst>
          </p:cNvPr>
          <p:cNvGraphicFramePr>
            <a:graphicFrameLocks noGrp="1"/>
          </p:cNvGraphicFramePr>
          <p:nvPr/>
        </p:nvGraphicFramePr>
        <p:xfrm>
          <a:off x="6990366" y="3127970"/>
          <a:ext cx="50186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51">
                  <a:extLst>
                    <a:ext uri="{9D8B030D-6E8A-4147-A177-3AD203B41FA5}">
                      <a16:colId xmlns:a16="http://schemas.microsoft.com/office/drawing/2014/main" val="2903010827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3230092715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776386828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939816323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146791842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2874526719"/>
                    </a:ext>
                  </a:extLst>
                </a:gridCol>
                <a:gridCol w="716951">
                  <a:extLst>
                    <a:ext uri="{9D8B030D-6E8A-4147-A177-3AD203B41FA5}">
                      <a16:colId xmlns:a16="http://schemas.microsoft.com/office/drawing/2014/main" val="1322474212"/>
                    </a:ext>
                  </a:extLst>
                </a:gridCol>
              </a:tblGrid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89262"/>
                  </a:ext>
                </a:extLst>
              </a:tr>
              <a:tr h="29503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95540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18EAF2-0E3F-0B37-90B8-DA9B01B92A6A}"/>
              </a:ext>
            </a:extLst>
          </p:cNvPr>
          <p:cNvCxnSpPr>
            <a:cxnSpLocks/>
          </p:cNvCxnSpPr>
          <p:nvPr/>
        </p:nvCxnSpPr>
        <p:spPr>
          <a:xfrm>
            <a:off x="1811547" y="2725947"/>
            <a:ext cx="120770" cy="199270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049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683</Words>
  <Application>Microsoft Office PowerPoint</Application>
  <PresentationFormat>Widescreen</PresentationFormat>
  <Paragraphs>336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Wisp</vt:lpstr>
      <vt:lpstr>Minimum Spanning Tree (Kruskal’s Algorithm)</vt:lpstr>
      <vt:lpstr>Introduction </vt:lpstr>
      <vt:lpstr>Introduction</vt:lpstr>
      <vt:lpstr>Implementation</vt:lpstr>
      <vt:lpstr>Implementation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 (Kruskal’s Algorithm)</dc:title>
  <dc:creator>Md Mehrab Hossain Opi</dc:creator>
  <cp:lastModifiedBy>NLP LAB</cp:lastModifiedBy>
  <cp:revision>4</cp:revision>
  <dcterms:created xsi:type="dcterms:W3CDTF">2023-09-04T02:49:04Z</dcterms:created>
  <dcterms:modified xsi:type="dcterms:W3CDTF">2023-09-05T10:08:51Z</dcterms:modified>
</cp:coreProperties>
</file>