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7"/>
  </p:notesMasterIdLst>
  <p:sldIdLst>
    <p:sldId id="256" r:id="rId2"/>
    <p:sldId id="258" r:id="rId3"/>
    <p:sldId id="261" r:id="rId4"/>
    <p:sldId id="262" r:id="rId5"/>
    <p:sldId id="259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0B562A-B1D8-4675-B9C6-92E66715141F}">
          <p14:sldIdLst>
            <p14:sldId id="256"/>
            <p14:sldId id="258"/>
            <p14:sldId id="261"/>
            <p14:sldId id="262"/>
            <p14:sldId id="259"/>
            <p14:sldId id="263"/>
            <p14:sldId id="264"/>
            <p14:sldId id="265"/>
            <p14:sldId id="266"/>
            <p14:sldId id="268"/>
            <p14:sldId id="269"/>
            <p14:sldId id="270"/>
            <p14:sldId id="272"/>
            <p14:sldId id="271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FF"/>
    <a:srgbClr val="31B4E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Mehrab Hossain Opi" userId="8a26925b80f9e391" providerId="LiveId" clId="{2CD8D646-E897-4A33-9640-3FA02637C61B}"/>
    <pc:docChg chg="undo custSel addSld delSld modSld sldOrd addSection delSection modSection">
      <pc:chgData name="Md Mehrab Hossain Opi" userId="8a26925b80f9e391" providerId="LiveId" clId="{2CD8D646-E897-4A33-9640-3FA02637C61B}" dt="2023-08-28T02:55:36.320" v="3003" actId="1076"/>
      <pc:docMkLst>
        <pc:docMk/>
      </pc:docMkLst>
      <pc:sldChg chg="modAnim">
        <pc:chgData name="Md Mehrab Hossain Opi" userId="8a26925b80f9e391" providerId="LiveId" clId="{2CD8D646-E897-4A33-9640-3FA02637C61B}" dt="2023-08-28T02:52:22.423" v="2970"/>
        <pc:sldMkLst>
          <pc:docMk/>
          <pc:sldMk cId="2486662428" sldId="258"/>
        </pc:sldMkLst>
      </pc:sldChg>
      <pc:sldChg chg="modSp mod modAnim">
        <pc:chgData name="Md Mehrab Hossain Opi" userId="8a26925b80f9e391" providerId="LiveId" clId="{2CD8D646-E897-4A33-9640-3FA02637C61B}" dt="2023-08-28T02:52:53.513" v="2976"/>
        <pc:sldMkLst>
          <pc:docMk/>
          <pc:sldMk cId="2734076223" sldId="259"/>
        </pc:sldMkLst>
        <pc:spChg chg="mod">
          <ac:chgData name="Md Mehrab Hossain Opi" userId="8a26925b80f9e391" providerId="LiveId" clId="{2CD8D646-E897-4A33-9640-3FA02637C61B}" dt="2023-08-28T01:21:10.356" v="273" actId="20577"/>
          <ac:spMkLst>
            <pc:docMk/>
            <pc:sldMk cId="2734076223" sldId="259"/>
            <ac:spMk id="3" creationId="{07AA0471-0997-6295-226E-1FAF021733DB}"/>
          </ac:spMkLst>
        </pc:spChg>
      </pc:sldChg>
      <pc:sldChg chg="modSp add del mod">
        <pc:chgData name="Md Mehrab Hossain Opi" userId="8a26925b80f9e391" providerId="LiveId" clId="{2CD8D646-E897-4A33-9640-3FA02637C61B}" dt="2023-08-28T01:09:52.150" v="28" actId="47"/>
        <pc:sldMkLst>
          <pc:docMk/>
          <pc:sldMk cId="2072074165" sldId="260"/>
        </pc:sldMkLst>
        <pc:spChg chg="mod">
          <ac:chgData name="Md Mehrab Hossain Opi" userId="8a26925b80f9e391" providerId="LiveId" clId="{2CD8D646-E897-4A33-9640-3FA02637C61B}" dt="2023-08-28T01:08:19.960" v="8" actId="20577"/>
          <ac:spMkLst>
            <pc:docMk/>
            <pc:sldMk cId="2072074165" sldId="260"/>
            <ac:spMk id="2" creationId="{A421D5AA-473F-E251-4F03-647BFAD63DAB}"/>
          </ac:spMkLst>
        </pc:spChg>
        <pc:spChg chg="mod">
          <ac:chgData name="Md Mehrab Hossain Opi" userId="8a26925b80f9e391" providerId="LiveId" clId="{2CD8D646-E897-4A33-9640-3FA02637C61B}" dt="2023-08-28T01:08:55.820" v="15" actId="12"/>
          <ac:spMkLst>
            <pc:docMk/>
            <pc:sldMk cId="2072074165" sldId="260"/>
            <ac:spMk id="3" creationId="{07AA0471-0997-6295-226E-1FAF021733DB}"/>
          </ac:spMkLst>
        </pc:spChg>
      </pc:sldChg>
      <pc:sldChg chg="modSp add mod">
        <pc:chgData name="Md Mehrab Hossain Opi" userId="8a26925b80f9e391" providerId="LiveId" clId="{2CD8D646-E897-4A33-9640-3FA02637C61B}" dt="2023-08-28T01:11:02.990" v="129" actId="20577"/>
        <pc:sldMkLst>
          <pc:docMk/>
          <pc:sldMk cId="3306792407" sldId="261"/>
        </pc:sldMkLst>
        <pc:spChg chg="mod">
          <ac:chgData name="Md Mehrab Hossain Opi" userId="8a26925b80f9e391" providerId="LiveId" clId="{2CD8D646-E897-4A33-9640-3FA02637C61B}" dt="2023-08-28T01:09:47.730" v="27" actId="20577"/>
          <ac:spMkLst>
            <pc:docMk/>
            <pc:sldMk cId="3306792407" sldId="261"/>
            <ac:spMk id="2" creationId="{A421D5AA-473F-E251-4F03-647BFAD63DAB}"/>
          </ac:spMkLst>
        </pc:spChg>
        <pc:spChg chg="mod">
          <ac:chgData name="Md Mehrab Hossain Opi" userId="8a26925b80f9e391" providerId="LiveId" clId="{2CD8D646-E897-4A33-9640-3FA02637C61B}" dt="2023-08-28T01:11:02.990" v="129" actId="20577"/>
          <ac:spMkLst>
            <pc:docMk/>
            <pc:sldMk cId="3306792407" sldId="261"/>
            <ac:spMk id="3" creationId="{07AA0471-0997-6295-226E-1FAF021733DB}"/>
          </ac:spMkLst>
        </pc:spChg>
      </pc:sldChg>
      <pc:sldChg chg="addSp delSp modSp add mod modAnim">
        <pc:chgData name="Md Mehrab Hossain Opi" userId="8a26925b80f9e391" providerId="LiveId" clId="{2CD8D646-E897-4A33-9640-3FA02637C61B}" dt="2023-08-28T02:52:41.981" v="2974"/>
        <pc:sldMkLst>
          <pc:docMk/>
          <pc:sldMk cId="604372199" sldId="262"/>
        </pc:sldMkLst>
        <pc:spChg chg="del mod">
          <ac:chgData name="Md Mehrab Hossain Opi" userId="8a26925b80f9e391" providerId="LiveId" clId="{2CD8D646-E897-4A33-9640-3FA02637C61B}" dt="2023-08-28T01:14:24.727" v="134" actId="22"/>
          <ac:spMkLst>
            <pc:docMk/>
            <pc:sldMk cId="604372199" sldId="262"/>
            <ac:spMk id="3" creationId="{07AA0471-0997-6295-226E-1FAF021733DB}"/>
          </ac:spMkLst>
        </pc:spChg>
        <pc:picChg chg="add mod ord">
          <ac:chgData name="Md Mehrab Hossain Opi" userId="8a26925b80f9e391" providerId="LiveId" clId="{2CD8D646-E897-4A33-9640-3FA02637C61B}" dt="2023-08-28T01:14:27.205" v="135" actId="1076"/>
          <ac:picMkLst>
            <pc:docMk/>
            <pc:sldMk cId="604372199" sldId="262"/>
            <ac:picMk id="5" creationId="{5DEEFC2C-3D36-AF87-49C7-A9D8AB533E19}"/>
          </ac:picMkLst>
        </pc:picChg>
        <pc:picChg chg="add mod">
          <ac:chgData name="Md Mehrab Hossain Opi" userId="8a26925b80f9e391" providerId="LiveId" clId="{2CD8D646-E897-4A33-9640-3FA02637C61B}" dt="2023-08-28T01:17:19.997" v="155" actId="1076"/>
          <ac:picMkLst>
            <pc:docMk/>
            <pc:sldMk cId="604372199" sldId="262"/>
            <ac:picMk id="7" creationId="{85AFF211-FE00-9B90-6677-CFFAB40583B6}"/>
          </ac:picMkLst>
        </pc:picChg>
        <pc:picChg chg="add mod">
          <ac:chgData name="Md Mehrab Hossain Opi" userId="8a26925b80f9e391" providerId="LiveId" clId="{2CD8D646-E897-4A33-9640-3FA02637C61B}" dt="2023-08-28T01:16:35.449" v="150" actId="1076"/>
          <ac:picMkLst>
            <pc:docMk/>
            <pc:sldMk cId="604372199" sldId="262"/>
            <ac:picMk id="9" creationId="{BAAABA35-3895-802C-9071-71E6A9BCC93C}"/>
          </ac:picMkLst>
        </pc:picChg>
        <pc:picChg chg="add mod">
          <ac:chgData name="Md Mehrab Hossain Opi" userId="8a26925b80f9e391" providerId="LiveId" clId="{2CD8D646-E897-4A33-9640-3FA02637C61B}" dt="2023-08-28T01:17:00.200" v="153" actId="1076"/>
          <ac:picMkLst>
            <pc:docMk/>
            <pc:sldMk cId="604372199" sldId="262"/>
            <ac:picMk id="11" creationId="{537DCAE7-01B9-B715-50B0-FC1A75315E8E}"/>
          </ac:picMkLst>
        </pc:picChg>
      </pc:sldChg>
      <pc:sldChg chg="new del">
        <pc:chgData name="Md Mehrab Hossain Opi" userId="8a26925b80f9e391" providerId="LiveId" clId="{2CD8D646-E897-4A33-9640-3FA02637C61B}" dt="2023-08-28T01:14:12.889" v="131" actId="47"/>
        <pc:sldMkLst>
          <pc:docMk/>
          <pc:sldMk cId="1305815544" sldId="262"/>
        </pc:sldMkLst>
      </pc:sldChg>
      <pc:sldChg chg="addSp delSp modSp add mod ord modAnim">
        <pc:chgData name="Md Mehrab Hossain Opi" userId="8a26925b80f9e391" providerId="LiveId" clId="{2CD8D646-E897-4A33-9640-3FA02637C61B}" dt="2023-08-28T02:53:07.019" v="2980"/>
        <pc:sldMkLst>
          <pc:docMk/>
          <pc:sldMk cId="2953252078" sldId="263"/>
        </pc:sldMkLst>
        <pc:spChg chg="mod">
          <ac:chgData name="Md Mehrab Hossain Opi" userId="8a26925b80f9e391" providerId="LiveId" clId="{2CD8D646-E897-4A33-9640-3FA02637C61B}" dt="2023-08-28T01:23:35.503" v="307" actId="20577"/>
          <ac:spMkLst>
            <pc:docMk/>
            <pc:sldMk cId="2953252078" sldId="263"/>
            <ac:spMk id="2" creationId="{A421D5AA-473F-E251-4F03-647BFAD63DAB}"/>
          </ac:spMkLst>
        </pc:spChg>
        <pc:picChg chg="add mod">
          <ac:chgData name="Md Mehrab Hossain Opi" userId="8a26925b80f9e391" providerId="LiveId" clId="{2CD8D646-E897-4A33-9640-3FA02637C61B}" dt="2023-08-28T01:23:02.173" v="290" actId="1076"/>
          <ac:picMkLst>
            <pc:docMk/>
            <pc:sldMk cId="2953252078" sldId="263"/>
            <ac:picMk id="4" creationId="{679C37D1-1338-2FEB-18E6-204342025B83}"/>
          </ac:picMkLst>
        </pc:picChg>
        <pc:picChg chg="del">
          <ac:chgData name="Md Mehrab Hossain Opi" userId="8a26925b80f9e391" providerId="LiveId" clId="{2CD8D646-E897-4A33-9640-3FA02637C61B}" dt="2023-08-28T01:21:44.127" v="278" actId="478"/>
          <ac:picMkLst>
            <pc:docMk/>
            <pc:sldMk cId="2953252078" sldId="263"/>
            <ac:picMk id="7" creationId="{85AFF211-FE00-9B90-6677-CFFAB40583B6}"/>
          </ac:picMkLst>
        </pc:picChg>
        <pc:picChg chg="add mod">
          <ac:chgData name="Md Mehrab Hossain Opi" userId="8a26925b80f9e391" providerId="LiveId" clId="{2CD8D646-E897-4A33-9640-3FA02637C61B}" dt="2023-08-28T01:23:03.029" v="291" actId="1076"/>
          <ac:picMkLst>
            <pc:docMk/>
            <pc:sldMk cId="2953252078" sldId="263"/>
            <ac:picMk id="8" creationId="{4483E1CE-A20D-0DF4-5FAB-8296643C584F}"/>
          </ac:picMkLst>
        </pc:picChg>
        <pc:picChg chg="del">
          <ac:chgData name="Md Mehrab Hossain Opi" userId="8a26925b80f9e391" providerId="LiveId" clId="{2CD8D646-E897-4A33-9640-3FA02637C61B}" dt="2023-08-28T01:21:43.541" v="277" actId="478"/>
          <ac:picMkLst>
            <pc:docMk/>
            <pc:sldMk cId="2953252078" sldId="263"/>
            <ac:picMk id="9" creationId="{BAAABA35-3895-802C-9071-71E6A9BCC93C}"/>
          </ac:picMkLst>
        </pc:picChg>
        <pc:picChg chg="del">
          <ac:chgData name="Md Mehrab Hossain Opi" userId="8a26925b80f9e391" providerId="LiveId" clId="{2CD8D646-E897-4A33-9640-3FA02637C61B}" dt="2023-08-28T01:21:44.613" v="279" actId="478"/>
          <ac:picMkLst>
            <pc:docMk/>
            <pc:sldMk cId="2953252078" sldId="263"/>
            <ac:picMk id="11" creationId="{537DCAE7-01B9-B715-50B0-FC1A75315E8E}"/>
          </ac:picMkLst>
        </pc:picChg>
        <pc:picChg chg="add mod">
          <ac:chgData name="Md Mehrab Hossain Opi" userId="8a26925b80f9e391" providerId="LiveId" clId="{2CD8D646-E897-4A33-9640-3FA02637C61B}" dt="2023-08-28T01:23:28.991" v="294" actId="1076"/>
          <ac:picMkLst>
            <pc:docMk/>
            <pc:sldMk cId="2953252078" sldId="263"/>
            <ac:picMk id="12" creationId="{A4EC7C4D-1DE5-A93C-EACF-4B380FF4A85D}"/>
          </ac:picMkLst>
        </pc:picChg>
      </pc:sldChg>
      <pc:sldChg chg="modSp add mod ord modAnim">
        <pc:chgData name="Md Mehrab Hossain Opi" userId="8a26925b80f9e391" providerId="LiveId" clId="{2CD8D646-E897-4A33-9640-3FA02637C61B}" dt="2023-08-28T02:53:31.350" v="2984"/>
        <pc:sldMkLst>
          <pc:docMk/>
          <pc:sldMk cId="311302614" sldId="264"/>
        </pc:sldMkLst>
        <pc:spChg chg="mod">
          <ac:chgData name="Md Mehrab Hossain Opi" userId="8a26925b80f9e391" providerId="LiveId" clId="{2CD8D646-E897-4A33-9640-3FA02637C61B}" dt="2023-08-28T01:24:57.323" v="318" actId="20577"/>
          <ac:spMkLst>
            <pc:docMk/>
            <pc:sldMk cId="311302614" sldId="264"/>
            <ac:spMk id="2" creationId="{A421D5AA-473F-E251-4F03-647BFAD63DAB}"/>
          </ac:spMkLst>
        </pc:spChg>
        <pc:spChg chg="mod">
          <ac:chgData name="Md Mehrab Hossain Opi" userId="8a26925b80f9e391" providerId="LiveId" clId="{2CD8D646-E897-4A33-9640-3FA02637C61B}" dt="2023-08-28T01:29:32.428" v="569" actId="20577"/>
          <ac:spMkLst>
            <pc:docMk/>
            <pc:sldMk cId="311302614" sldId="264"/>
            <ac:spMk id="3" creationId="{07AA0471-0997-6295-226E-1FAF021733DB}"/>
          </ac:spMkLst>
        </pc:spChg>
      </pc:sldChg>
      <pc:sldChg chg="addSp delSp modSp new mod">
        <pc:chgData name="Md Mehrab Hossain Opi" userId="8a26925b80f9e391" providerId="LiveId" clId="{2CD8D646-E897-4A33-9640-3FA02637C61B}" dt="2023-08-28T01:31:50.731" v="597" actId="1076"/>
        <pc:sldMkLst>
          <pc:docMk/>
          <pc:sldMk cId="3498400001" sldId="265"/>
        </pc:sldMkLst>
        <pc:spChg chg="mod">
          <ac:chgData name="Md Mehrab Hossain Opi" userId="8a26925b80f9e391" providerId="LiveId" clId="{2CD8D646-E897-4A33-9640-3FA02637C61B}" dt="2023-08-28T01:30:26.521" v="595" actId="20577"/>
          <ac:spMkLst>
            <pc:docMk/>
            <pc:sldMk cId="3498400001" sldId="265"/>
            <ac:spMk id="2" creationId="{3C016302-BF51-8B66-F301-7AF8D030736C}"/>
          </ac:spMkLst>
        </pc:spChg>
        <pc:spChg chg="del">
          <ac:chgData name="Md Mehrab Hossain Opi" userId="8a26925b80f9e391" providerId="LiveId" clId="{2CD8D646-E897-4A33-9640-3FA02637C61B}" dt="2023-08-28T01:31:48.684" v="596" actId="22"/>
          <ac:spMkLst>
            <pc:docMk/>
            <pc:sldMk cId="3498400001" sldId="265"/>
            <ac:spMk id="3" creationId="{44BFAB34-638E-1D71-8478-381E1C446076}"/>
          </ac:spMkLst>
        </pc:spChg>
        <pc:picChg chg="add mod ord">
          <ac:chgData name="Md Mehrab Hossain Opi" userId="8a26925b80f9e391" providerId="LiveId" clId="{2CD8D646-E897-4A33-9640-3FA02637C61B}" dt="2023-08-28T01:31:50.731" v="597" actId="1076"/>
          <ac:picMkLst>
            <pc:docMk/>
            <pc:sldMk cId="3498400001" sldId="265"/>
            <ac:picMk id="5" creationId="{1BC314F4-E943-8592-F533-0D1AA40DB86E}"/>
          </ac:picMkLst>
        </pc:picChg>
      </pc:sldChg>
      <pc:sldChg chg="addSp delSp modSp new mod">
        <pc:chgData name="Md Mehrab Hossain Opi" userId="8a26925b80f9e391" providerId="LiveId" clId="{2CD8D646-E897-4A33-9640-3FA02637C61B}" dt="2023-08-28T01:33:02.928" v="621" actId="1076"/>
        <pc:sldMkLst>
          <pc:docMk/>
          <pc:sldMk cId="2413277212" sldId="266"/>
        </pc:sldMkLst>
        <pc:spChg chg="mod">
          <ac:chgData name="Md Mehrab Hossain Opi" userId="8a26925b80f9e391" providerId="LiveId" clId="{2CD8D646-E897-4A33-9640-3FA02637C61B}" dt="2023-08-28T01:32:04.289" v="619" actId="20577"/>
          <ac:spMkLst>
            <pc:docMk/>
            <pc:sldMk cId="2413277212" sldId="266"/>
            <ac:spMk id="2" creationId="{0158BA54-C6FA-D94B-0211-23B94097B3BF}"/>
          </ac:spMkLst>
        </pc:spChg>
        <pc:spChg chg="del">
          <ac:chgData name="Md Mehrab Hossain Opi" userId="8a26925b80f9e391" providerId="LiveId" clId="{2CD8D646-E897-4A33-9640-3FA02637C61B}" dt="2023-08-28T01:32:59.219" v="620" actId="22"/>
          <ac:spMkLst>
            <pc:docMk/>
            <pc:sldMk cId="2413277212" sldId="266"/>
            <ac:spMk id="3" creationId="{0EFDE046-AED9-A761-55E2-B59B078F4034}"/>
          </ac:spMkLst>
        </pc:spChg>
        <pc:picChg chg="add mod ord">
          <ac:chgData name="Md Mehrab Hossain Opi" userId="8a26925b80f9e391" providerId="LiveId" clId="{2CD8D646-E897-4A33-9640-3FA02637C61B}" dt="2023-08-28T01:33:02.928" v="621" actId="1076"/>
          <ac:picMkLst>
            <pc:docMk/>
            <pc:sldMk cId="2413277212" sldId="266"/>
            <ac:picMk id="5" creationId="{02D13450-2D35-BC43-D94E-6ED99454D988}"/>
          </ac:picMkLst>
        </pc:picChg>
      </pc:sldChg>
      <pc:sldChg chg="new del">
        <pc:chgData name="Md Mehrab Hossain Opi" userId="8a26925b80f9e391" providerId="LiveId" clId="{2CD8D646-E897-4A33-9640-3FA02637C61B}" dt="2023-08-28T01:34:33.544" v="626" actId="47"/>
        <pc:sldMkLst>
          <pc:docMk/>
          <pc:sldMk cId="580335899" sldId="267"/>
        </pc:sldMkLst>
      </pc:sldChg>
      <pc:sldChg chg="modSp add mod ord modAnim">
        <pc:chgData name="Md Mehrab Hossain Opi" userId="8a26925b80f9e391" providerId="LiveId" clId="{2CD8D646-E897-4A33-9640-3FA02637C61B}" dt="2023-08-28T02:54:03.636" v="2985"/>
        <pc:sldMkLst>
          <pc:docMk/>
          <pc:sldMk cId="1356713084" sldId="268"/>
        </pc:sldMkLst>
        <pc:spChg chg="mod">
          <ac:chgData name="Md Mehrab Hossain Opi" userId="8a26925b80f9e391" providerId="LiveId" clId="{2CD8D646-E897-4A33-9640-3FA02637C61B}" dt="2023-08-28T01:34:59.749" v="648" actId="20577"/>
          <ac:spMkLst>
            <pc:docMk/>
            <pc:sldMk cId="1356713084" sldId="268"/>
            <ac:spMk id="2" creationId="{A421D5AA-473F-E251-4F03-647BFAD63DAB}"/>
          </ac:spMkLst>
        </pc:spChg>
        <pc:spChg chg="mod">
          <ac:chgData name="Md Mehrab Hossain Opi" userId="8a26925b80f9e391" providerId="LiveId" clId="{2CD8D646-E897-4A33-9640-3FA02637C61B}" dt="2023-08-28T01:36:21.241" v="761" actId="20577"/>
          <ac:spMkLst>
            <pc:docMk/>
            <pc:sldMk cId="1356713084" sldId="268"/>
            <ac:spMk id="3" creationId="{07AA0471-0997-6295-226E-1FAF021733DB}"/>
          </ac:spMkLst>
        </pc:spChg>
      </pc:sldChg>
      <pc:sldChg chg="modSp add mod modAnim">
        <pc:chgData name="Md Mehrab Hossain Opi" userId="8a26925b80f9e391" providerId="LiveId" clId="{2CD8D646-E897-4A33-9640-3FA02637C61B}" dt="2023-08-28T02:54:16.046" v="2987"/>
        <pc:sldMkLst>
          <pc:docMk/>
          <pc:sldMk cId="2129288431" sldId="269"/>
        </pc:sldMkLst>
        <pc:spChg chg="mod">
          <ac:chgData name="Md Mehrab Hossain Opi" userId="8a26925b80f9e391" providerId="LiveId" clId="{2CD8D646-E897-4A33-9640-3FA02637C61B}" dt="2023-08-28T01:37:14.882" v="781" actId="20577"/>
          <ac:spMkLst>
            <pc:docMk/>
            <pc:sldMk cId="2129288431" sldId="269"/>
            <ac:spMk id="2" creationId="{A421D5AA-473F-E251-4F03-647BFAD63DAB}"/>
          </ac:spMkLst>
        </pc:spChg>
        <pc:spChg chg="mod">
          <ac:chgData name="Md Mehrab Hossain Opi" userId="8a26925b80f9e391" providerId="LiveId" clId="{2CD8D646-E897-4A33-9640-3FA02637C61B}" dt="2023-08-28T01:45:35.011" v="914" actId="20577"/>
          <ac:spMkLst>
            <pc:docMk/>
            <pc:sldMk cId="2129288431" sldId="269"/>
            <ac:spMk id="3" creationId="{07AA0471-0997-6295-226E-1FAF021733DB}"/>
          </ac:spMkLst>
        </pc:spChg>
      </pc:sldChg>
      <pc:sldChg chg="new del">
        <pc:chgData name="Md Mehrab Hossain Opi" userId="8a26925b80f9e391" providerId="LiveId" clId="{2CD8D646-E897-4A33-9640-3FA02637C61B}" dt="2023-08-28T01:37:03.670" v="763" actId="47"/>
        <pc:sldMkLst>
          <pc:docMk/>
          <pc:sldMk cId="3022721556" sldId="269"/>
        </pc:sldMkLst>
      </pc:sldChg>
      <pc:sldChg chg="modSp add mod modAnim">
        <pc:chgData name="Md Mehrab Hossain Opi" userId="8a26925b80f9e391" providerId="LiveId" clId="{2CD8D646-E897-4A33-9640-3FA02637C61B}" dt="2023-08-28T02:54:25.975" v="2989"/>
        <pc:sldMkLst>
          <pc:docMk/>
          <pc:sldMk cId="1861738440" sldId="270"/>
        </pc:sldMkLst>
        <pc:spChg chg="mod">
          <ac:chgData name="Md Mehrab Hossain Opi" userId="8a26925b80f9e391" providerId="LiveId" clId="{2CD8D646-E897-4A33-9640-3FA02637C61B}" dt="2023-08-28T01:48:58.335" v="1023" actId="20577"/>
          <ac:spMkLst>
            <pc:docMk/>
            <pc:sldMk cId="1861738440" sldId="270"/>
            <ac:spMk id="3" creationId="{07AA0471-0997-6295-226E-1FAF021733DB}"/>
          </ac:spMkLst>
        </pc:spChg>
      </pc:sldChg>
      <pc:sldChg chg="modSp add mod ord modAnim">
        <pc:chgData name="Md Mehrab Hossain Opi" userId="8a26925b80f9e391" providerId="LiveId" clId="{2CD8D646-E897-4A33-9640-3FA02637C61B}" dt="2023-08-28T02:55:02.912" v="2997"/>
        <pc:sldMkLst>
          <pc:docMk/>
          <pc:sldMk cId="1781237837" sldId="271"/>
        </pc:sldMkLst>
        <pc:spChg chg="mod">
          <ac:chgData name="Md Mehrab Hossain Opi" userId="8a26925b80f9e391" providerId="LiveId" clId="{2CD8D646-E897-4A33-9640-3FA02637C61B}" dt="2023-08-28T01:50:07.722" v="1059" actId="20577"/>
          <ac:spMkLst>
            <pc:docMk/>
            <pc:sldMk cId="1781237837" sldId="271"/>
            <ac:spMk id="2" creationId="{A421D5AA-473F-E251-4F03-647BFAD63DAB}"/>
          </ac:spMkLst>
        </pc:spChg>
        <pc:spChg chg="mod">
          <ac:chgData name="Md Mehrab Hossain Opi" userId="8a26925b80f9e391" providerId="LiveId" clId="{2CD8D646-E897-4A33-9640-3FA02637C61B}" dt="2023-08-28T02:03:03.420" v="1669" actId="20577"/>
          <ac:spMkLst>
            <pc:docMk/>
            <pc:sldMk cId="1781237837" sldId="271"/>
            <ac:spMk id="3" creationId="{07AA0471-0997-6295-226E-1FAF021733DB}"/>
          </ac:spMkLst>
        </pc:spChg>
      </pc:sldChg>
      <pc:sldChg chg="modSp add mod ord modAnim">
        <pc:chgData name="Md Mehrab Hossain Opi" userId="8a26925b80f9e391" providerId="LiveId" clId="{2CD8D646-E897-4A33-9640-3FA02637C61B}" dt="2023-08-28T02:54:51.479" v="2995"/>
        <pc:sldMkLst>
          <pc:docMk/>
          <pc:sldMk cId="1379682877" sldId="272"/>
        </pc:sldMkLst>
        <pc:spChg chg="mod">
          <ac:chgData name="Md Mehrab Hossain Opi" userId="8a26925b80f9e391" providerId="LiveId" clId="{2CD8D646-E897-4A33-9640-3FA02637C61B}" dt="2023-08-28T02:01:42.556" v="1441" actId="20577"/>
          <ac:spMkLst>
            <pc:docMk/>
            <pc:sldMk cId="1379682877" sldId="272"/>
            <ac:spMk id="3" creationId="{07AA0471-0997-6295-226E-1FAF021733DB}"/>
          </ac:spMkLst>
        </pc:spChg>
      </pc:sldChg>
      <pc:sldChg chg="modSp add mod modAnim">
        <pc:chgData name="Md Mehrab Hossain Opi" userId="8a26925b80f9e391" providerId="LiveId" clId="{2CD8D646-E897-4A33-9640-3FA02637C61B}" dt="2023-08-28T02:55:15.590" v="2999"/>
        <pc:sldMkLst>
          <pc:docMk/>
          <pc:sldMk cId="1753938881" sldId="273"/>
        </pc:sldMkLst>
        <pc:spChg chg="mod">
          <ac:chgData name="Md Mehrab Hossain Opi" userId="8a26925b80f9e391" providerId="LiveId" clId="{2CD8D646-E897-4A33-9640-3FA02637C61B}" dt="2023-08-28T02:04:32.459" v="1832" actId="20577"/>
          <ac:spMkLst>
            <pc:docMk/>
            <pc:sldMk cId="1753938881" sldId="273"/>
            <ac:spMk id="3" creationId="{07AA0471-0997-6295-226E-1FAF021733DB}"/>
          </ac:spMkLst>
        </pc:spChg>
      </pc:sldChg>
      <pc:sldChg chg="modSp add mod">
        <pc:chgData name="Md Mehrab Hossain Opi" userId="8a26925b80f9e391" providerId="LiveId" clId="{2CD8D646-E897-4A33-9640-3FA02637C61B}" dt="2023-08-28T02:05:30.002" v="1955" actId="20577"/>
        <pc:sldMkLst>
          <pc:docMk/>
          <pc:sldMk cId="1575523401" sldId="274"/>
        </pc:sldMkLst>
        <pc:spChg chg="mod">
          <ac:chgData name="Md Mehrab Hossain Opi" userId="8a26925b80f9e391" providerId="LiveId" clId="{2CD8D646-E897-4A33-9640-3FA02637C61B}" dt="2023-08-28T02:05:30.002" v="1955" actId="20577"/>
          <ac:spMkLst>
            <pc:docMk/>
            <pc:sldMk cId="1575523401" sldId="274"/>
            <ac:spMk id="3" creationId="{07AA0471-0997-6295-226E-1FAF021733DB}"/>
          </ac:spMkLst>
        </pc:spChg>
      </pc:sldChg>
      <pc:sldChg chg="addSp delSp modSp add mod">
        <pc:chgData name="Md Mehrab Hossain Opi" userId="8a26925b80f9e391" providerId="LiveId" clId="{2CD8D646-E897-4A33-9640-3FA02637C61B}" dt="2023-08-28T02:10:12.038" v="1980" actId="1076"/>
        <pc:sldMkLst>
          <pc:docMk/>
          <pc:sldMk cId="2333522044" sldId="275"/>
        </pc:sldMkLst>
        <pc:spChg chg="mod">
          <ac:chgData name="Md Mehrab Hossain Opi" userId="8a26925b80f9e391" providerId="LiveId" clId="{2CD8D646-E897-4A33-9640-3FA02637C61B}" dt="2023-08-28T02:06:02.388" v="1963" actId="20577"/>
          <ac:spMkLst>
            <pc:docMk/>
            <pc:sldMk cId="2333522044" sldId="275"/>
            <ac:spMk id="2" creationId="{A421D5AA-473F-E251-4F03-647BFAD63DAB}"/>
          </ac:spMkLst>
        </pc:spChg>
        <pc:spChg chg="del mod">
          <ac:chgData name="Md Mehrab Hossain Opi" userId="8a26925b80f9e391" providerId="LiveId" clId="{2CD8D646-E897-4A33-9640-3FA02637C61B}" dt="2023-08-28T02:09:11.974" v="1967" actId="22"/>
          <ac:spMkLst>
            <pc:docMk/>
            <pc:sldMk cId="2333522044" sldId="275"/>
            <ac:spMk id="3" creationId="{07AA0471-0997-6295-226E-1FAF021733DB}"/>
          </ac:spMkLst>
        </pc:spChg>
        <pc:spChg chg="add del mod">
          <ac:chgData name="Md Mehrab Hossain Opi" userId="8a26925b80f9e391" providerId="LiveId" clId="{2CD8D646-E897-4A33-9640-3FA02637C61B}" dt="2023-08-28T02:09:44.714" v="1973" actId="478"/>
          <ac:spMkLst>
            <pc:docMk/>
            <pc:sldMk cId="2333522044" sldId="275"/>
            <ac:spMk id="9" creationId="{379D91F8-137C-56E6-FFA6-1597F44EBB72}"/>
          </ac:spMkLst>
        </pc:spChg>
        <pc:picChg chg="add del mod ord">
          <ac:chgData name="Md Mehrab Hossain Opi" userId="8a26925b80f9e391" providerId="LiveId" clId="{2CD8D646-E897-4A33-9640-3FA02637C61B}" dt="2023-08-28T02:09:40.859" v="1972" actId="478"/>
          <ac:picMkLst>
            <pc:docMk/>
            <pc:sldMk cId="2333522044" sldId="275"/>
            <ac:picMk id="5" creationId="{283D6F37-BB1B-1AA1-16E1-EEBC11CF90A2}"/>
          </ac:picMkLst>
        </pc:picChg>
        <pc:picChg chg="add mod">
          <ac:chgData name="Md Mehrab Hossain Opi" userId="8a26925b80f9e391" providerId="LiveId" clId="{2CD8D646-E897-4A33-9640-3FA02637C61B}" dt="2023-08-28T02:10:12.038" v="1980" actId="1076"/>
          <ac:picMkLst>
            <pc:docMk/>
            <pc:sldMk cId="2333522044" sldId="275"/>
            <ac:picMk id="7" creationId="{34BD9AA1-B5D0-EAAC-43F1-1B1B406D3FA5}"/>
          </ac:picMkLst>
        </pc:picChg>
      </pc:sldChg>
      <pc:sldChg chg="new del">
        <pc:chgData name="Md Mehrab Hossain Opi" userId="8a26925b80f9e391" providerId="LiveId" clId="{2CD8D646-E897-4A33-9640-3FA02637C61B}" dt="2023-08-28T02:15:51.670" v="2130" actId="47"/>
        <pc:sldMkLst>
          <pc:docMk/>
          <pc:sldMk cId="3612412842" sldId="276"/>
        </pc:sldMkLst>
      </pc:sldChg>
      <pc:sldChg chg="addSp delSp modSp add mod">
        <pc:chgData name="Md Mehrab Hossain Opi" userId="8a26925b80f9e391" providerId="LiveId" clId="{2CD8D646-E897-4A33-9640-3FA02637C61B}" dt="2023-08-28T02:55:36.320" v="3003" actId="1076"/>
        <pc:sldMkLst>
          <pc:docMk/>
          <pc:sldMk cId="2009869250" sldId="277"/>
        </pc:sldMkLst>
        <pc:spChg chg="add mod">
          <ac:chgData name="Md Mehrab Hossain Opi" userId="8a26925b80f9e391" providerId="LiveId" clId="{2CD8D646-E897-4A33-9640-3FA02637C61B}" dt="2023-08-28T02:13:51.342" v="2103" actId="20577"/>
          <ac:spMkLst>
            <pc:docMk/>
            <pc:sldMk cId="2009869250" sldId="277"/>
            <ac:spMk id="3" creationId="{212F5C4F-5E07-ACEF-CA1D-3A5003FD75A0}"/>
          </ac:spMkLst>
        </pc:spChg>
        <pc:spChg chg="add del mod ord">
          <ac:chgData name="Md Mehrab Hossain Opi" userId="8a26925b80f9e391" providerId="LiveId" clId="{2CD8D646-E897-4A33-9640-3FA02637C61B}" dt="2023-08-28T02:55:34.436" v="3002" actId="478"/>
          <ac:spMkLst>
            <pc:docMk/>
            <pc:sldMk cId="2009869250" sldId="277"/>
            <ac:spMk id="4" creationId="{A1A24C99-26FB-F74F-DFE7-6A35E48D6FA8}"/>
          </ac:spMkLst>
        </pc:spChg>
        <pc:spChg chg="add mod">
          <ac:chgData name="Md Mehrab Hossain Opi" userId="8a26925b80f9e391" providerId="LiveId" clId="{2CD8D646-E897-4A33-9640-3FA02637C61B}" dt="2023-08-28T02:55:36.320" v="3003" actId="1076"/>
          <ac:spMkLst>
            <pc:docMk/>
            <pc:sldMk cId="2009869250" sldId="277"/>
            <ac:spMk id="5" creationId="{AB17DB0B-7A0C-E487-C943-3B15706DE0EA}"/>
          </ac:spMkLst>
        </pc:spChg>
        <pc:picChg chg="mod">
          <ac:chgData name="Md Mehrab Hossain Opi" userId="8a26925b80f9e391" providerId="LiveId" clId="{2CD8D646-E897-4A33-9640-3FA02637C61B}" dt="2023-08-28T02:10:40.077" v="1984" actId="1076"/>
          <ac:picMkLst>
            <pc:docMk/>
            <pc:sldMk cId="2009869250" sldId="277"/>
            <ac:picMk id="7" creationId="{34BD9AA1-B5D0-EAAC-43F1-1B1B406D3FA5}"/>
          </ac:picMkLst>
        </pc:picChg>
      </pc:sldChg>
      <pc:sldChg chg="modSp add mod">
        <pc:chgData name="Md Mehrab Hossain Opi" userId="8a26925b80f9e391" providerId="LiveId" clId="{2CD8D646-E897-4A33-9640-3FA02637C61B}" dt="2023-08-28T02:15:38.690" v="2128" actId="207"/>
        <pc:sldMkLst>
          <pc:docMk/>
          <pc:sldMk cId="3951917489" sldId="278"/>
        </pc:sldMkLst>
        <pc:spChg chg="mod">
          <ac:chgData name="Md Mehrab Hossain Opi" userId="8a26925b80f9e391" providerId="LiveId" clId="{2CD8D646-E897-4A33-9640-3FA02637C61B}" dt="2023-08-28T02:14:59.673" v="2125" actId="1076"/>
          <ac:spMkLst>
            <pc:docMk/>
            <pc:sldMk cId="3951917489" sldId="278"/>
            <ac:spMk id="3" creationId="{212F5C4F-5E07-ACEF-CA1D-3A5003FD75A0}"/>
          </ac:spMkLst>
        </pc:spChg>
        <pc:spChg chg="mod">
          <ac:chgData name="Md Mehrab Hossain Opi" userId="8a26925b80f9e391" providerId="LiveId" clId="{2CD8D646-E897-4A33-9640-3FA02637C61B}" dt="2023-08-28T02:15:38.690" v="2128" actId="207"/>
          <ac:spMkLst>
            <pc:docMk/>
            <pc:sldMk cId="3951917489" sldId="278"/>
            <ac:spMk id="4" creationId="{A1A24C99-26FB-F74F-DFE7-6A35E48D6FA8}"/>
          </ac:spMkLst>
        </pc:spChg>
      </pc:sldChg>
      <pc:sldChg chg="addSp modSp add mod">
        <pc:chgData name="Md Mehrab Hossain Opi" userId="8a26925b80f9e391" providerId="LiveId" clId="{2CD8D646-E897-4A33-9640-3FA02637C61B}" dt="2023-08-28T02:18:12.604" v="2212" actId="21"/>
        <pc:sldMkLst>
          <pc:docMk/>
          <pc:sldMk cId="2408115470" sldId="279"/>
        </pc:sldMkLst>
        <pc:spChg chg="mod">
          <ac:chgData name="Md Mehrab Hossain Opi" userId="8a26925b80f9e391" providerId="LiveId" clId="{2CD8D646-E897-4A33-9640-3FA02637C61B}" dt="2023-08-28T02:18:12.604" v="2212" actId="21"/>
          <ac:spMkLst>
            <pc:docMk/>
            <pc:sldMk cId="2408115470" sldId="279"/>
            <ac:spMk id="3" creationId="{212F5C4F-5E07-ACEF-CA1D-3A5003FD75A0}"/>
          </ac:spMkLst>
        </pc:spChg>
        <pc:spChg chg="add mod">
          <ac:chgData name="Md Mehrab Hossain Opi" userId="8a26925b80f9e391" providerId="LiveId" clId="{2CD8D646-E897-4A33-9640-3FA02637C61B}" dt="2023-08-28T02:18:09.329" v="2211" actId="208"/>
          <ac:spMkLst>
            <pc:docMk/>
            <pc:sldMk cId="2408115470" sldId="279"/>
            <ac:spMk id="5" creationId="{8AE3857F-469F-29FE-E9D8-14C3CB6B6077}"/>
          </ac:spMkLst>
        </pc:spChg>
      </pc:sldChg>
      <pc:sldChg chg="addSp modSp add mod">
        <pc:chgData name="Md Mehrab Hossain Opi" userId="8a26925b80f9e391" providerId="LiveId" clId="{2CD8D646-E897-4A33-9640-3FA02637C61B}" dt="2023-08-28T02:18:29.252" v="2216" actId="1076"/>
        <pc:sldMkLst>
          <pc:docMk/>
          <pc:sldMk cId="2628177205" sldId="280"/>
        </pc:sldMkLst>
        <pc:spChg chg="mod">
          <ac:chgData name="Md Mehrab Hossain Opi" userId="8a26925b80f9e391" providerId="LiveId" clId="{2CD8D646-E897-4A33-9640-3FA02637C61B}" dt="2023-08-28T02:18:19.476" v="2214"/>
          <ac:spMkLst>
            <pc:docMk/>
            <pc:sldMk cId="2628177205" sldId="280"/>
            <ac:spMk id="3" creationId="{212F5C4F-5E07-ACEF-CA1D-3A5003FD75A0}"/>
          </ac:spMkLst>
        </pc:spChg>
        <pc:spChg chg="add mod">
          <ac:chgData name="Md Mehrab Hossain Opi" userId="8a26925b80f9e391" providerId="LiveId" clId="{2CD8D646-E897-4A33-9640-3FA02637C61B}" dt="2023-08-28T02:18:29.252" v="2216" actId="1076"/>
          <ac:spMkLst>
            <pc:docMk/>
            <pc:sldMk cId="2628177205" sldId="280"/>
            <ac:spMk id="6" creationId="{CC853C82-43B5-AE16-89AE-95C59161FF82}"/>
          </ac:spMkLst>
        </pc:spChg>
      </pc:sldChg>
      <pc:sldChg chg="modSp add mod">
        <pc:chgData name="Md Mehrab Hossain Opi" userId="8a26925b80f9e391" providerId="LiveId" clId="{2CD8D646-E897-4A33-9640-3FA02637C61B}" dt="2023-08-28T02:18:49.380" v="2218"/>
        <pc:sldMkLst>
          <pc:docMk/>
          <pc:sldMk cId="2497774664" sldId="281"/>
        </pc:sldMkLst>
        <pc:spChg chg="mod">
          <ac:chgData name="Md Mehrab Hossain Opi" userId="8a26925b80f9e391" providerId="LiveId" clId="{2CD8D646-E897-4A33-9640-3FA02637C61B}" dt="2023-08-28T02:18:49.380" v="2218"/>
          <ac:spMkLst>
            <pc:docMk/>
            <pc:sldMk cId="2497774664" sldId="281"/>
            <ac:spMk id="3" creationId="{212F5C4F-5E07-ACEF-CA1D-3A5003FD75A0}"/>
          </ac:spMkLst>
        </pc:spChg>
      </pc:sldChg>
      <pc:sldChg chg="addSp modSp add mod">
        <pc:chgData name="Md Mehrab Hossain Opi" userId="8a26925b80f9e391" providerId="LiveId" clId="{2CD8D646-E897-4A33-9640-3FA02637C61B}" dt="2023-08-28T02:19:59.941" v="2227" actId="1582"/>
        <pc:sldMkLst>
          <pc:docMk/>
          <pc:sldMk cId="3743672834" sldId="282"/>
        </pc:sldMkLst>
        <pc:spChg chg="mod">
          <ac:chgData name="Md Mehrab Hossain Opi" userId="8a26925b80f9e391" providerId="LiveId" clId="{2CD8D646-E897-4A33-9640-3FA02637C61B}" dt="2023-08-28T02:19:20.102" v="2224" actId="20577"/>
          <ac:spMkLst>
            <pc:docMk/>
            <pc:sldMk cId="3743672834" sldId="282"/>
            <ac:spMk id="3" creationId="{212F5C4F-5E07-ACEF-CA1D-3A5003FD75A0}"/>
          </ac:spMkLst>
        </pc:spChg>
        <pc:spChg chg="add mod">
          <ac:chgData name="Md Mehrab Hossain Opi" userId="8a26925b80f9e391" providerId="LiveId" clId="{2CD8D646-E897-4A33-9640-3FA02637C61B}" dt="2023-08-28T02:19:59.941" v="2227" actId="1582"/>
          <ac:spMkLst>
            <pc:docMk/>
            <pc:sldMk cId="3743672834" sldId="282"/>
            <ac:spMk id="8" creationId="{7C7F1A8F-170D-0B43-60DC-764877F51919}"/>
          </ac:spMkLst>
        </pc:spChg>
      </pc:sldChg>
      <pc:sldChg chg="addSp modSp add mod">
        <pc:chgData name="Md Mehrab Hossain Opi" userId="8a26925b80f9e391" providerId="LiveId" clId="{2CD8D646-E897-4A33-9640-3FA02637C61B}" dt="2023-08-28T02:20:34.218" v="2235" actId="1076"/>
        <pc:sldMkLst>
          <pc:docMk/>
          <pc:sldMk cId="2055272913" sldId="283"/>
        </pc:sldMkLst>
        <pc:spChg chg="mod">
          <ac:chgData name="Md Mehrab Hossain Opi" userId="8a26925b80f9e391" providerId="LiveId" clId="{2CD8D646-E897-4A33-9640-3FA02637C61B}" dt="2023-08-28T02:20:26.173" v="2233" actId="20577"/>
          <ac:spMkLst>
            <pc:docMk/>
            <pc:sldMk cId="2055272913" sldId="283"/>
            <ac:spMk id="3" creationId="{212F5C4F-5E07-ACEF-CA1D-3A5003FD75A0}"/>
          </ac:spMkLst>
        </pc:spChg>
        <pc:spChg chg="add mod">
          <ac:chgData name="Md Mehrab Hossain Opi" userId="8a26925b80f9e391" providerId="LiveId" clId="{2CD8D646-E897-4A33-9640-3FA02637C61B}" dt="2023-08-28T02:20:34.218" v="2235" actId="1076"/>
          <ac:spMkLst>
            <pc:docMk/>
            <pc:sldMk cId="2055272913" sldId="283"/>
            <ac:spMk id="9" creationId="{9D6F25BA-E5B4-2EA6-351B-996E1AA401E6}"/>
          </ac:spMkLst>
        </pc:spChg>
      </pc:sldChg>
      <pc:sldChg chg="addSp modSp add mod">
        <pc:chgData name="Md Mehrab Hossain Opi" userId="8a26925b80f9e391" providerId="LiveId" clId="{2CD8D646-E897-4A33-9640-3FA02637C61B}" dt="2023-08-28T02:23:37.579" v="2254" actId="1076"/>
        <pc:sldMkLst>
          <pc:docMk/>
          <pc:sldMk cId="2700323480" sldId="284"/>
        </pc:sldMkLst>
        <pc:spChg chg="mod">
          <ac:chgData name="Md Mehrab Hossain Opi" userId="8a26925b80f9e391" providerId="LiveId" clId="{2CD8D646-E897-4A33-9640-3FA02637C61B}" dt="2023-08-28T02:23:29.426" v="2252" actId="20577"/>
          <ac:spMkLst>
            <pc:docMk/>
            <pc:sldMk cId="2700323480" sldId="284"/>
            <ac:spMk id="3" creationId="{212F5C4F-5E07-ACEF-CA1D-3A5003FD75A0}"/>
          </ac:spMkLst>
        </pc:spChg>
        <pc:spChg chg="mod">
          <ac:chgData name="Md Mehrab Hossain Opi" userId="8a26925b80f9e391" providerId="LiveId" clId="{2CD8D646-E897-4A33-9640-3FA02637C61B}" dt="2023-08-28T02:23:06.310" v="2247" actId="1582"/>
          <ac:spMkLst>
            <pc:docMk/>
            <pc:sldMk cId="2700323480" sldId="284"/>
            <ac:spMk id="5" creationId="{8AE3857F-469F-29FE-E9D8-14C3CB6B6077}"/>
          </ac:spMkLst>
        </pc:spChg>
        <pc:spChg chg="mod">
          <ac:chgData name="Md Mehrab Hossain Opi" userId="8a26925b80f9e391" providerId="LiveId" clId="{2CD8D646-E897-4A33-9640-3FA02637C61B}" dt="2023-08-28T02:23:16.324" v="2248" actId="1582"/>
          <ac:spMkLst>
            <pc:docMk/>
            <pc:sldMk cId="2700323480" sldId="284"/>
            <ac:spMk id="8" creationId="{7C7F1A8F-170D-0B43-60DC-764877F51919}"/>
          </ac:spMkLst>
        </pc:spChg>
        <pc:spChg chg="add mod">
          <ac:chgData name="Md Mehrab Hossain Opi" userId="8a26925b80f9e391" providerId="LiveId" clId="{2CD8D646-E897-4A33-9640-3FA02637C61B}" dt="2023-08-28T02:22:51.424" v="2246" actId="1582"/>
          <ac:spMkLst>
            <pc:docMk/>
            <pc:sldMk cId="2700323480" sldId="284"/>
            <ac:spMk id="10" creationId="{B2851B44-2072-FF47-D327-BBF30CBDA9BC}"/>
          </ac:spMkLst>
        </pc:spChg>
        <pc:spChg chg="add mod">
          <ac:chgData name="Md Mehrab Hossain Opi" userId="8a26925b80f9e391" providerId="LiveId" clId="{2CD8D646-E897-4A33-9640-3FA02637C61B}" dt="2023-08-28T02:23:37.579" v="2254" actId="1076"/>
          <ac:spMkLst>
            <pc:docMk/>
            <pc:sldMk cId="2700323480" sldId="284"/>
            <ac:spMk id="11" creationId="{FEF509B5-DE54-CAE6-18F3-F3E7847A57FB}"/>
          </ac:spMkLst>
        </pc:spChg>
      </pc:sldChg>
      <pc:sldChg chg="addSp modSp add mod">
        <pc:chgData name="Md Mehrab Hossain Opi" userId="8a26925b80f9e391" providerId="LiveId" clId="{2CD8D646-E897-4A33-9640-3FA02637C61B}" dt="2023-08-28T02:25:26.688" v="2268" actId="1076"/>
        <pc:sldMkLst>
          <pc:docMk/>
          <pc:sldMk cId="1494418785" sldId="285"/>
        </pc:sldMkLst>
        <pc:spChg chg="mod">
          <ac:chgData name="Md Mehrab Hossain Opi" userId="8a26925b80f9e391" providerId="LiveId" clId="{2CD8D646-E897-4A33-9640-3FA02637C61B}" dt="2023-08-28T02:24:44.208" v="2261" actId="20577"/>
          <ac:spMkLst>
            <pc:docMk/>
            <pc:sldMk cId="1494418785" sldId="285"/>
            <ac:spMk id="3" creationId="{212F5C4F-5E07-ACEF-CA1D-3A5003FD75A0}"/>
          </ac:spMkLst>
        </pc:spChg>
        <pc:spChg chg="add mod">
          <ac:chgData name="Md Mehrab Hossain Opi" userId="8a26925b80f9e391" providerId="LiveId" clId="{2CD8D646-E897-4A33-9640-3FA02637C61B}" dt="2023-08-28T02:25:16.162" v="2266" actId="208"/>
          <ac:spMkLst>
            <pc:docMk/>
            <pc:sldMk cId="1494418785" sldId="285"/>
            <ac:spMk id="12" creationId="{80C0DDD6-7BCE-B07E-C5EC-D6F13468AF4B}"/>
          </ac:spMkLst>
        </pc:spChg>
        <pc:spChg chg="add mod">
          <ac:chgData name="Md Mehrab Hossain Opi" userId="8a26925b80f9e391" providerId="LiveId" clId="{2CD8D646-E897-4A33-9640-3FA02637C61B}" dt="2023-08-28T02:25:26.688" v="2268" actId="1076"/>
          <ac:spMkLst>
            <pc:docMk/>
            <pc:sldMk cId="1494418785" sldId="285"/>
            <ac:spMk id="13" creationId="{7275783D-BF01-E307-8821-2F6D35F251F8}"/>
          </ac:spMkLst>
        </pc:spChg>
      </pc:sldChg>
      <pc:sldChg chg="addSp modSp add mod">
        <pc:chgData name="Md Mehrab Hossain Opi" userId="8a26925b80f9e391" providerId="LiveId" clId="{2CD8D646-E897-4A33-9640-3FA02637C61B}" dt="2023-08-28T02:27:00.414" v="2286" actId="1076"/>
        <pc:sldMkLst>
          <pc:docMk/>
          <pc:sldMk cId="3445290285" sldId="286"/>
        </pc:sldMkLst>
        <pc:spChg chg="mod">
          <ac:chgData name="Md Mehrab Hossain Opi" userId="8a26925b80f9e391" providerId="LiveId" clId="{2CD8D646-E897-4A33-9640-3FA02637C61B}" dt="2023-08-28T02:26:33.212" v="2284" actId="20577"/>
          <ac:spMkLst>
            <pc:docMk/>
            <pc:sldMk cId="3445290285" sldId="286"/>
            <ac:spMk id="3" creationId="{212F5C4F-5E07-ACEF-CA1D-3A5003FD75A0}"/>
          </ac:spMkLst>
        </pc:spChg>
        <pc:spChg chg="add mod">
          <ac:chgData name="Md Mehrab Hossain Opi" userId="8a26925b80f9e391" providerId="LiveId" clId="{2CD8D646-E897-4A33-9640-3FA02637C61B}" dt="2023-08-28T02:26:24.287" v="2280" actId="208"/>
          <ac:spMkLst>
            <pc:docMk/>
            <pc:sldMk cId="3445290285" sldId="286"/>
            <ac:spMk id="14" creationId="{90206E86-4DFF-3460-6500-F5DE1102D4B2}"/>
          </ac:spMkLst>
        </pc:spChg>
        <pc:spChg chg="add mod">
          <ac:chgData name="Md Mehrab Hossain Opi" userId="8a26925b80f9e391" providerId="LiveId" clId="{2CD8D646-E897-4A33-9640-3FA02637C61B}" dt="2023-08-28T02:27:00.414" v="2286" actId="1076"/>
          <ac:spMkLst>
            <pc:docMk/>
            <pc:sldMk cId="3445290285" sldId="286"/>
            <ac:spMk id="15" creationId="{0DA66B33-CF4D-354D-FDBF-34048BF4D539}"/>
          </ac:spMkLst>
        </pc:spChg>
      </pc:sldChg>
      <pc:sldChg chg="addSp modSp add mod">
        <pc:chgData name="Md Mehrab Hossain Opi" userId="8a26925b80f9e391" providerId="LiveId" clId="{2CD8D646-E897-4A33-9640-3FA02637C61B}" dt="2023-08-28T02:28:16.402" v="2298" actId="1582"/>
        <pc:sldMkLst>
          <pc:docMk/>
          <pc:sldMk cId="2581494555" sldId="287"/>
        </pc:sldMkLst>
        <pc:spChg chg="mod">
          <ac:chgData name="Md Mehrab Hossain Opi" userId="8a26925b80f9e391" providerId="LiveId" clId="{2CD8D646-E897-4A33-9640-3FA02637C61B}" dt="2023-08-28T02:27:38.315" v="2293" actId="20577"/>
          <ac:spMkLst>
            <pc:docMk/>
            <pc:sldMk cId="2581494555" sldId="287"/>
            <ac:spMk id="3" creationId="{212F5C4F-5E07-ACEF-CA1D-3A5003FD75A0}"/>
          </ac:spMkLst>
        </pc:spChg>
        <pc:spChg chg="add mod">
          <ac:chgData name="Md Mehrab Hossain Opi" userId="8a26925b80f9e391" providerId="LiveId" clId="{2CD8D646-E897-4A33-9640-3FA02637C61B}" dt="2023-08-28T02:27:48.653" v="2295" actId="1076"/>
          <ac:spMkLst>
            <pc:docMk/>
            <pc:sldMk cId="2581494555" sldId="287"/>
            <ac:spMk id="16" creationId="{E585A0F7-E880-70BD-26FF-C73878DA9F47}"/>
          </ac:spMkLst>
        </pc:spChg>
        <pc:spChg chg="add mod">
          <ac:chgData name="Md Mehrab Hossain Opi" userId="8a26925b80f9e391" providerId="LiveId" clId="{2CD8D646-E897-4A33-9640-3FA02637C61B}" dt="2023-08-28T02:28:16.402" v="2298" actId="1582"/>
          <ac:spMkLst>
            <pc:docMk/>
            <pc:sldMk cId="2581494555" sldId="287"/>
            <ac:spMk id="17" creationId="{8337844F-32D9-2D54-4AB1-4875756AB34F}"/>
          </ac:spMkLst>
        </pc:spChg>
      </pc:sldChg>
      <pc:sldChg chg="addSp delSp modSp add mod">
        <pc:chgData name="Md Mehrab Hossain Opi" userId="8a26925b80f9e391" providerId="LiveId" clId="{2CD8D646-E897-4A33-9640-3FA02637C61B}" dt="2023-08-28T02:30:18.421" v="2373" actId="208"/>
        <pc:sldMkLst>
          <pc:docMk/>
          <pc:sldMk cId="1132369441" sldId="288"/>
        </pc:sldMkLst>
        <pc:spChg chg="mod">
          <ac:chgData name="Md Mehrab Hossain Opi" userId="8a26925b80f9e391" providerId="LiveId" clId="{2CD8D646-E897-4A33-9640-3FA02637C61B}" dt="2023-08-28T02:29:20.487" v="2367" actId="20577"/>
          <ac:spMkLst>
            <pc:docMk/>
            <pc:sldMk cId="1132369441" sldId="288"/>
            <ac:spMk id="3" creationId="{212F5C4F-5E07-ACEF-CA1D-3A5003FD75A0}"/>
          </ac:spMkLst>
        </pc:spChg>
        <pc:spChg chg="add del">
          <ac:chgData name="Md Mehrab Hossain Opi" userId="8a26925b80f9e391" providerId="LiveId" clId="{2CD8D646-E897-4A33-9640-3FA02637C61B}" dt="2023-08-28T02:29:43.276" v="2369" actId="478"/>
          <ac:spMkLst>
            <pc:docMk/>
            <pc:sldMk cId="1132369441" sldId="288"/>
            <ac:spMk id="18" creationId="{02F40237-365B-2328-6B09-4DB5BEAF05CB}"/>
          </ac:spMkLst>
        </pc:spChg>
        <pc:spChg chg="add mod">
          <ac:chgData name="Md Mehrab Hossain Opi" userId="8a26925b80f9e391" providerId="LiveId" clId="{2CD8D646-E897-4A33-9640-3FA02637C61B}" dt="2023-08-28T02:30:18.421" v="2373" actId="208"/>
          <ac:spMkLst>
            <pc:docMk/>
            <pc:sldMk cId="1132369441" sldId="288"/>
            <ac:spMk id="19" creationId="{80BE6523-83C7-80D2-B928-A3DE0DE9C2E1}"/>
          </ac:spMkLst>
        </pc:spChg>
      </pc:sldChg>
      <pc:sldChg chg="modSp add mod">
        <pc:chgData name="Md Mehrab Hossain Opi" userId="8a26925b80f9e391" providerId="LiveId" clId="{2CD8D646-E897-4A33-9640-3FA02637C61B}" dt="2023-08-28T02:30:48.180" v="2436" actId="20577"/>
        <pc:sldMkLst>
          <pc:docMk/>
          <pc:sldMk cId="1796047805" sldId="289"/>
        </pc:sldMkLst>
        <pc:spChg chg="mod">
          <ac:chgData name="Md Mehrab Hossain Opi" userId="8a26925b80f9e391" providerId="LiveId" clId="{2CD8D646-E897-4A33-9640-3FA02637C61B}" dt="2023-08-28T02:30:48.180" v="2436" actId="20577"/>
          <ac:spMkLst>
            <pc:docMk/>
            <pc:sldMk cId="1796047805" sldId="289"/>
            <ac:spMk id="3" creationId="{212F5C4F-5E07-ACEF-CA1D-3A5003FD75A0}"/>
          </ac:spMkLst>
        </pc:spChg>
      </pc:sldChg>
      <pc:sldChg chg="addSp delSp modSp add mod">
        <pc:chgData name="Md Mehrab Hossain Opi" userId="8a26925b80f9e391" providerId="LiveId" clId="{2CD8D646-E897-4A33-9640-3FA02637C61B}" dt="2023-08-28T02:33:09.898" v="2505" actId="1582"/>
        <pc:sldMkLst>
          <pc:docMk/>
          <pc:sldMk cId="212806390" sldId="290"/>
        </pc:sldMkLst>
        <pc:spChg chg="mod">
          <ac:chgData name="Md Mehrab Hossain Opi" userId="8a26925b80f9e391" providerId="LiveId" clId="{2CD8D646-E897-4A33-9640-3FA02637C61B}" dt="2023-08-28T02:32:09.608" v="2499" actId="20577"/>
          <ac:spMkLst>
            <pc:docMk/>
            <pc:sldMk cId="212806390" sldId="290"/>
            <ac:spMk id="3" creationId="{212F5C4F-5E07-ACEF-CA1D-3A5003FD75A0}"/>
          </ac:spMkLst>
        </pc:spChg>
        <pc:spChg chg="add mod">
          <ac:chgData name="Md Mehrab Hossain Opi" userId="8a26925b80f9e391" providerId="LiveId" clId="{2CD8D646-E897-4A33-9640-3FA02637C61B}" dt="2023-08-28T02:31:25.241" v="2441" actId="1582"/>
          <ac:spMkLst>
            <pc:docMk/>
            <pc:sldMk cId="212806390" sldId="290"/>
            <ac:spMk id="18" creationId="{6F333F95-D71B-D8BC-14A2-267F7D82F227}"/>
          </ac:spMkLst>
        </pc:spChg>
        <pc:spChg chg="del">
          <ac:chgData name="Md Mehrab Hossain Opi" userId="8a26925b80f9e391" providerId="LiveId" clId="{2CD8D646-E897-4A33-9640-3FA02637C61B}" dt="2023-08-28T02:30:59.966" v="2438" actId="478"/>
          <ac:spMkLst>
            <pc:docMk/>
            <pc:sldMk cId="212806390" sldId="290"/>
            <ac:spMk id="19" creationId="{80BE6523-83C7-80D2-B928-A3DE0DE9C2E1}"/>
          </ac:spMkLst>
        </pc:spChg>
        <pc:spChg chg="add mod">
          <ac:chgData name="Md Mehrab Hossain Opi" userId="8a26925b80f9e391" providerId="LiveId" clId="{2CD8D646-E897-4A33-9640-3FA02637C61B}" dt="2023-08-28T02:32:44.163" v="2502" actId="1582"/>
          <ac:spMkLst>
            <pc:docMk/>
            <pc:sldMk cId="212806390" sldId="290"/>
            <ac:spMk id="20" creationId="{D14847F9-308C-5296-1A9E-03F7A47D031F}"/>
          </ac:spMkLst>
        </pc:spChg>
        <pc:spChg chg="add mod">
          <ac:chgData name="Md Mehrab Hossain Opi" userId="8a26925b80f9e391" providerId="LiveId" clId="{2CD8D646-E897-4A33-9640-3FA02637C61B}" dt="2023-08-28T02:33:09.898" v="2505" actId="1582"/>
          <ac:spMkLst>
            <pc:docMk/>
            <pc:sldMk cId="212806390" sldId="290"/>
            <ac:spMk id="21" creationId="{AF69CAFB-EC0E-6BDD-1A2B-6CAAAE1B4C58}"/>
          </ac:spMkLst>
        </pc:spChg>
      </pc:sldChg>
      <pc:sldChg chg="addSp modSp add mod">
        <pc:chgData name="Md Mehrab Hossain Opi" userId="8a26925b80f9e391" providerId="LiveId" clId="{2CD8D646-E897-4A33-9640-3FA02637C61B}" dt="2023-08-28T02:33:48.707" v="2538" actId="1582"/>
        <pc:sldMkLst>
          <pc:docMk/>
          <pc:sldMk cId="108405408" sldId="291"/>
        </pc:sldMkLst>
        <pc:spChg chg="mod">
          <ac:chgData name="Md Mehrab Hossain Opi" userId="8a26925b80f9e391" providerId="LiveId" clId="{2CD8D646-E897-4A33-9640-3FA02637C61B}" dt="2023-08-28T02:33:27.236" v="2535" actId="20577"/>
          <ac:spMkLst>
            <pc:docMk/>
            <pc:sldMk cId="108405408" sldId="291"/>
            <ac:spMk id="3" creationId="{212F5C4F-5E07-ACEF-CA1D-3A5003FD75A0}"/>
          </ac:spMkLst>
        </pc:spChg>
        <pc:spChg chg="add mod">
          <ac:chgData name="Md Mehrab Hossain Opi" userId="8a26925b80f9e391" providerId="LiveId" clId="{2CD8D646-E897-4A33-9640-3FA02637C61B}" dt="2023-08-28T02:33:48.707" v="2538" actId="1582"/>
          <ac:spMkLst>
            <pc:docMk/>
            <pc:sldMk cId="108405408" sldId="291"/>
            <ac:spMk id="19" creationId="{E17C6A05-FF4D-3942-5C60-C97E20885AC5}"/>
          </ac:spMkLst>
        </pc:spChg>
      </pc:sldChg>
      <pc:sldChg chg="delSp modSp add mod">
        <pc:chgData name="Md Mehrab Hossain Opi" userId="8a26925b80f9e391" providerId="LiveId" clId="{2CD8D646-E897-4A33-9640-3FA02637C61B}" dt="2023-08-28T02:34:36.884" v="2589" actId="478"/>
        <pc:sldMkLst>
          <pc:docMk/>
          <pc:sldMk cId="3864357821" sldId="292"/>
        </pc:sldMkLst>
        <pc:spChg chg="mod">
          <ac:chgData name="Md Mehrab Hossain Opi" userId="8a26925b80f9e391" providerId="LiveId" clId="{2CD8D646-E897-4A33-9640-3FA02637C61B}" dt="2023-08-28T02:34:24.178" v="2586" actId="20577"/>
          <ac:spMkLst>
            <pc:docMk/>
            <pc:sldMk cId="3864357821" sldId="292"/>
            <ac:spMk id="3" creationId="{212F5C4F-5E07-ACEF-CA1D-3A5003FD75A0}"/>
          </ac:spMkLst>
        </pc:spChg>
        <pc:spChg chg="del">
          <ac:chgData name="Md Mehrab Hossain Opi" userId="8a26925b80f9e391" providerId="LiveId" clId="{2CD8D646-E897-4A33-9640-3FA02637C61B}" dt="2023-08-28T02:34:33.534" v="2587" actId="478"/>
          <ac:spMkLst>
            <pc:docMk/>
            <pc:sldMk cId="3864357821" sldId="292"/>
            <ac:spMk id="18" creationId="{6F333F95-D71B-D8BC-14A2-267F7D82F227}"/>
          </ac:spMkLst>
        </pc:spChg>
        <pc:spChg chg="del">
          <ac:chgData name="Md Mehrab Hossain Opi" userId="8a26925b80f9e391" providerId="LiveId" clId="{2CD8D646-E897-4A33-9640-3FA02637C61B}" dt="2023-08-28T02:34:35.668" v="2588" actId="478"/>
          <ac:spMkLst>
            <pc:docMk/>
            <pc:sldMk cId="3864357821" sldId="292"/>
            <ac:spMk id="20" creationId="{D14847F9-308C-5296-1A9E-03F7A47D031F}"/>
          </ac:spMkLst>
        </pc:spChg>
        <pc:spChg chg="del">
          <ac:chgData name="Md Mehrab Hossain Opi" userId="8a26925b80f9e391" providerId="LiveId" clId="{2CD8D646-E897-4A33-9640-3FA02637C61B}" dt="2023-08-28T02:34:36.884" v="2589" actId="478"/>
          <ac:spMkLst>
            <pc:docMk/>
            <pc:sldMk cId="3864357821" sldId="292"/>
            <ac:spMk id="21" creationId="{AF69CAFB-EC0E-6BDD-1A2B-6CAAAE1B4C58}"/>
          </ac:spMkLst>
        </pc:spChg>
      </pc:sldChg>
      <pc:sldChg chg="addSp delSp modSp add mod">
        <pc:chgData name="Md Mehrab Hossain Opi" userId="8a26925b80f9e391" providerId="LiveId" clId="{2CD8D646-E897-4A33-9640-3FA02637C61B}" dt="2023-08-28T02:42:06.356" v="2640" actId="20577"/>
        <pc:sldMkLst>
          <pc:docMk/>
          <pc:sldMk cId="3387603218" sldId="293"/>
        </pc:sldMkLst>
        <pc:spChg chg="mod">
          <ac:chgData name="Md Mehrab Hossain Opi" userId="8a26925b80f9e391" providerId="LiveId" clId="{2CD8D646-E897-4A33-9640-3FA02637C61B}" dt="2023-08-28T02:42:06.356" v="2640" actId="20577"/>
          <ac:spMkLst>
            <pc:docMk/>
            <pc:sldMk cId="3387603218" sldId="293"/>
            <ac:spMk id="3" creationId="{212F5C4F-5E07-ACEF-CA1D-3A5003FD75A0}"/>
          </ac:spMkLst>
        </pc:spChg>
        <pc:spChg chg="del">
          <ac:chgData name="Md Mehrab Hossain Opi" userId="8a26925b80f9e391" providerId="LiveId" clId="{2CD8D646-E897-4A33-9640-3FA02637C61B}" dt="2023-08-28T02:41:53.698" v="2628" actId="478"/>
          <ac:spMkLst>
            <pc:docMk/>
            <pc:sldMk cId="3387603218" sldId="293"/>
            <ac:spMk id="6" creationId="{CC853C82-43B5-AE16-89AE-95C59161FF82}"/>
          </ac:spMkLst>
        </pc:spChg>
        <pc:spChg chg="del">
          <ac:chgData name="Md Mehrab Hossain Opi" userId="8a26925b80f9e391" providerId="LiveId" clId="{2CD8D646-E897-4A33-9640-3FA02637C61B}" dt="2023-08-28T02:41:35.298" v="2622" actId="478"/>
          <ac:spMkLst>
            <pc:docMk/>
            <pc:sldMk cId="3387603218" sldId="293"/>
            <ac:spMk id="11" creationId="{FEF509B5-DE54-CAE6-18F3-F3E7847A57FB}"/>
          </ac:spMkLst>
        </pc:spChg>
        <pc:spChg chg="del">
          <ac:chgData name="Md Mehrab Hossain Opi" userId="8a26925b80f9e391" providerId="LiveId" clId="{2CD8D646-E897-4A33-9640-3FA02637C61B}" dt="2023-08-28T02:41:37.093" v="2623" actId="478"/>
          <ac:spMkLst>
            <pc:docMk/>
            <pc:sldMk cId="3387603218" sldId="293"/>
            <ac:spMk id="15" creationId="{0DA66B33-CF4D-354D-FDBF-34048BF4D539}"/>
          </ac:spMkLst>
        </pc:spChg>
        <pc:spChg chg="add del">
          <ac:chgData name="Md Mehrab Hossain Opi" userId="8a26925b80f9e391" providerId="LiveId" clId="{2CD8D646-E897-4A33-9640-3FA02637C61B}" dt="2023-08-28T02:39:16.895" v="2592" actId="11529"/>
          <ac:spMkLst>
            <pc:docMk/>
            <pc:sldMk cId="3387603218" sldId="293"/>
            <ac:spMk id="18" creationId="{C6ABBDB3-A7AB-72DC-FF03-6952D14C807B}"/>
          </ac:spMkLst>
        </pc:spChg>
        <pc:spChg chg="add del mod">
          <ac:chgData name="Md Mehrab Hossain Opi" userId="8a26925b80f9e391" providerId="LiveId" clId="{2CD8D646-E897-4A33-9640-3FA02637C61B}" dt="2023-08-28T02:39:58.460" v="2600" actId="11529"/>
          <ac:spMkLst>
            <pc:docMk/>
            <pc:sldMk cId="3387603218" sldId="293"/>
            <ac:spMk id="20" creationId="{827827F2-8639-5474-67C8-3B1E863E597C}"/>
          </ac:spMkLst>
        </pc:spChg>
        <pc:spChg chg="add mod">
          <ac:chgData name="Md Mehrab Hossain Opi" userId="8a26925b80f9e391" providerId="LiveId" clId="{2CD8D646-E897-4A33-9640-3FA02637C61B}" dt="2023-08-28T02:41:31.693" v="2621" actId="1076"/>
          <ac:spMkLst>
            <pc:docMk/>
            <pc:sldMk cId="3387603218" sldId="293"/>
            <ac:spMk id="39" creationId="{53B4D318-FBA7-5A0C-62D0-46ED0F190893}"/>
          </ac:spMkLst>
        </pc:spChg>
        <pc:spChg chg="add mod">
          <ac:chgData name="Md Mehrab Hossain Opi" userId="8a26925b80f9e391" providerId="LiveId" clId="{2CD8D646-E897-4A33-9640-3FA02637C61B}" dt="2023-08-28T02:41:44.073" v="2625" actId="1076"/>
          <ac:spMkLst>
            <pc:docMk/>
            <pc:sldMk cId="3387603218" sldId="293"/>
            <ac:spMk id="40" creationId="{8A6EB944-488A-797B-83D4-2384D674A43C}"/>
          </ac:spMkLst>
        </pc:spChg>
        <pc:spChg chg="add mod">
          <ac:chgData name="Md Mehrab Hossain Opi" userId="8a26925b80f9e391" providerId="LiveId" clId="{2CD8D646-E897-4A33-9640-3FA02637C61B}" dt="2023-08-28T02:41:49.238" v="2627" actId="1076"/>
          <ac:spMkLst>
            <pc:docMk/>
            <pc:sldMk cId="3387603218" sldId="293"/>
            <ac:spMk id="41" creationId="{C6D751F2-AB5F-F539-99AD-4188A3A70241}"/>
          </ac:spMkLst>
        </pc:spChg>
        <pc:spChg chg="add mod">
          <ac:chgData name="Md Mehrab Hossain Opi" userId="8a26925b80f9e391" providerId="LiveId" clId="{2CD8D646-E897-4A33-9640-3FA02637C61B}" dt="2023-08-28T02:41:57.993" v="2630" actId="1076"/>
          <ac:spMkLst>
            <pc:docMk/>
            <pc:sldMk cId="3387603218" sldId="293"/>
            <ac:spMk id="42" creationId="{F4008D1F-06C8-56B2-23F4-D5DF5CD79882}"/>
          </ac:spMkLst>
        </pc:spChg>
        <pc:grpChg chg="del mod">
          <ac:chgData name="Md Mehrab Hossain Opi" userId="8a26925b80f9e391" providerId="LiveId" clId="{2CD8D646-E897-4A33-9640-3FA02637C61B}" dt="2023-08-28T02:40:30.998" v="2605"/>
          <ac:grpSpMkLst>
            <pc:docMk/>
            <pc:sldMk cId="3387603218" sldId="293"/>
            <ac:grpSpMk id="23" creationId="{55D86DE1-7C09-41AD-C0D4-B16A3DCB2EA8}"/>
          </ac:grpSpMkLst>
        </pc:grpChg>
        <pc:grpChg chg="del mod">
          <ac:chgData name="Md Mehrab Hossain Opi" userId="8a26925b80f9e391" providerId="LiveId" clId="{2CD8D646-E897-4A33-9640-3FA02637C61B}" dt="2023-08-28T02:40:32.867" v="2607"/>
          <ac:grpSpMkLst>
            <pc:docMk/>
            <pc:sldMk cId="3387603218" sldId="293"/>
            <ac:grpSpMk id="25" creationId="{CE30775E-159C-0606-BA55-90FEE001DC75}"/>
          </ac:grpSpMkLst>
        </pc:grpChg>
        <pc:grpChg chg="del mod">
          <ac:chgData name="Md Mehrab Hossain Opi" userId="8a26925b80f9e391" providerId="LiveId" clId="{2CD8D646-E897-4A33-9640-3FA02637C61B}" dt="2023-08-28T02:40:35.937" v="2610"/>
          <ac:grpSpMkLst>
            <pc:docMk/>
            <pc:sldMk cId="3387603218" sldId="293"/>
            <ac:grpSpMk id="27" creationId="{57EDDC91-EE45-3183-3A22-1C049BEE00BB}"/>
          </ac:grpSpMkLst>
        </pc:grpChg>
        <pc:grpChg chg="del mod">
          <ac:chgData name="Md Mehrab Hossain Opi" userId="8a26925b80f9e391" providerId="LiveId" clId="{2CD8D646-E897-4A33-9640-3FA02637C61B}" dt="2023-08-28T02:40:39.818" v="2612"/>
          <ac:grpSpMkLst>
            <pc:docMk/>
            <pc:sldMk cId="3387603218" sldId="293"/>
            <ac:grpSpMk id="30" creationId="{B3A08470-7DEC-62B5-57B7-AF5708D0EA9F}"/>
          </ac:grpSpMkLst>
        </pc:grpChg>
        <pc:grpChg chg="mod">
          <ac:chgData name="Md Mehrab Hossain Opi" userId="8a26925b80f9e391" providerId="LiveId" clId="{2CD8D646-E897-4A33-9640-3FA02637C61B}" dt="2023-08-28T02:40:39.818" v="2612"/>
          <ac:grpSpMkLst>
            <pc:docMk/>
            <pc:sldMk cId="3387603218" sldId="293"/>
            <ac:grpSpMk id="32" creationId="{F55BF7A6-2801-2A56-5781-091311E0C960}"/>
          </ac:grpSpMkLst>
        </pc:grpChg>
        <pc:inkChg chg="add mod">
          <ac:chgData name="Md Mehrab Hossain Opi" userId="8a26925b80f9e391" providerId="LiveId" clId="{2CD8D646-E897-4A33-9640-3FA02637C61B}" dt="2023-08-28T02:40:39.818" v="2612"/>
          <ac:inkMkLst>
            <pc:docMk/>
            <pc:sldMk cId="3387603218" sldId="293"/>
            <ac:inkMk id="21" creationId="{59F59E78-144F-2E27-1282-C03364A9FEE6}"/>
          </ac:inkMkLst>
        </pc:inkChg>
        <pc:inkChg chg="add mod">
          <ac:chgData name="Md Mehrab Hossain Opi" userId="8a26925b80f9e391" providerId="LiveId" clId="{2CD8D646-E897-4A33-9640-3FA02637C61B}" dt="2023-08-28T02:40:39.818" v="2612"/>
          <ac:inkMkLst>
            <pc:docMk/>
            <pc:sldMk cId="3387603218" sldId="293"/>
            <ac:inkMk id="22" creationId="{FAFB3E5C-B5AC-C543-8382-C68C31DD09D6}"/>
          </ac:inkMkLst>
        </pc:inkChg>
        <pc:inkChg chg="add mod">
          <ac:chgData name="Md Mehrab Hossain Opi" userId="8a26925b80f9e391" providerId="LiveId" clId="{2CD8D646-E897-4A33-9640-3FA02637C61B}" dt="2023-08-28T02:40:39.818" v="2612"/>
          <ac:inkMkLst>
            <pc:docMk/>
            <pc:sldMk cId="3387603218" sldId="293"/>
            <ac:inkMk id="24" creationId="{8B941AF9-A8AC-414B-8647-D8000BA103CB}"/>
          </ac:inkMkLst>
        </pc:inkChg>
        <pc:inkChg chg="add mod">
          <ac:chgData name="Md Mehrab Hossain Opi" userId="8a26925b80f9e391" providerId="LiveId" clId="{2CD8D646-E897-4A33-9640-3FA02637C61B}" dt="2023-08-28T02:40:39.818" v="2612"/>
          <ac:inkMkLst>
            <pc:docMk/>
            <pc:sldMk cId="3387603218" sldId="293"/>
            <ac:inkMk id="26" creationId="{A30DC2F1-A0A5-D9BD-7907-B1DA0F8F0749}"/>
          </ac:inkMkLst>
        </pc:inkChg>
        <pc:inkChg chg="add mod">
          <ac:chgData name="Md Mehrab Hossain Opi" userId="8a26925b80f9e391" providerId="LiveId" clId="{2CD8D646-E897-4A33-9640-3FA02637C61B}" dt="2023-08-28T02:40:39.818" v="2612"/>
          <ac:inkMkLst>
            <pc:docMk/>
            <pc:sldMk cId="3387603218" sldId="293"/>
            <ac:inkMk id="28" creationId="{FB7F729D-B66B-FAC1-D0B6-A420545FB455}"/>
          </ac:inkMkLst>
        </pc:inkChg>
        <pc:inkChg chg="add mod">
          <ac:chgData name="Md Mehrab Hossain Opi" userId="8a26925b80f9e391" providerId="LiveId" clId="{2CD8D646-E897-4A33-9640-3FA02637C61B}" dt="2023-08-28T02:40:39.818" v="2612"/>
          <ac:inkMkLst>
            <pc:docMk/>
            <pc:sldMk cId="3387603218" sldId="293"/>
            <ac:inkMk id="29" creationId="{88092CEE-E1E9-8B5F-EFF7-F009EAFCE3E2}"/>
          </ac:inkMkLst>
        </pc:inkChg>
        <pc:inkChg chg="add mod">
          <ac:chgData name="Md Mehrab Hossain Opi" userId="8a26925b80f9e391" providerId="LiveId" clId="{2CD8D646-E897-4A33-9640-3FA02637C61B}" dt="2023-08-28T02:40:39.818" v="2612"/>
          <ac:inkMkLst>
            <pc:docMk/>
            <pc:sldMk cId="3387603218" sldId="293"/>
            <ac:inkMk id="31" creationId="{9B802AB9-99AC-3357-8EC6-875C6E169DDD}"/>
          </ac:inkMkLst>
        </pc:inkChg>
        <pc:inkChg chg="add">
          <ac:chgData name="Md Mehrab Hossain Opi" userId="8a26925b80f9e391" providerId="LiveId" clId="{2CD8D646-E897-4A33-9640-3FA02637C61B}" dt="2023-08-28T02:40:52.265" v="2613" actId="9405"/>
          <ac:inkMkLst>
            <pc:docMk/>
            <pc:sldMk cId="3387603218" sldId="293"/>
            <ac:inkMk id="33" creationId="{FA547771-D976-20DC-6C2F-02A80D14D2B9}"/>
          </ac:inkMkLst>
        </pc:inkChg>
        <pc:inkChg chg="add">
          <ac:chgData name="Md Mehrab Hossain Opi" userId="8a26925b80f9e391" providerId="LiveId" clId="{2CD8D646-E897-4A33-9640-3FA02637C61B}" dt="2023-08-28T02:41:01.379" v="2614" actId="9405"/>
          <ac:inkMkLst>
            <pc:docMk/>
            <pc:sldMk cId="3387603218" sldId="293"/>
            <ac:inkMk id="34" creationId="{D46F8CCB-51FB-CA28-82C8-6EC9633EF61A}"/>
          </ac:inkMkLst>
        </pc:inkChg>
        <pc:inkChg chg="add">
          <ac:chgData name="Md Mehrab Hossain Opi" userId="8a26925b80f9e391" providerId="LiveId" clId="{2CD8D646-E897-4A33-9640-3FA02637C61B}" dt="2023-08-28T02:41:04.341" v="2615" actId="9405"/>
          <ac:inkMkLst>
            <pc:docMk/>
            <pc:sldMk cId="3387603218" sldId="293"/>
            <ac:inkMk id="35" creationId="{3BE68429-E9DC-572F-B6C4-24599C2AAE6A}"/>
          </ac:inkMkLst>
        </pc:inkChg>
        <pc:inkChg chg="add">
          <ac:chgData name="Md Mehrab Hossain Opi" userId="8a26925b80f9e391" providerId="LiveId" clId="{2CD8D646-E897-4A33-9640-3FA02637C61B}" dt="2023-08-28T02:41:08.804" v="2616" actId="9405"/>
          <ac:inkMkLst>
            <pc:docMk/>
            <pc:sldMk cId="3387603218" sldId="293"/>
            <ac:inkMk id="36" creationId="{3B883F13-8FDA-E9AC-6FB7-B3946ADC87F1}"/>
          </ac:inkMkLst>
        </pc:inkChg>
        <pc:inkChg chg="add">
          <ac:chgData name="Md Mehrab Hossain Opi" userId="8a26925b80f9e391" providerId="LiveId" clId="{2CD8D646-E897-4A33-9640-3FA02637C61B}" dt="2023-08-28T02:41:11.816" v="2617" actId="9405"/>
          <ac:inkMkLst>
            <pc:docMk/>
            <pc:sldMk cId="3387603218" sldId="293"/>
            <ac:inkMk id="37" creationId="{B7503C5D-32C9-3BBF-346A-25E9ED0E0859}"/>
          </ac:inkMkLst>
        </pc:inkChg>
        <pc:inkChg chg="add del">
          <ac:chgData name="Md Mehrab Hossain Opi" userId="8a26925b80f9e391" providerId="LiveId" clId="{2CD8D646-E897-4A33-9640-3FA02637C61B}" dt="2023-08-28T02:41:19.051" v="2619" actId="9405"/>
          <ac:inkMkLst>
            <pc:docMk/>
            <pc:sldMk cId="3387603218" sldId="293"/>
            <ac:inkMk id="38" creationId="{BD907118-D855-BDA8-7FD8-34A1EF2F28F2}"/>
          </ac:inkMkLst>
        </pc:inkChg>
      </pc:sldChg>
      <pc:sldChg chg="modSp new mod">
        <pc:chgData name="Md Mehrab Hossain Opi" userId="8a26925b80f9e391" providerId="LiveId" clId="{2CD8D646-E897-4A33-9640-3FA02637C61B}" dt="2023-08-28T02:51:34.130" v="2967" actId="113"/>
        <pc:sldMkLst>
          <pc:docMk/>
          <pc:sldMk cId="1918395984" sldId="294"/>
        </pc:sldMkLst>
        <pc:spChg chg="mod">
          <ac:chgData name="Md Mehrab Hossain Opi" userId="8a26925b80f9e391" providerId="LiveId" clId="{2CD8D646-E897-4A33-9640-3FA02637C61B}" dt="2023-08-28T02:42:35.562" v="2682" actId="20577"/>
          <ac:spMkLst>
            <pc:docMk/>
            <pc:sldMk cId="1918395984" sldId="294"/>
            <ac:spMk id="2" creationId="{1111CEF9-A04C-53E3-081C-6456435E56A5}"/>
          </ac:spMkLst>
        </pc:spChg>
        <pc:spChg chg="mod">
          <ac:chgData name="Md Mehrab Hossain Opi" userId="8a26925b80f9e391" providerId="LiveId" clId="{2CD8D646-E897-4A33-9640-3FA02637C61B}" dt="2023-08-28T02:51:34.130" v="2967" actId="113"/>
          <ac:spMkLst>
            <pc:docMk/>
            <pc:sldMk cId="1918395984" sldId="294"/>
            <ac:spMk id="3" creationId="{4C088573-7462-2B7E-7EE0-51BD21CAAFA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2:40:16.7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1881 327 24575,'3'-1'0,"0"0"0,0 0 0,-1 0 0,1 0 0,0 0 0,-1-1 0,1 1 0,-1-1 0,0 0 0,0 0 0,4-3 0,17-11 0,-3 9 0,1 0 0,30-4 0,32-10 0,-53 15 0,-25 6 0,-1-1 0,0 1 0,0-1 0,0 0 0,0 0 0,0 0 0,0-1 0,0 0 0,0 1 0,0-1 0,5-4 0,-48 18 0,15-2 0,-313 122 0,244-106 0,-151 23 0,16-6 0,285-51 0,-25 5 0,54-14 0,65-31 0,123-34 0,-182 59 0,43-10 0,94-27 0,-199 51 0,-28 9 0,-1 0 0,1-1 0,-1 1 0,0 0 0,1-1 0,-1 1 0,0-1 0,0 1 0,1-1 0,-1 1 0,0-1 0,0 0 0,0 0 0,0 0 0,0 0 0,0 0 0,0 0 0,2-1 0,-4 1 0,1 0 0,-1 1 0,1-1 0,-1 0 0,0 1 0,1-1 0,-1 1 0,0-1 0,1 1 0,-1-1 0,0 1 0,1 0 0,-1-1 0,0 1 0,0 0 0,1 0 0,-1-1 0,0 1 0,0 0 0,0 0 0,-1 0 0,-58-6 0,-105 17 0,38 0 0,-40 2-239,0 7-1,-187 49 1,279-54 247,40-10 10,1 3 1,-1 0-1,1 2 1,1 2 0,-37 18-1,69-30 11,-1 1-1,1-1 1,0 1 0,-1 0-1,1-1 1,0 1-1,0 0 1,0 0-1,0 0 1,0 0-1,0 0 1,0 0-1,0 0 1,0 0 0,0 0-1,1 0 1,-1 1-1,-1 1 1,3-3-25,-1 1 0,0 0 1,1-1-1,-1 1 1,1-1-1,-1 1 0,0-1 1,1 1-1,-1-1 1,1 1-1,0-1 0,-1 1 1,1-1-1,-1 0 1,1 1-1,0-1 0,-1 0 1,1 0-1,0 1 0,-1-1 1,1 0-1,0 0 1,-1 0-1,1 0 0,1 0 1,62 3-103,-57-3 138,333-11-40,-263 3 0,0-2 0,105-29 0,-109 23 0,1 4 0,115-6 0,-123 14 0,203-1 0,-218 6 0,-104-1-18,-63-2-229,0 6-1,-170 26 1,179-10 247,40-10 0,0 3 0,1 4 0,-117 44 0,177-58 54,-1 1 0,0-1 1,1 1-1,0 1 0,0-1 1,-8 8-1,13-11-46,0 0 0,0 0-1,1 0 1,-1-1 0,0 1 0,1 0-1,-1 0 1,0 0 0,1 0 0,-1 0-1,1 0 1,0 0 0,-1 1 0,1-1-1,0 0 1,-1 0 0,1 0 0,0 0-1,0 0 1,0 1 0,0-1 0,0 0 0,0 0-1,1 0 1,-1 0 0,0 0 0,0 1-1,1-1 1,-1 0 0,1 0 0,-1 0-1,1 0 1,0 0 0,-1 0 0,1 0-1,0-1 1,-1 1 0,1 0 0,0 0-1,0 0 1,0-1 0,0 1 0,0 0-1,0-1 1,0 1 0,0-1 0,0 1 0,2 0-1,8 4-7,0 0 0,0-1 0,1 0 0,-1-1 0,1 0 0,0 0 0,21 0 0,92-2 0,-69-2 0,209-12-443,318-56 0,-455 50 590,144-9-147,-41 6 0,57-6 0,-164 18 0,-99 9 3,-19 1 73,1 0 1,-1 0 0,0-1-1,1 0 1,-1 0 0,0 0-1,6-3 1,-11-1 39,-11 1-98,-15-2-29,-1 3 7,-615-48-1041,-623 53 2094,1466-1-1049,224-3 0,-382-2 0,68-16 0,-69 11 0,67-6 0,-63 9 0,-30-2 0,-17 7 0,0 1 0,0-1 0,0 1 0,0-1 0,0 0 0,0 1 0,0-1 0,0 1 0,0-1 0,0 1 0,0-1 0,-1 1 0,1-1 0,0 1 0,0-1 0,-1 1 0,1 0 0,0-1 0,-1 1 0,1-1 0,-1 1 0,1 0 0,0-1 0,-1 1 0,1 0 0,-1-1 0,1 1 0,-1 0 0,1 0 0,-1-1 0,1 1 0,-1 0 0,1 0 0,-2 0 0,-7-5 0,-1 2 0,1-1 0,-1 1 0,0 0 0,0 1 0,-1 1 0,-18-2 0,-82 5 0,58 0 0,-3-4 0,38 0 0,0 2 0,0 0 0,0 1 0,0 0 0,-24 6 0,42-7 0,0 0 0,-1 0 0,1 0 0,0 0 0,0 0 0,-1 0 0,1 0 0,0 0 0,0 0 0,-1 0 0,1 0 0,0 0 0,0 0 0,0 0 0,-1 0 0,1 0 0,0 0 0,0 0 0,0 0 0,-1 0 0,1 1 0,0-1 0,0 0 0,0 0 0,-1 0 0,1 0 0,0 1 0,0-1 0,0 0 0,0 0 0,0 0 0,-1 0 0,1 1 0,0-1 0,0 0 0,0 0 0,0 1 0,0-1 0,0 0 0,0 0 0,0 0 0,0 1 0,0-1 0,0 0 0,0 0 0,0 1 0,0-1 0,0 0 0,0 0 0,0 1 0,0-1 0,0 0 0,0 0 0,0 0 0,1 1 0,-1-1 0,0 0 0,18 9 0,30 4 0,-46-13 0,63 14 0,0-4 0,1-2 0,67 0 0,566-10 0,-695-1 0,-15-3 0,-18-4 0,-45-2 0,-1 2 0,-91 2 0,-450 9 0,609-1 0,0 0 0,0 0 0,0 0 0,0 1 0,0 0 0,0 1 0,1-1 0,-1 2 0,0-1 0,1 0 0,-1 1 0,1 1 0,0-1 0,0 1 0,0 0 0,0 0 0,1 0 0,0 1 0,0 0 0,0 0 0,0 1 0,-7 10 0,4-6 0,0 0 0,-1 0 0,0-1 0,-1 0 0,0-1 0,0 0 0,-1-1 0,0 0 0,0-1 0,0 0 0,-1 0 0,0-2 0,0 1 0,-1-1 0,1-1 0,-1 0 0,0-1 0,0-1 0,0 0 0,1 0 0,-20-2 0,17 0 0,0-1 0,0 0 0,0-1 0,0-1 0,1 0 0,-18-8 0,-2 0 0,-67-11 0,7 1 0,73 17 0,0 1 0,0 1 0,-31-1 0,26 2 0,-44-8 0,3 0 0,56 10 0,-1-1 0,1-1 0,0 0 0,0 0 0,0-1 0,0-1 0,0 0 0,-12-6 0,12 5 0,-1 1 0,0 0 0,-1 0 0,1 1 0,0 1 0,-1 0 0,0 1 0,-16 0 0,-49-7 0,-65-17 0,65 14 0,60 10 0,1-1 0,0 0 0,0-2 0,-24-7 0,21 4 0,-1 1 0,1 1 0,-1 1 0,0 1 0,-25-1 0,-110 6 0,58 1 0,73-3 0,1 1 0,-36 6 0,59-7 0,0 1 0,0-1 0,0 0 0,0 1 0,0-1 0,0 0 0,0 0 0,0 0 0,0 0 0,0 0 0,0 0 0,0 0 0,0 0 0,0 0 0,0-1 0,0 1 0,0 0 0,1-1 0,-1 1 0,0-1 0,0 1 0,0-1 0,0 1 0,-1-2 0,2 1 0,0 0 0,0 0 0,-1 0 0,1 0 0,0 0 0,0 0 0,0 0 0,0 0 0,0 0 0,1 0 0,-1 0 0,0 0 0,0 0 0,1 0 0,-1 0 0,0 0 0,1 1 0,-1-1 0,2-1 0,36-52 0,-28 42 0,3-16 0,-18 26 0,-11 15 0,2-1 0,-1-1 0,0 0 0,-1-1 0,-23 11 0,111-106 0,-24 45 0,-91 81 48,-35 29-1461,66-61-5413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2:41:04.3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1458 0 24575,'-2'23'0,"-1"0"0,-2 0 0,0 0 0,-1 0 0,-1-1 0,-15 33 0,-3 12 0,21-57 0,-81 225 0,63-190 0,-27 45 0,-10 19 0,-26 116 0,64-159 0,4 1 0,2 1 0,-9 128 0,21-172 0,0 0 0,-1-1 0,-1 1 0,-9 24 0,7-26 0,-3 20 0,2 1 0,-4 57 0,9-61 0,-2 0 0,-1-1 0,-15 46 0,16-62 0,0 1 0,2-1 0,0 1 0,1-1 0,2 1 0,2 29 0,-1-23 0,-1-1 0,-1 1 0,-6 32 0,-38 83 0,43-133 0,-1 0 0,-1 0 0,-9 20 0,8-22 0,1-1 0,1 1 0,0 0 0,0 0 0,0 1 0,-1 15 0,2 11 0,-2 0 0,-1 0 0,-2-1 0,-2 0 0,-1 0 0,-1-1 0,-32 64 0,33-75 0,0 0 0,1 1 0,1 0 0,-7 42 0,9-48 0,-1 0 0,0-1 0,-1 0 0,-1 0 0,-17 24 0,7-10 0,-67 115 0,-25 34 0,104-169 0,-1 0 0,0-1 0,0 0 0,-1-1 0,-15 12 0,-16 19 0,4 0 0,-2-1 0,-70 56 0,30-24-1365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2:41:08.8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194 4564 24575,'-2'85'0,"5"94"0,8-107 0,-7-50 0,0 0 0,0 29 0,-2 17 0,-5 128 0,3-194 0,0-1 0,0 0 0,0 0 0,0 0 0,0 1 0,-1-1 0,1 0 0,0 0 0,0 0 0,-1 0 0,1 1 0,-1-1 0,1 0 0,-1 0 0,0 0 0,1 0 0,-1 0 0,0 0 0,0 0 0,1-1 0,-1 1 0,0 0 0,0 0 0,0-1 0,0 1 0,0 0 0,0-1 0,0 1 0,-1-1 0,1 1 0,0-1 0,0 0 0,0 1 0,0-1 0,-1 0 0,0 0 0,-5 0 0,0-1 0,0-1 0,0 1 0,0-1 0,-11-5 0,13 5 0,0 0 0,0 0 0,0 1 0,0-1 0,-1 1 0,1 0 0,-1 1 0,1-1 0,-6 1 0,5 2 0,0 0 0,0 0 0,0 0 0,1 1 0,-1 0 0,1 0 0,0 1 0,0-1 0,0 1 0,1 0 0,-1 0 0,1 1 0,-6 6 0,10-10 0,0-1 0,0 0 0,0 1 0,0-1 0,0 1 0,0-1 0,0 1 0,0-1 0,0 1 0,0-1 0,0 1 0,0-1 0,1 1 0,-1-1 0,0 1 0,0-1 0,0 0 0,1 1 0,-1-1 0,0 1 0,1-1 0,-1 0 0,0 1 0,1-1 0,-1 0 0,0 1 0,1-1 0,-1 0 0,1 0 0,-1 1 0,0-1 0,1 0 0,-1 0 0,1 0 0,-1 0 0,1 0 0,-1 1 0,1-1 0,-1 0 0,1 0 0,-1 0 0,1 0 0,-1 0 0,0 0 0,1-1 0,28 4 0,-27-3 0,15 0 0,-2 1 0,0-1 0,1-1 0,16-2 0,-28 2 0,1 0 0,0 0 0,-1-1 0,1 1 0,-1-1 0,1 0 0,-1-1 0,0 1 0,0-1 0,0 0 0,0 0 0,0 0 0,6-7 0,-3 3 0,1 0 0,0 1 0,0 0 0,1 0 0,0 1 0,0 0 0,18-7 0,-16 7 0,0 0 0,0-1 0,0 0 0,-1 0 0,14-12 0,31-25 0,8-7 0,29-57 0,-50 56 0,29-46 0,-65 89 0,-1 0 0,1 0 0,-1 0 0,-1-1 0,0 0 0,6-17 0,-6 15 0,0 0 0,1 0 0,0 1 0,10-14 0,-4 6 0,-1 1 0,-1-1 0,-1-1 0,0 0 0,-1 0 0,6-28 0,2-3 0,3 9 0,-14 34 0,0 0 0,-1 0 0,0 0 0,0-1 0,-1 1 0,2-11 0,8-49 0,-7 39 0,0 1 0,0-40 0,-5 22 0,-1 14 0,1-1 0,2 1 0,10-56 0,-5 46 0,-3 0 0,-1 0 0,-2 0 0,-4-44 0,1-6 0,1 104 0,0 0 0,-1-1 0,-1 1 0,0 0 0,0-1 0,-1 1 0,-1-1 0,0 0 0,0-1 0,-9 13 0,-33 75 0,28-64 0,1 2 0,2 0 0,-18 67 0,14-42 0,-2 17 0,16-50 0,-16 41 0,22-70 0,0 0 0,0 1 0,0-1 0,0 0 0,0 0 0,0 1 0,0-1 0,0 0 0,0 0 0,0 1 0,0-1 0,0 0 0,0 0 0,0 1 0,0-1 0,0 0 0,-1 0 0,1 1 0,0-1 0,0 0 0,0 0 0,0 0 0,0 1 0,-1-1 0,1 0 0,0 0 0,0 0 0,0 0 0,0 1 0,-1-1 0,1 0 0,0 0 0,0 0 0,-1 0 0,1 0 0,0 0 0,0 0 0,-1 1 0,1-1 0,0 0 0,0 0 0,-1 0 0,1 0 0,0 0 0,0 0 0,-1 0 0,1 0 0,0 0 0,0-1 0,-1 1 0,1 0 0,0 0 0,0 0 0,-5-18 0,3-26 0,4 1 0,1 0 0,16-71 0,-17 105 0,1 0 0,1 0 0,-1 0 0,8-12 0,-7 13 0,1 0 0,-2-1 0,1 1 0,-1-1 0,2-12 0,40-152 0,-37 131 0,-2 6 0,14-45 0,-12 51 0,6-44 0,-11 53 0,0 1 0,2-1 0,0 1 0,1 0 0,12-26 0,-6 19 0,-2 0 0,-1-1 0,-1 0 0,7-48 0,-10 43 0,3-1 0,22-63 0,-19 67 0,0 0 0,-2-1 0,-1 0 0,7-62 0,-10 59 0,14-48 0,3-18 0,3-67 0,-1 22 0,-15 76 0,-2 27 0,0-63 0,-6 93 0,0-1 0,1 1 0,1 0 0,0 0 0,0 0 0,8-17 0,-6 16 0,0 0 0,-1-1 0,-1 1 0,4-24 0,-3 2 0,2 0 0,10-35 0,6-29 0,26-117 0,-38 159 0,-5 28 0,4-52 0,-7 65 0,0 0 0,0 0 0,2 0 0,0 1 0,1 0 0,0 0 0,1 0 0,1 0 0,0 1 0,10-14 0,7-16 0,-8 11 0,-9 17 0,1 1 0,0 0 0,12-16 0,-8 13 0,0 0 0,-2-2 0,14-34 0,-15 32 0,2 0 0,21-35 0,40-65 0,-16 23 0,-6 28 0,40-48 0,-57 72 0,76-81 0,-15 32 0,-71 68-1365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2:41:11.8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1659 98 24575,'-1'-2'0,"1"1"0,-1 0 0,1 0 0,-1 0 0,1 0 0,-1 0 0,0 0 0,1 1 0,-1-1 0,0 0 0,0 0 0,1 0 0,-1 1 0,0-1 0,0 0 0,0 1 0,0-1 0,0 1 0,0-1 0,0 1 0,0-1 0,0 1 0,0 0 0,-1-1 0,1 1 0,0 0 0,-2 0 0,-36-4 0,34 3 0,-1 1 0,-11 0 0,-1-1 0,1-1 0,-1-1 0,1 0 0,0-1 0,1-1 0,-22-8 0,26 8 0,0 1 0,0 0 0,0 1 0,0 1 0,-1 0 0,-20-1 0,-82 6 0,41 0 0,-79-16 0,102 7 0,-56 0 0,-397 7 0,491-1 0,0 1 0,0 0 0,1 2 0,-1-1 0,0 2 0,1-1 0,-20 10 0,-2 3 0,-40 28 0,17-10 0,29-15-1365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2:40:19.32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27 24575,'10'-1'0,"1"0"0,-1-1 0,0 0 0,10-3 0,37-7 0,396 9 0,-232 5 0,-6-2-1365,-194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2:40:30.0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78 24575,'3'-2'0,"0"0"0,0 0 0,0 0 0,0 0 0,0 0 0,-1-1 0,1 1 0,-1-1 0,4-5 0,15-14 0,-12 18 0,0 0 0,-1 0 0,1 1 0,1 0 0,-1 0 0,0 1 0,1 0 0,-1 1 0,12 0 0,94 3 0,-48 1 0,532-3 0,-580 2 0,1 0 0,-1 1 0,0 1 0,31 10 0,-30-8 0,1 0 0,1-1 0,28 2 0,46 4 0,-62-5 0,51 1 0,-65-5 0,0 0 0,0 2 0,-1 0 0,1 1 0,28 13 0,44 10 0,147 27 0,-213-49 0,-1 2 0,39 16 0,-37-13 0,49 13 0,91 23 0,-153-43 0,-1 1 0,0 0 0,0 0 0,14 10 0,-13-8 0,0 0 0,30 10 0,-18-10 0,1 2 0,-1 0 0,-1 2 0,0 1 0,30 19 0,-33-19 0,1 0 0,47 17 0,-41-18 0,42 22 0,-50-23 0,0 0 0,27 7 0,38 18 0,230 116 0,-298-143 0,-3-1 0,-2 1 0,1 1 0,12 9 0,-13-8 0,1 0 0,24 12 0,-12-9 0,-1 2 0,38 30 0,-2-1 0,80 37 0,-126-72 0,0 1 0,0 1 0,-1 1 0,19 19 0,-13-11 0,26 26 0,-32-30 0,0-2 0,1 1 0,32 22 0,-29-23 0,-1 2 0,-1 0 0,-1 0 0,0 2 0,23 37 0,-36-53 0,61 77 0,-42-56 0,-1 2 0,20 34 0,-29-43 0,0-1 0,0-1 0,18 17 0,-17-18 0,0 0 0,0 1 0,12 20 0,-24-33 0,0-1 0,0 0 0,0 0 0,0 0 0,0 0 0,0 1 0,0-1 0,0 0 0,0 0 0,0 0 0,0 1 0,0-1 0,0 0 0,0 0 0,0 0 0,1 0 0,-1 1 0,0-1 0,0 0 0,0 0 0,0 0 0,0 0 0,0 0 0,0 0 0,1 1 0,-1-1 0,0 0 0,0 0 0,0 0 0,0 0 0,1 0 0,-1 0 0,0 0 0,0 0 0,0 0 0,0 0 0,1 0 0,-1 0 0,0 0 0,0 0 0,0 0 0,1 0 0,-1 0 0,0 0 0,0 0 0,0 0 0,0 0 0,1 0 0,-1 0 0,0 0 0,0 0 0,0 0 0,0 0 0,1 0 0,-1 0 0,0-1 0,0 1 0,0 0 0,0 0 0,0 0 0,1 0 0,-1-1 0,3-18 0,-3-35 0,0 48 0,1-7 0,-2-1 0,0 1 0,0 0 0,-1-1 0,-1 1 0,0 0 0,-1 1 0,0-1 0,-1 1 0,0-1 0,-1 1 0,0 1 0,-1-1 0,-12-14 0,-9-13 0,23 31 0,-1 1 0,1-1 0,-1 1 0,-1 0 0,1 0 0,-1 0 0,-12-8 0,-4-1 0,1-2 0,-37-37 0,39 35 0,-1 0 0,-37-26 0,-7-2 0,52 37 0,0 0 0,-1 1 0,0 1 0,0 0 0,-1 1 0,0 0 0,0 1 0,-1 1 0,-32-9 0,26 10 0,0-1 0,1-1 0,0-1 0,0 0 0,-35-22 0,-20-9 0,42 23 0,23 10 0,0 1 0,0 0 0,-20-6 0,18 7 0,1-1 0,0 0 0,0-1 0,-12-7 0,17 8 0,1 1 0,-1 0 0,-1 0 0,1 1 0,0 0 0,-1 0 0,1 1 0,-1 0 0,0 0 0,0 0 0,0 1 0,0 1 0,-8-1 0,10 3 0,1-1 0,-1 1 0,1 0 0,0 0 0,0 1 0,-1 0 0,2 0 0,-1 0 0,0 0 0,-7 7 0,-43 48 0,27-27 0,-16 18 0,3 1 0,-40 62 0,35-48 0,-3-3 0,-2-1 0,-3-3 0,-101 84 0,140-128 0,1 0 0,0 1 0,1 1 0,-20 31 0,-24 26 0,43-54 0,1-1 0,-20 36 0,3-4 0,39-59 0,1 1 0,1 0 0,0 1 0,15-9 0,24-18 0,208-139 0,-60 47 0,-159 101 0,78-35 0,-49 27 0,-33 17 0,67-22 0,-96 36 0,0 1 0,1 0 0,-1 1 0,1-1 0,-1 1 0,1 1 0,11-1 0,-16 2 0,-1-1 0,1 1 0,-1 0 0,1 0 0,-1-1 0,1 1 0,-1 0 0,1 0 0,-1 1 0,0-1 0,0 0 0,0 0 0,1 1 0,-1-1 0,0 0 0,-1 1 0,1-1 0,0 1 0,0-1 0,-1 1 0,1 0 0,0-1 0,-1 1 0,0 0 0,1-1 0,-1 1 0,0 0 0,0 0 0,0-1 0,0 1 0,0 0 0,-1-1 0,1 3 0,-1 7 0,0 0 0,0 1 0,-1-1 0,-1 0 0,0 0 0,0-1 0,-1 1 0,0-1 0,-1 1 0,0-1 0,-1-1 0,-12 18 0,-8 5 0,-2-1 0,-37 34 0,-14 14 0,63-62 0,-2-1 0,0 0 0,0-2 0,-41 25 0,59-39 0,-1 1 0,1-1 0,-1 0 0,1 1 0,-1-1 0,0 0 0,1 1 0,-1-1 0,0 0 0,1 0 0,-1 0 0,0 0 0,1 1 0,-1-1 0,0 0 0,1 0 0,-1 0 0,0 0 0,1 0 0,-1-1 0,0 1 0,1 0 0,-1 0 0,1 0 0,-1-1 0,0 1 0,1 0 0,-1-1 0,1 1 0,-1 0 0,0-1 0,1 1 0,-1-1 0,1 1 0,-1-1 0,-8-29 0,13-35 0,40-230 0,-42 240 0,-2 43 0,-1 0 0,2 1 0,0-1 0,0 0 0,1 0 0,1 1 0,0-1 0,6-15 0,-6 21 0,0-1 0,0 0 0,-1 1 0,0-1 0,2-12 0,-4 18 0,0 0 0,0 0 0,0 0 0,0 1 0,0-1 0,0 0 0,0 0 0,0 0 0,0 0 0,-1 0 0,1 0 0,0 0 0,-1 0 0,1 0 0,0 1 0,-1-1 0,1 0 0,-1 0 0,0 1 0,0-2 0,0 1 0,-1 1 0,1-1 0,0 1 0,0-1 0,-1 1 0,1 0 0,0-1 0,-1 1 0,1 0 0,0 0 0,-1 0 0,1 0 0,0 1 0,-1-1 0,1 0 0,0 0 0,-1 1 0,1-1 0,-2 2 0,-19 6 0,0 2 0,1 1 0,-33 22 0,-20 10 0,21-17 0,-73 38 0,-264 94 0,339-142 0,-62 18 0,-138 25 0,221-56 0,-1-1 0,-43-2 0,76-4 0,1 0 0,0 0 0,0 1 0,0-1 0,0 1 0,1 0 0,-1 0 0,1 0 0,5-3 0,-1 0 0,201-145 0,49-1 0,-105 65 0,2 8 0,-9 5 0,-2 5 0,-142 68 0,0 1 0,0-1 0,-1 1 0,1-1 0,0 1 0,0 0 0,0 0 0,0 0 0,0 0 0,-1 0 0,1 0 0,0 1 0,0-1 0,0 1 0,-1-1 0,1 1 0,0 0 0,0-1 0,-1 1 0,1 0 0,-1 0 0,1 0 0,-1 0 0,1 0 0,-1 1 0,1-1 0,-1 0 0,0 1 0,0-1 0,0 1 0,0-1 0,1 3 0,4 6 0,0 1 0,0 0 0,6 22 0,-5-16 0,10 17 0,1-2 0,2 0 0,1-1 0,2-1 0,40 42 0,-49-60 0,1 0 0,0-1 0,1 0 0,0-1 0,0-1 0,21 7 0,-4 1 0,-16-10 0,0 0 0,30 8 0,-31-11 0,1 1 0,-1 1 0,20 10 0,-27-12 0,0 0 0,0-1 0,1 0 0,-1 0 0,1-1 0,0 0 0,0-1 0,10 0 0,88-3 0,-45-1 0,-51 3 0,0 1 0,0 1 0,-1 0 0,1 0 0,-1 1 0,0 0 0,0 1 0,0 1 0,0 0 0,0 0 0,-1 1 0,0 0 0,0 1 0,-1 0 0,0 1 0,16 16 0,-18-19 0,0 0 0,0 0 0,1 0 0,-1-1 0,1 0 0,0-1 0,1 1 0,16 3 0,-14-4 0,1 1 0,-1 0 0,21 11 0,-8 0 0,-14-10 0,0 0 0,-1 1 0,0 1 0,0 0 0,0 0 0,-1 1 0,0 0 0,8 10 0,0 2 0,1-1 0,1-1 0,31 25 0,-34-31 0,0 1 0,-1 0 0,0 1 0,-1 0 0,-1 1 0,0 0 0,18 32 0,-24-36 0,0-1 0,1 0 0,0 0 0,14 13 0,-14-15 0,1 0 0,-1 1 0,-1 0 0,0 0 0,0 0 0,6 15 0,22 43 0,-27-55 0,0 1 0,-1-1 0,0 1 0,-1 0 0,6 22 0,-1 30 0,-2 0 0,-2 117 0,-7 249 0,2-425 0,-1-3 0,0 0 0,0 0 0,0 0 0,0 0 0,0 0 0,-1 0 0,1 0 0,-1 0 0,0 0 0,0 0 0,0 0 0,0-1 0,-3 6 0,4-8 0,-1 0 0,0 0 0,1-1 0,-1 1 0,1 0 0,-1-1 0,1 1 0,-1 0 0,1-1 0,-1 1 0,1-1 0,-1 1 0,1-1 0,0 1 0,-1-1 0,1 1 0,0-1 0,-1 1 0,1-1 0,0 1 0,0-1 0,-1 0 0,1 1 0,0-1 0,0 1 0,0-1 0,0 0 0,0 1 0,0-1 0,0 1 0,0-1 0,0 0 0,0 1 0,0-2 0,-3-26 0,15-33-1365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2:40:32.3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24575,'2'9'0,"-1"0"0,1 0 0,1 1 0,-1-2 0,1 1 0,1 0 0,0 0 0,0-1 0,1 0 0,0 0 0,0 0 0,8 8 0,23 41 0,-9-10 0,-19-34 0,0 1 0,0 1 0,-2-1 0,9 26 0,-8-18 0,1 0 0,1-1 0,19 31 0,16 37 0,-36-65 0,0-1 0,-1 1 0,3 26 0,-8-39 0,1-1 0,0 0 0,1 0 0,7 16 0,-7-18 0,0 1 0,0 0 0,-1 0 0,-1 0 0,1 0 0,1 15 0,0 10 0,1 0 0,2 0 0,1-1 0,25 63 0,-19-49 0,-10-33 0,0 0 0,1-1 0,11 23 0,-7-19-455,-1 1 0,10 31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2:40:33.9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0 24575,'-1'45'0,"1"0"0,3 0 0,2 0 0,1-1 0,14 46 0,-18-83 0,3 12 0,1 0 0,1-1 0,17 33 0,-13-28 0,-1 0 0,-2 1 0,12 48 0,-11-33 0,-4-16 0,-1 1 0,-2 0 0,0 0 0,-2 29 0,-1-27 0,2 0 0,0 0 0,8 37 0,16 128 0,-1-48 0,-20-123-1365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2:40:35.3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24575,'2'64'0,"14"89"0,-8-45 0,-6-71 0,8 58 0,19 54 0,-6-6 0,-16-46 0,-7-78 0,0-1 0,1 0 0,1 0 0,1 0 0,1 0 0,10 33 0,-8-34 19,-1-1 0,-1 1 1,-1 0-1,0 0 0,-1 1 0,-1 21 0,0-16-519,1-1 1,8 42-1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2:40:38.8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250 1179 24575,'19'-51'0,"-15"40"0,-1 0 0,-1 0 0,1 0 0,-2 0 0,0-1 0,0 1 0,-1-1 0,0 1 0,-1 0 0,0-1 0,-1 1 0,-1 0 0,1 0 0,-2 0 0,-8-20 0,5 9 0,0 0 0,2 0 0,0-1 0,1 1 0,0-41 0,1 31 0,-8-42 0,7 52 0,0 0 0,0-28 0,1 20 0,-1 0 0,-2 0 0,-1 0 0,-1 1 0,-23-55 0,3 7 0,11 29-341,-3 0 0,-1 1-1,-35-55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2:40:52.2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1049 356 24575,'0'0'0,"0"-1"0,0 1 0,0-1 0,0 1 0,0-1 0,0 1 0,0-1 0,0 1 0,0-1 0,0 0 0,0 1 0,1-1 0,-1 1 0,0-1 0,0 1 0,0 0 0,1-1 0,-1 1 0,0-1 0,1 1 0,-1-1 0,1 1 0,-1 0 0,0-1 0,1 1 0,-1 0 0,1-1 0,-1 1 0,1 0 0,-1 0 0,1-1 0,-1 1 0,1 0 0,-1 0 0,1 0 0,-1 0 0,1 0 0,-1 0 0,1 0 0,-1 0 0,1 0 0,-1 0 0,1 0 0,-1 0 0,1 0 0,0 0 0,-1 0 0,1 0 0,0 1 0,0-1 0,1 1 0,-1 0 0,1-1 0,-1 1 0,1 0 0,-1 0 0,1 0 0,-1 0 0,0 0 0,0 0 0,0 0 0,0 1 0,1-1 0,-1 0 0,-1 0 0,2 3 0,3 14 0,-1 0 0,-2 1 0,1-1 0,-2 1 0,-1 0 0,0 0 0,-4 24 0,1 19 0,2-6 0,3 78 0,-3-133 0,1 0 0,0 0 0,0-1 0,0 1 0,0 0 0,0 0 0,0-1 0,0 1 0,0 0 0,1 0 0,-1-1 0,0 1 0,0 0 0,1 0 0,-1-1 0,0 1 0,1 0 0,-1-1 0,1 1 0,-1-1 0,0 1 0,1 0 0,0-1 0,-1 1 0,1-1 0,0 1 0,11-14 0,5-33 0,3-32 0,51-133 0,0 30 0,-29 37 0,1 11 0,-39 194 0,-3-44 0,-2-1 0,0 0 0,-1 0 0,-1 0 0,0 0 0,-1 0 0,-8 18 0,1-2 0,-10 52 0,-6 16 0,21-84 0,-3 8 0,1 1 0,-7 34 0,15-56 0,-1 0 0,0 0 0,0-1 0,0 1 0,0-1 0,0 1 0,-1-1 0,1 0 0,-1 1 0,0-1 0,1 0 0,-1 0 0,0 0 0,0 0 0,0 0 0,-1 0 0,1-1 0,0 1 0,-1-1 0,1 0 0,-1 0 0,1 1 0,-1-2 0,1 1 0,-1 0 0,0 0 0,0-1 0,-4 1 0,-10 1 0,0-2 0,0 1 0,-29-5 0,13 2 0,19 2 0,1 1 0,0 0 0,0 1 0,0 1 0,0 0 0,0 0 0,-20 9 0,2 0 0,14-8 0,-1 1 0,-30 2 0,31-6 0,1 2 0,0 0 0,-31 10 0,2 2 0,35-13 0,1 1 0,-1 0 0,1 1 0,0 0 0,0 0 0,-11 8 0,6-4 0,-1-1 0,0 0 0,-1-1 0,1-1 0,-1 0 0,-24 4 0,-21 6 0,60-15 0,-247 72 0,243-71 0,0 0 0,0-1 0,0 0 0,0 0 0,0 0 0,0 0 0,-1-1 0,1 0 0,0 0 0,0-1 0,1 1 0,-1-1 0,0 0 0,0 0 0,1 0 0,0-1 0,-1 0 0,1 0 0,0 0 0,0 0 0,0-1 0,1 1 0,-7-9 0,3 3 0,0 0 0,1 0 0,0-1 0,0 0 0,1-1 0,1 1 0,0-1 0,0 1 0,-4-23 0,8 32 0,-1 0 0,1 0 0,0-1 0,0 1 0,0 0 0,0-1 0,0 1 0,0 0 0,0-1 0,0 1 0,0 0 0,0 0 0,1-1 0,-1 1 0,1 0 0,-1 0 0,1-1 0,-1 1 0,1 0 0,0 0 0,-1 0 0,1 0 0,0 0 0,0 0 0,0 0 0,2-1 0,-1 1 0,0 0 0,1 0 0,-1 0 0,1 0 0,-1 1 0,1-1 0,-1 1 0,1 0 0,-1 0 0,1 0 0,-1 0 0,6 1 0,4 1 0,0 1 0,0 1 0,0 0 0,16 7 0,35 24 0,-50-27 0,1 0 0,0 0 0,0-1 0,1-1 0,0 0 0,0-2 0,21 5 0,114 19 0,-44-6 0,-71-14 0,-1-1 0,1-2 0,42 2 0,-38-7 0,-1 2 0,53 9 0,-34-4 0,0-2 0,109-6 0,-62-1 0,-82 0 0,1-1 0,-1-2 0,0 0 0,0-1 0,0-1 0,-1-1 0,24-12 0,47-17 0,-51 14 0,-37 20 0,1 0 0,-1 0 0,1 0 0,0 0 0,0 1 0,0 0 0,0 0 0,10-2 0,47-10 0,0-3 0,70-30 0,-78 23 0,17-7 0,74-11 0,-85 24 0,46-9 0,-63 20 0,-8 1 0,1 1 0,42 0 0,378 6 0,-442-2 0,-1 0 0,0-1 0,1-1 0,-1 0 0,0 0 0,0-2 0,15-6 0,-24 9 0,-1 1 0,0-1 0,0 0 0,0 0 0,0 0 0,0-1 0,0 1 0,0-1 0,-1 1 0,1-1 0,-1 0 0,0 0 0,3-5 0,-4 5 0,-1 1 0,1 0 0,-1 0 0,1-1 0,-1 1 0,0 0 0,0-1 0,0 1 0,0-1 0,-1 1 0,1 0 0,-1 0 0,1-1 0,-1 1 0,0 0 0,0 0 0,0-1 0,0 1 0,0 0 0,0 0 0,0 0 0,-1 1 0,-2-4 0,-2-1 0,0 0 0,-1 1 0,1-1 0,-1 1 0,0 1 0,0 0 0,-1 0 0,1 0 0,-1 1 0,0 0 0,0 0 0,0 1 0,-14-2 0,-6-1 0,0 2 0,-49 0 0,-16 1 0,-102 6 0,75 19 0,72-16 0,1 1 0,1 3 0,-74 27 0,119-38 0,-142 60 0,61-23 0,54-16 0,8-5 0,68-46 0,-24 14 0,1 1 0,0 1 0,1 1 0,1 1 0,49-14 0,65 1 0,-118 21 0,0-1 0,28-9 0,-34 8 0,1 1 0,1 0 0,-1 2 0,29-3 0,10 6 0,-28 1 0,0-1 0,-1-2 0,56-10 0,-45 5 0,1 2 0,0 2 0,0 2 0,54 4 0,3 0 0,646-3 0,-736 0 0,1-1 0,-1 0 0,0-1 0,1 1 0,-1-1 0,0 0 0,0-1 0,0 0 0,0 0 0,0-1 0,-1 0 0,0 0 0,1 0 0,-2-1 0,1 1 0,0-2 0,-1 1 0,0 0 0,0-1 0,-1 0 0,1 0 0,-1-1 0,-1 1 0,1-1 0,-1 0 0,0 0 0,-1 0 0,1 0 0,-2 0 0,1-1 0,-1 1 0,1-13 0,-2 18 0,-1-1 0,1 1 0,-1-1 0,0 1 0,0-1 0,0 1 0,0 0 0,0-1 0,0 1 0,0 0 0,-1 0 0,1 0 0,-1 0 0,0 0 0,0 0 0,0 0 0,0 1 0,0-1 0,0 1 0,0-1 0,0 1 0,0 0 0,-1 0 0,1 0 0,0 0 0,-1 0 0,1 0 0,-1 1 0,0-1 0,1 1 0,-6-1 0,-11 0 0,0 0 0,0 1 0,-27 3 0,16-1 0,-324 0 0,204-3 0,135 2-170,1 0-1,0 1 0,0 0 1,1 1-1,-1 1 0,0 0 1,-22 11-1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02:41:01.3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616 394 24575,'0'-6'0,"0"1"0,1-1 0,0 0 0,0 1 0,0-1 0,0 1 0,1-1 0,0 1 0,0 0 0,1-1 0,0 1 0,-1 0 0,2 1 0,-1-1 0,7-7 0,3 0 0,0 0 0,1 1 0,26-16 0,19-15 0,-13 4 0,1 1 0,78-43 0,-124 79 0,0 1 0,0 0 0,0-1 0,0 1 0,0 0 0,0-1 0,0 1 0,0-1 0,0 0 0,0 1 0,0-1 0,0 0 0,0 0 0,-1 1 0,1-1 0,0 0 0,-1 0 0,1 0 0,0 0 0,-1 0 0,1 0 0,-1 0 0,0 0 0,1 0 0,-1 0 0,1-1 0,-2 1 0,0 0 0,0 0 0,0 0 0,0 0 0,0 1 0,0-1 0,0 0 0,-1 1 0,1-1 0,0 1 0,0-1 0,0 1 0,-1 0 0,1-1 0,0 1 0,0 0 0,-3 0 0,-7-1 0,0 0 0,0 1 0,0 0 0,-15 3 0,-42 16 0,-42 8 0,100-24 0,-1 0 0,1 0 0,-1 1 0,-15 8 0,-27 9 0,-69 19 0,86-26 0,-1-2 0,0-1 0,-40 5 0,9-2 0,47-9 0,0-1 0,-38 3 0,47-6 0,-1 0 0,1 1 0,0 1 0,0 0 0,0 1 0,1 0 0,-1 1 0,-13 8 0,-13 4 0,189-82 0,-113 52 0,-18 7 0,0-1 0,0-1 0,34-20 0,-53 28 0,-1 0 0,0-1 0,1 1 0,-1 0 0,1 0 0,-1 0 0,0-1 0,0 1 0,1 0 0,-1 0 0,0-1 0,1 1 0,-1 0 0,0-1 0,0 1 0,0 0 0,1-1 0,-1 1 0,0 0 0,0-1 0,0 1 0,0 0 0,0-1 0,1 1 0,-1 0 0,0-1 0,0 1 0,0-1 0,0 1 0,0 0 0,0-1 0,0 1 0,0-1 0,-1 1 0,1 0 0,0-1 0,0 1 0,0 0 0,0-1 0,0 1 0,-1-1 0,1 1 0,0 0 0,0 0 0,-1-1 0,1 1 0,0 0 0,0-1 0,-1 1 0,1 0 0,0 0 0,-1 0 0,1-1 0,0 1 0,-1 0 0,1 0 0,0 0 0,-1 0 0,1 0 0,-1-1 0,1 1 0,0 0 0,-1 0 0,1 0 0,-1 0 0,1 0 0,-40-8 0,23 4 0,12 2 0,0-1 0,1 0 0,-1 0 0,0 0 0,1-1 0,0 0 0,0 0 0,0 0 0,0 0 0,1 0 0,-1-1 0,-2-5 0,0 0 0,0-1 0,1-1 0,0 1 0,-4-16 0,75 67 0,94 56 0,-107-66 0,1-2 0,59 22 0,-93-41 0,0 2 0,25 17 0,-25-15 0,43 21 0,-28-19 0,-16-6 0,0-1 0,1-1 0,-1 0 0,27 4 0,-21-6 0,0 2 0,46 18 0,25 7 0,-23-12 0,-49-12 0,0-2 0,1-1 0,-1 0 0,44 1 0,-34-4 0,51 8 0,-52-5 0,55 2 0,-65-7 0,1 0 0,-1 1 0,0 2 0,1 0 0,-2 2 0,1 0 0,23 10 0,-31-11 0,1 0 0,-1 0 0,1-1 0,23 0 0,-23-2 0,0 1 0,0 0 0,0 2 0,24 7 0,-13-2 0,-1-2 0,46 7 0,-41-8 0,50 14 0,-48-11 0,0-1 0,45 4 0,-27-5 0,-16-2 0,-7-1 0,0 1 0,-1 1 0,32 12 0,-33-10 0,1-1 0,30 5 0,-37-9 0,1 1 0,-1 1 0,0 0 0,35 16 0,-55-20 0,1-1 0,0 1 0,-1-1 0,1 1 0,-1-1 0,1 1 0,0-1 0,-1 1 0,1-1 0,-1 1 0,1-1 0,-1 1 0,0 0 0,1-1 0,-1 1 0,0 0 0,1 0 0,-1-1 0,0 1 0,0 0 0,0-1 0,0 1 0,1 0 0,-1 0 0,0 0 0,0-1 0,-1 1 0,1 1 0,-12 25 0,-26 18 0,19-27 0,1 0 0,1 2 0,0 0 0,2 1 0,0 1 0,-13 26 0,-20 48 0,47-91 0,-2-1 0,1 1 0,0-1 0,-1 0 0,0 0 0,0 0 0,0 0 0,0 0 0,-1-1 0,0 1 0,1-1 0,-1 0 0,0 0 0,-1 0 0,1-1 0,0 0 0,-1 1 0,-9 2 0,0-2 0,-1-1 0,0 0 0,0-1 0,0-1 0,-15-1 0,21 1 0,-50-2 0,-123 2 0,181 0 0,-1 0 0,1 0 0,-1 0 0,1 0 0,0 0 0,-1 0 0,1 1 0,0-1 0,-1 0 0,1 1 0,0-1 0,-1 1 0,1-1 0,0 1 0,0 0 0,-1-1 0,1 1 0,0 0 0,0 0 0,0 0 0,0 0 0,0 0 0,0 0 0,0 0 0,1 0 0,-1 0 0,0 1 0,-1 1 0,3-1 0,-1-1 0,1 0 0,-1 1 0,1-1 0,0 0 0,-1 1 0,1-1 0,0 0 0,0 0 0,0 0 0,0 0 0,0 0 0,0 0 0,0 0 0,0 0 0,0 0 0,0 0 0,1 0 0,-1-1 0,0 1 0,1-1 0,-1 1 0,0-1 0,1 1 0,-1-1 0,1 0 0,1 1 0,36 8 0,0-2 0,43 3 0,-69-9 0,0 2 0,1 0 0,0 1 0,-1 0 0,0 1 0,25 12 0,-26-11 0,0 0 0,0-1 0,0 0 0,0-1 0,1-1 0,23 4 0,-395-8-1365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27212-D50A-42F6-AB4E-BECD241526B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A92A0-3030-4ACB-A2E9-0F0BD6128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FA72-003F-4C5B-92D0-9918C797EB55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0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1C97-C56C-4665-AD5F-4FE5BEBDE66A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2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EA77-B9C4-4370-98F4-F4C883A543F9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387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AF6-D97E-4886-9D3F-C18BBA2E09CE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5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2780-A103-4FEB-8F04-28BC7E71A75F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011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3D7D-E189-42AA-835F-2EEC40D532ED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4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5399-A3DD-4039-8534-90A9F8D0A7FC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22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BD5E-B0B6-450C-B3C4-6C6BD497269C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AA87-E207-4D38-95C2-1AF9BF9D5B9D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82A2-8259-43B1-9D1C-3A03434E42C8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7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EBC2-67F7-49E2-93C1-E30A6C28FE1E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6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7680-FF26-4866-9C49-7C5CDF7FE7A4}" type="datetime1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1B59-9A58-40B5-B991-81F14A3CA80B}" type="datetime1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9FE6-73FC-4EE0-B269-6CDFBBFF8463}" type="datetime1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8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D07C-FFA6-46AF-A6D5-D1B28D04C7DE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6B8E-F22C-4E83-A7E5-1F0A9F0BF5F5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5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5321-9A7C-4ABD-B7E7-E914061EEAF1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948C04-2B6C-4C1B-8E57-0A503E5A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8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24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4.png"/><Relationship Id="rId19" Type="http://schemas.openxmlformats.org/officeDocument/2006/relationships/customXml" Target="../ink/ink9.xml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5BEF-B1C3-B86F-AECC-1E77C5F87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F972B-82E2-35D9-4E81-C6C443FA2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Md Mehrab Hossain Opi</a:t>
            </a:r>
          </a:p>
        </p:txBody>
      </p:sp>
    </p:spTree>
    <p:extLst>
      <p:ext uri="{BB962C8B-B14F-4D97-AF65-F5344CB8AC3E}">
        <p14:creationId xmlns:p14="http://schemas.microsoft.com/office/powerpoint/2010/main" val="113867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Algorithms to find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0471-0997-6295-226E-1FAF021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513"/>
            <a:ext cx="8915400" cy="430670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Two popular algorithms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Prim’s Algorithm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Kruskal’s Algorithm</a:t>
            </a:r>
          </a:p>
          <a:p>
            <a:pPr lvl="1"/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We will focus on Prim’s Algorithm today.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166B4-DC6A-A1D2-F365-54B87C08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2BDC2-1A58-4FFD-A13F-DCD61CC991D0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1D056-1F39-875F-0519-28D96315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1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0471-0997-6295-226E-1FAF021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513"/>
            <a:ext cx="8915400" cy="430670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Finds minimum spanning tree for a 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Weighted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Undirected graph.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greedy algorithm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Does not work for directed graph.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5EAEE-CC8C-7715-607D-C3537438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2B0F-F39E-462D-90F0-8DA5EAFE6FF5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58C99-5095-D624-5172-E9DF6A81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0471-0997-6295-226E-1FAF021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513"/>
            <a:ext cx="8915400" cy="430670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Starts with an arbitrary node.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Repeatedly adds edge with minimum weight.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Edges should not create cycle.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942AC-A3E8-1D50-C325-20D17F2B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E0F7-3F43-457F-AF86-A369E8091AF7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2B0B5-49B4-EC47-69B4-3B8731DF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3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(Working Procedure)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0471-0997-6295-226E-1FAF021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513"/>
            <a:ext cx="8915400" cy="430670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Initialization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Choose a starting vertex (S) as initial MST.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Initialize a data structure to store the edges to consider.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We consider edge with minimum weight.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Set / Priority Queue.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Initialize a data structure to keep track of vertex added in the MST.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visited array / vector.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87D5-1932-0741-93C8-D6BC49F6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2622-AD27-4CAB-8116-73B009089CFB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0EF87-B916-A5BD-3873-1791C6EC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8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(Working Procedure)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0471-0997-6295-226E-1FAF021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513"/>
            <a:ext cx="8915400" cy="4306709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Selecting Edge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Find the minimum weight edge that connects a vertex in the current MST to a vertex outside the MST.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Consider the edges adjacent to vertices in the MST.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D4AA-CA97-DD52-5590-1385C457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14D6-1603-4C44-8D04-7AAEE82F99AA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DD019-815E-510C-8A92-96EF2CFB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(Working Procedure)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0471-0997-6295-226E-1FAF021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513"/>
            <a:ext cx="8915400" cy="4306709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Adding Vertex and Edge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Once the minimum-weight is found, add the associated vertex and edge to the MST.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Mark the newly added vertex as part of the MST.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15D21-C511-C981-03E3-B7A797CE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D86B-EDA9-4854-B887-555914981C18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85940-4188-AAD2-949E-4B364E55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3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(Working Procedure)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0471-0997-6295-226E-1FAF021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513"/>
            <a:ext cx="8915400" cy="4306709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Repeat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Repeat step 2 (Selecting Edges) and step 3 (Adding Vertex and Edge) until all vertices are part of the MST.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3845-404D-E1AE-EEBE-C22F571E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002B-116D-433E-A903-92BB51A56631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FB268-E3F6-5B96-0C32-E9B095BA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2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57864"/>
            <a:ext cx="7361169" cy="5039084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BA2DB09-B1E6-D287-36C4-8573A060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8D80-14FD-4F74-B939-422782C63376}" type="datetime1">
              <a:rPr lang="en-US" smtClean="0"/>
              <a:t>8/28/2023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D3AA46B-ACE8-00B3-F2DF-EC011972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2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2660006" y="1457864"/>
            <a:ext cx="4325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Consider 6 as the initial MST.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17DB0B-7A0C-E487-C943-3B15706DE0EA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FB0153-3D46-7EAE-4AD9-0BB7CD8C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A400-657C-432F-93D3-09F7BAFBA367}" type="datetime1">
              <a:rPr lang="en-US" smtClean="0"/>
              <a:t>8/28/2023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2E5588-CE3B-78FE-65F3-A17CF45E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2150322" y="1457864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Find the minimum-weighted usable edge in the MST 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24C99-26FB-F74F-DFE7-6A35E48D6FA8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1595-8BCB-D3CD-9F23-79FF7D72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43A62-D2B6-4C88-A615-E635C7412706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8719-5F58-AA30-6482-97BF4F53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1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0471-0997-6295-226E-1FAF021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513"/>
            <a:ext cx="8915400" cy="43067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special kind of graph that contains no cycle.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Two vertices are connected by only one path.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tree with N nodes has exactly N-1 edges.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518F2-144C-E6FB-F65B-79E5D16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C306-D854-4193-A5B6-2C6099243557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3F3FB-FBDD-F23A-2ECE-16E7AF80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6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4647015" y="1457864"/>
            <a:ext cx="306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It’s (6,7) with cost 1.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24C99-26FB-F74F-DFE7-6A35E48D6FA8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E3857F-469F-29FE-E9D8-14C3CB6B6077}"/>
              </a:ext>
            </a:extLst>
          </p:cNvPr>
          <p:cNvSpPr/>
          <p:nvPr/>
        </p:nvSpPr>
        <p:spPr>
          <a:xfrm>
            <a:off x="7725332" y="2329132"/>
            <a:ext cx="1090864" cy="1440611"/>
          </a:xfrm>
          <a:custGeom>
            <a:avLst/>
            <a:gdLst>
              <a:gd name="connsiteX0" fmla="*/ 1090864 w 1090864"/>
              <a:gd name="connsiteY0" fmla="*/ 0 h 1440611"/>
              <a:gd name="connsiteX1" fmla="*/ 814819 w 1090864"/>
              <a:gd name="connsiteY1" fmla="*/ 94891 h 1440611"/>
              <a:gd name="connsiteX2" fmla="*/ 642291 w 1090864"/>
              <a:gd name="connsiteY2" fmla="*/ 345057 h 1440611"/>
              <a:gd name="connsiteX3" fmla="*/ 581906 w 1090864"/>
              <a:gd name="connsiteY3" fmla="*/ 612476 h 1440611"/>
              <a:gd name="connsiteX4" fmla="*/ 564653 w 1090864"/>
              <a:gd name="connsiteY4" fmla="*/ 923026 h 1440611"/>
              <a:gd name="connsiteX5" fmla="*/ 495642 w 1090864"/>
              <a:gd name="connsiteY5" fmla="*/ 1190445 h 1440611"/>
              <a:gd name="connsiteX6" fmla="*/ 254102 w 1090864"/>
              <a:gd name="connsiteY6" fmla="*/ 1388853 h 1440611"/>
              <a:gd name="connsiteX7" fmla="*/ 29815 w 1090864"/>
              <a:gd name="connsiteY7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864" h="1440611">
                <a:moveTo>
                  <a:pt x="1090864" y="0"/>
                </a:moveTo>
                <a:cubicBezTo>
                  <a:pt x="990222" y="18690"/>
                  <a:pt x="889581" y="37381"/>
                  <a:pt x="814819" y="94891"/>
                </a:cubicBezTo>
                <a:cubicBezTo>
                  <a:pt x="740057" y="152401"/>
                  <a:pt x="681110" y="258793"/>
                  <a:pt x="642291" y="345057"/>
                </a:cubicBezTo>
                <a:cubicBezTo>
                  <a:pt x="603472" y="431321"/>
                  <a:pt x="594846" y="516148"/>
                  <a:pt x="581906" y="612476"/>
                </a:cubicBezTo>
                <a:cubicBezTo>
                  <a:pt x="568966" y="708804"/>
                  <a:pt x="579030" y="826698"/>
                  <a:pt x="564653" y="923026"/>
                </a:cubicBezTo>
                <a:cubicBezTo>
                  <a:pt x="550276" y="1019354"/>
                  <a:pt x="547400" y="1112807"/>
                  <a:pt x="495642" y="1190445"/>
                </a:cubicBezTo>
                <a:cubicBezTo>
                  <a:pt x="443883" y="1268083"/>
                  <a:pt x="331740" y="1347159"/>
                  <a:pt x="254102" y="1388853"/>
                </a:cubicBezTo>
                <a:cubicBezTo>
                  <a:pt x="176464" y="1430547"/>
                  <a:pt x="-88079" y="1406105"/>
                  <a:pt x="29815" y="1440611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8A1784-E581-A78D-AA21-09FA13E9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A16C-CAD9-4CD3-9B60-711AF12FDAD6}" type="datetime1">
              <a:rPr lang="en-US" smtClean="0"/>
              <a:t>8/28/2023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0B1EB1-B445-7DA3-76FC-D96CA3B5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5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3988181" y="1457864"/>
            <a:ext cx="438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Add (6,7) in the MST. Mark 7.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24C99-26FB-F74F-DFE7-6A35E48D6FA8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E3857F-469F-29FE-E9D8-14C3CB6B6077}"/>
              </a:ext>
            </a:extLst>
          </p:cNvPr>
          <p:cNvSpPr/>
          <p:nvPr/>
        </p:nvSpPr>
        <p:spPr>
          <a:xfrm>
            <a:off x="7725332" y="2329132"/>
            <a:ext cx="1090864" cy="1440611"/>
          </a:xfrm>
          <a:custGeom>
            <a:avLst/>
            <a:gdLst>
              <a:gd name="connsiteX0" fmla="*/ 1090864 w 1090864"/>
              <a:gd name="connsiteY0" fmla="*/ 0 h 1440611"/>
              <a:gd name="connsiteX1" fmla="*/ 814819 w 1090864"/>
              <a:gd name="connsiteY1" fmla="*/ 94891 h 1440611"/>
              <a:gd name="connsiteX2" fmla="*/ 642291 w 1090864"/>
              <a:gd name="connsiteY2" fmla="*/ 345057 h 1440611"/>
              <a:gd name="connsiteX3" fmla="*/ 581906 w 1090864"/>
              <a:gd name="connsiteY3" fmla="*/ 612476 h 1440611"/>
              <a:gd name="connsiteX4" fmla="*/ 564653 w 1090864"/>
              <a:gd name="connsiteY4" fmla="*/ 923026 h 1440611"/>
              <a:gd name="connsiteX5" fmla="*/ 495642 w 1090864"/>
              <a:gd name="connsiteY5" fmla="*/ 1190445 h 1440611"/>
              <a:gd name="connsiteX6" fmla="*/ 254102 w 1090864"/>
              <a:gd name="connsiteY6" fmla="*/ 1388853 h 1440611"/>
              <a:gd name="connsiteX7" fmla="*/ 29815 w 1090864"/>
              <a:gd name="connsiteY7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864" h="1440611">
                <a:moveTo>
                  <a:pt x="1090864" y="0"/>
                </a:moveTo>
                <a:cubicBezTo>
                  <a:pt x="990222" y="18690"/>
                  <a:pt x="889581" y="37381"/>
                  <a:pt x="814819" y="94891"/>
                </a:cubicBezTo>
                <a:cubicBezTo>
                  <a:pt x="740057" y="152401"/>
                  <a:pt x="681110" y="258793"/>
                  <a:pt x="642291" y="345057"/>
                </a:cubicBezTo>
                <a:cubicBezTo>
                  <a:pt x="603472" y="431321"/>
                  <a:pt x="594846" y="516148"/>
                  <a:pt x="581906" y="612476"/>
                </a:cubicBezTo>
                <a:cubicBezTo>
                  <a:pt x="568966" y="708804"/>
                  <a:pt x="579030" y="826698"/>
                  <a:pt x="564653" y="923026"/>
                </a:cubicBezTo>
                <a:cubicBezTo>
                  <a:pt x="550276" y="1019354"/>
                  <a:pt x="547400" y="1112807"/>
                  <a:pt x="495642" y="1190445"/>
                </a:cubicBezTo>
                <a:cubicBezTo>
                  <a:pt x="443883" y="1268083"/>
                  <a:pt x="331740" y="1347159"/>
                  <a:pt x="254102" y="1388853"/>
                </a:cubicBezTo>
                <a:cubicBezTo>
                  <a:pt x="176464" y="1430547"/>
                  <a:pt x="-88079" y="1406105"/>
                  <a:pt x="29815" y="1440611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853C82-43B5-AE16-89AE-95C59161FF82}"/>
              </a:ext>
            </a:extLst>
          </p:cNvPr>
          <p:cNvSpPr/>
          <p:nvPr/>
        </p:nvSpPr>
        <p:spPr>
          <a:xfrm>
            <a:off x="7139008" y="3429000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7807934-D6DE-7BA4-CCE1-9B8EFBC8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16DD-F47D-4DC9-A072-3613128261EB}" type="datetime1">
              <a:rPr lang="en-US" smtClean="0"/>
              <a:t>8/28/2023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37586-6305-E6F6-7BD4-06FEBC52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77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2150338" y="1457864"/>
            <a:ext cx="806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Find the minimum-weighted usable edge in the MST 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24C99-26FB-F74F-DFE7-6A35E48D6FA8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E3857F-469F-29FE-E9D8-14C3CB6B6077}"/>
              </a:ext>
            </a:extLst>
          </p:cNvPr>
          <p:cNvSpPr/>
          <p:nvPr/>
        </p:nvSpPr>
        <p:spPr>
          <a:xfrm>
            <a:off x="7725332" y="2329132"/>
            <a:ext cx="1090864" cy="1440611"/>
          </a:xfrm>
          <a:custGeom>
            <a:avLst/>
            <a:gdLst>
              <a:gd name="connsiteX0" fmla="*/ 1090864 w 1090864"/>
              <a:gd name="connsiteY0" fmla="*/ 0 h 1440611"/>
              <a:gd name="connsiteX1" fmla="*/ 814819 w 1090864"/>
              <a:gd name="connsiteY1" fmla="*/ 94891 h 1440611"/>
              <a:gd name="connsiteX2" fmla="*/ 642291 w 1090864"/>
              <a:gd name="connsiteY2" fmla="*/ 345057 h 1440611"/>
              <a:gd name="connsiteX3" fmla="*/ 581906 w 1090864"/>
              <a:gd name="connsiteY3" fmla="*/ 612476 h 1440611"/>
              <a:gd name="connsiteX4" fmla="*/ 564653 w 1090864"/>
              <a:gd name="connsiteY4" fmla="*/ 923026 h 1440611"/>
              <a:gd name="connsiteX5" fmla="*/ 495642 w 1090864"/>
              <a:gd name="connsiteY5" fmla="*/ 1190445 h 1440611"/>
              <a:gd name="connsiteX6" fmla="*/ 254102 w 1090864"/>
              <a:gd name="connsiteY6" fmla="*/ 1388853 h 1440611"/>
              <a:gd name="connsiteX7" fmla="*/ 29815 w 1090864"/>
              <a:gd name="connsiteY7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864" h="1440611">
                <a:moveTo>
                  <a:pt x="1090864" y="0"/>
                </a:moveTo>
                <a:cubicBezTo>
                  <a:pt x="990222" y="18690"/>
                  <a:pt x="889581" y="37381"/>
                  <a:pt x="814819" y="94891"/>
                </a:cubicBezTo>
                <a:cubicBezTo>
                  <a:pt x="740057" y="152401"/>
                  <a:pt x="681110" y="258793"/>
                  <a:pt x="642291" y="345057"/>
                </a:cubicBezTo>
                <a:cubicBezTo>
                  <a:pt x="603472" y="431321"/>
                  <a:pt x="594846" y="516148"/>
                  <a:pt x="581906" y="612476"/>
                </a:cubicBezTo>
                <a:cubicBezTo>
                  <a:pt x="568966" y="708804"/>
                  <a:pt x="579030" y="826698"/>
                  <a:pt x="564653" y="923026"/>
                </a:cubicBezTo>
                <a:cubicBezTo>
                  <a:pt x="550276" y="1019354"/>
                  <a:pt x="547400" y="1112807"/>
                  <a:pt x="495642" y="1190445"/>
                </a:cubicBezTo>
                <a:cubicBezTo>
                  <a:pt x="443883" y="1268083"/>
                  <a:pt x="331740" y="1347159"/>
                  <a:pt x="254102" y="1388853"/>
                </a:cubicBezTo>
                <a:cubicBezTo>
                  <a:pt x="176464" y="1430547"/>
                  <a:pt x="-88079" y="1406105"/>
                  <a:pt x="29815" y="1440611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853C82-43B5-AE16-89AE-95C59161FF82}"/>
              </a:ext>
            </a:extLst>
          </p:cNvPr>
          <p:cNvSpPr/>
          <p:nvPr/>
        </p:nvSpPr>
        <p:spPr>
          <a:xfrm>
            <a:off x="7139008" y="3429000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1935AE4-FDFB-2870-18A3-FBBF5116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9D7B-FA63-4929-990B-6731B0B501DC}" type="datetime1">
              <a:rPr lang="en-US" smtClean="0"/>
              <a:t>8/28/2023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D241D-DE8E-30CA-320C-A769627F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74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4647015" y="1457864"/>
            <a:ext cx="306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It’s (6,8) with cost 2.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24C99-26FB-F74F-DFE7-6A35E48D6FA8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E3857F-469F-29FE-E9D8-14C3CB6B6077}"/>
              </a:ext>
            </a:extLst>
          </p:cNvPr>
          <p:cNvSpPr/>
          <p:nvPr/>
        </p:nvSpPr>
        <p:spPr>
          <a:xfrm>
            <a:off x="7725332" y="2329132"/>
            <a:ext cx="1090864" cy="1440611"/>
          </a:xfrm>
          <a:custGeom>
            <a:avLst/>
            <a:gdLst>
              <a:gd name="connsiteX0" fmla="*/ 1090864 w 1090864"/>
              <a:gd name="connsiteY0" fmla="*/ 0 h 1440611"/>
              <a:gd name="connsiteX1" fmla="*/ 814819 w 1090864"/>
              <a:gd name="connsiteY1" fmla="*/ 94891 h 1440611"/>
              <a:gd name="connsiteX2" fmla="*/ 642291 w 1090864"/>
              <a:gd name="connsiteY2" fmla="*/ 345057 h 1440611"/>
              <a:gd name="connsiteX3" fmla="*/ 581906 w 1090864"/>
              <a:gd name="connsiteY3" fmla="*/ 612476 h 1440611"/>
              <a:gd name="connsiteX4" fmla="*/ 564653 w 1090864"/>
              <a:gd name="connsiteY4" fmla="*/ 923026 h 1440611"/>
              <a:gd name="connsiteX5" fmla="*/ 495642 w 1090864"/>
              <a:gd name="connsiteY5" fmla="*/ 1190445 h 1440611"/>
              <a:gd name="connsiteX6" fmla="*/ 254102 w 1090864"/>
              <a:gd name="connsiteY6" fmla="*/ 1388853 h 1440611"/>
              <a:gd name="connsiteX7" fmla="*/ 29815 w 1090864"/>
              <a:gd name="connsiteY7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864" h="1440611">
                <a:moveTo>
                  <a:pt x="1090864" y="0"/>
                </a:moveTo>
                <a:cubicBezTo>
                  <a:pt x="990222" y="18690"/>
                  <a:pt x="889581" y="37381"/>
                  <a:pt x="814819" y="94891"/>
                </a:cubicBezTo>
                <a:cubicBezTo>
                  <a:pt x="740057" y="152401"/>
                  <a:pt x="681110" y="258793"/>
                  <a:pt x="642291" y="345057"/>
                </a:cubicBezTo>
                <a:cubicBezTo>
                  <a:pt x="603472" y="431321"/>
                  <a:pt x="594846" y="516148"/>
                  <a:pt x="581906" y="612476"/>
                </a:cubicBezTo>
                <a:cubicBezTo>
                  <a:pt x="568966" y="708804"/>
                  <a:pt x="579030" y="826698"/>
                  <a:pt x="564653" y="923026"/>
                </a:cubicBezTo>
                <a:cubicBezTo>
                  <a:pt x="550276" y="1019354"/>
                  <a:pt x="547400" y="1112807"/>
                  <a:pt x="495642" y="1190445"/>
                </a:cubicBezTo>
                <a:cubicBezTo>
                  <a:pt x="443883" y="1268083"/>
                  <a:pt x="331740" y="1347159"/>
                  <a:pt x="254102" y="1388853"/>
                </a:cubicBezTo>
                <a:cubicBezTo>
                  <a:pt x="176464" y="1430547"/>
                  <a:pt x="-88079" y="1406105"/>
                  <a:pt x="29815" y="1440611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853C82-43B5-AE16-89AE-95C59161FF82}"/>
              </a:ext>
            </a:extLst>
          </p:cNvPr>
          <p:cNvSpPr/>
          <p:nvPr/>
        </p:nvSpPr>
        <p:spPr>
          <a:xfrm>
            <a:off x="7139008" y="3429000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7F1A8F-170D-0B43-60DC-764877F51919}"/>
              </a:ext>
            </a:extLst>
          </p:cNvPr>
          <p:cNvSpPr/>
          <p:nvPr/>
        </p:nvSpPr>
        <p:spPr>
          <a:xfrm>
            <a:off x="7737894" y="2674189"/>
            <a:ext cx="1440612" cy="2655018"/>
          </a:xfrm>
          <a:custGeom>
            <a:avLst/>
            <a:gdLst>
              <a:gd name="connsiteX0" fmla="*/ 0 w 1440612"/>
              <a:gd name="connsiteY0" fmla="*/ 2639683 h 2655018"/>
              <a:gd name="connsiteX1" fmla="*/ 232914 w 1440612"/>
              <a:gd name="connsiteY1" fmla="*/ 2648309 h 2655018"/>
              <a:gd name="connsiteX2" fmla="*/ 595223 w 1440612"/>
              <a:gd name="connsiteY2" fmla="*/ 2553419 h 2655018"/>
              <a:gd name="connsiteX3" fmla="*/ 888521 w 1440612"/>
              <a:gd name="connsiteY3" fmla="*/ 2380890 h 2655018"/>
              <a:gd name="connsiteX4" fmla="*/ 1121434 w 1440612"/>
              <a:gd name="connsiteY4" fmla="*/ 2070339 h 2655018"/>
              <a:gd name="connsiteX5" fmla="*/ 1268083 w 1440612"/>
              <a:gd name="connsiteY5" fmla="*/ 1535502 h 2655018"/>
              <a:gd name="connsiteX6" fmla="*/ 1293963 w 1440612"/>
              <a:gd name="connsiteY6" fmla="*/ 1017917 h 2655018"/>
              <a:gd name="connsiteX7" fmla="*/ 1311215 w 1440612"/>
              <a:gd name="connsiteY7" fmla="*/ 552090 h 2655018"/>
              <a:gd name="connsiteX8" fmla="*/ 1362974 w 1440612"/>
              <a:gd name="connsiteY8" fmla="*/ 258792 h 2655018"/>
              <a:gd name="connsiteX9" fmla="*/ 1440612 w 1440612"/>
              <a:gd name="connsiteY9" fmla="*/ 0 h 265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612" h="2655018">
                <a:moveTo>
                  <a:pt x="0" y="2639683"/>
                </a:moveTo>
                <a:cubicBezTo>
                  <a:pt x="66855" y="2651184"/>
                  <a:pt x="133710" y="2662686"/>
                  <a:pt x="232914" y="2648309"/>
                </a:cubicBezTo>
                <a:cubicBezTo>
                  <a:pt x="332118" y="2633932"/>
                  <a:pt x="485955" y="2597989"/>
                  <a:pt x="595223" y="2553419"/>
                </a:cubicBezTo>
                <a:cubicBezTo>
                  <a:pt x="704491" y="2508849"/>
                  <a:pt x="800819" y="2461403"/>
                  <a:pt x="888521" y="2380890"/>
                </a:cubicBezTo>
                <a:cubicBezTo>
                  <a:pt x="976223" y="2300377"/>
                  <a:pt x="1058174" y="2211237"/>
                  <a:pt x="1121434" y="2070339"/>
                </a:cubicBezTo>
                <a:cubicBezTo>
                  <a:pt x="1184694" y="1929441"/>
                  <a:pt x="1239328" y="1710906"/>
                  <a:pt x="1268083" y="1535502"/>
                </a:cubicBezTo>
                <a:cubicBezTo>
                  <a:pt x="1296838" y="1360098"/>
                  <a:pt x="1286774" y="1181819"/>
                  <a:pt x="1293963" y="1017917"/>
                </a:cubicBezTo>
                <a:cubicBezTo>
                  <a:pt x="1301152" y="854015"/>
                  <a:pt x="1299713" y="678611"/>
                  <a:pt x="1311215" y="552090"/>
                </a:cubicBezTo>
                <a:cubicBezTo>
                  <a:pt x="1322717" y="425569"/>
                  <a:pt x="1341408" y="350807"/>
                  <a:pt x="1362974" y="258792"/>
                </a:cubicBezTo>
                <a:cubicBezTo>
                  <a:pt x="1384540" y="166777"/>
                  <a:pt x="1375914" y="35943"/>
                  <a:pt x="1440612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703BEFE-A1E3-D25F-1107-8AFFA0B9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6D7A-FBFF-4058-9330-491620D2A0BA}" type="datetime1">
              <a:rPr lang="en-US" smtClean="0"/>
              <a:t>8/28/2023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7706C14-96C1-DC53-EDC3-FD26F4CE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2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3988181" y="1457864"/>
            <a:ext cx="438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Add (6,8) in the MST. Mark 8.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24C99-26FB-F74F-DFE7-6A35E48D6FA8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E3857F-469F-29FE-E9D8-14C3CB6B6077}"/>
              </a:ext>
            </a:extLst>
          </p:cNvPr>
          <p:cNvSpPr/>
          <p:nvPr/>
        </p:nvSpPr>
        <p:spPr>
          <a:xfrm>
            <a:off x="7725332" y="2329132"/>
            <a:ext cx="1090864" cy="1440611"/>
          </a:xfrm>
          <a:custGeom>
            <a:avLst/>
            <a:gdLst>
              <a:gd name="connsiteX0" fmla="*/ 1090864 w 1090864"/>
              <a:gd name="connsiteY0" fmla="*/ 0 h 1440611"/>
              <a:gd name="connsiteX1" fmla="*/ 814819 w 1090864"/>
              <a:gd name="connsiteY1" fmla="*/ 94891 h 1440611"/>
              <a:gd name="connsiteX2" fmla="*/ 642291 w 1090864"/>
              <a:gd name="connsiteY2" fmla="*/ 345057 h 1440611"/>
              <a:gd name="connsiteX3" fmla="*/ 581906 w 1090864"/>
              <a:gd name="connsiteY3" fmla="*/ 612476 h 1440611"/>
              <a:gd name="connsiteX4" fmla="*/ 564653 w 1090864"/>
              <a:gd name="connsiteY4" fmla="*/ 923026 h 1440611"/>
              <a:gd name="connsiteX5" fmla="*/ 495642 w 1090864"/>
              <a:gd name="connsiteY5" fmla="*/ 1190445 h 1440611"/>
              <a:gd name="connsiteX6" fmla="*/ 254102 w 1090864"/>
              <a:gd name="connsiteY6" fmla="*/ 1388853 h 1440611"/>
              <a:gd name="connsiteX7" fmla="*/ 29815 w 1090864"/>
              <a:gd name="connsiteY7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864" h="1440611">
                <a:moveTo>
                  <a:pt x="1090864" y="0"/>
                </a:moveTo>
                <a:cubicBezTo>
                  <a:pt x="990222" y="18690"/>
                  <a:pt x="889581" y="37381"/>
                  <a:pt x="814819" y="94891"/>
                </a:cubicBezTo>
                <a:cubicBezTo>
                  <a:pt x="740057" y="152401"/>
                  <a:pt x="681110" y="258793"/>
                  <a:pt x="642291" y="345057"/>
                </a:cubicBezTo>
                <a:cubicBezTo>
                  <a:pt x="603472" y="431321"/>
                  <a:pt x="594846" y="516148"/>
                  <a:pt x="581906" y="612476"/>
                </a:cubicBezTo>
                <a:cubicBezTo>
                  <a:pt x="568966" y="708804"/>
                  <a:pt x="579030" y="826698"/>
                  <a:pt x="564653" y="923026"/>
                </a:cubicBezTo>
                <a:cubicBezTo>
                  <a:pt x="550276" y="1019354"/>
                  <a:pt x="547400" y="1112807"/>
                  <a:pt x="495642" y="1190445"/>
                </a:cubicBezTo>
                <a:cubicBezTo>
                  <a:pt x="443883" y="1268083"/>
                  <a:pt x="331740" y="1347159"/>
                  <a:pt x="254102" y="1388853"/>
                </a:cubicBezTo>
                <a:cubicBezTo>
                  <a:pt x="176464" y="1430547"/>
                  <a:pt x="-88079" y="1406105"/>
                  <a:pt x="29815" y="1440611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853C82-43B5-AE16-89AE-95C59161FF82}"/>
              </a:ext>
            </a:extLst>
          </p:cNvPr>
          <p:cNvSpPr/>
          <p:nvPr/>
        </p:nvSpPr>
        <p:spPr>
          <a:xfrm>
            <a:off x="7139008" y="3429000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7F1A8F-170D-0B43-60DC-764877F51919}"/>
              </a:ext>
            </a:extLst>
          </p:cNvPr>
          <p:cNvSpPr/>
          <p:nvPr/>
        </p:nvSpPr>
        <p:spPr>
          <a:xfrm>
            <a:off x="7737894" y="2674189"/>
            <a:ext cx="1440612" cy="2655018"/>
          </a:xfrm>
          <a:custGeom>
            <a:avLst/>
            <a:gdLst>
              <a:gd name="connsiteX0" fmla="*/ 0 w 1440612"/>
              <a:gd name="connsiteY0" fmla="*/ 2639683 h 2655018"/>
              <a:gd name="connsiteX1" fmla="*/ 232914 w 1440612"/>
              <a:gd name="connsiteY1" fmla="*/ 2648309 h 2655018"/>
              <a:gd name="connsiteX2" fmla="*/ 595223 w 1440612"/>
              <a:gd name="connsiteY2" fmla="*/ 2553419 h 2655018"/>
              <a:gd name="connsiteX3" fmla="*/ 888521 w 1440612"/>
              <a:gd name="connsiteY3" fmla="*/ 2380890 h 2655018"/>
              <a:gd name="connsiteX4" fmla="*/ 1121434 w 1440612"/>
              <a:gd name="connsiteY4" fmla="*/ 2070339 h 2655018"/>
              <a:gd name="connsiteX5" fmla="*/ 1268083 w 1440612"/>
              <a:gd name="connsiteY5" fmla="*/ 1535502 h 2655018"/>
              <a:gd name="connsiteX6" fmla="*/ 1293963 w 1440612"/>
              <a:gd name="connsiteY6" fmla="*/ 1017917 h 2655018"/>
              <a:gd name="connsiteX7" fmla="*/ 1311215 w 1440612"/>
              <a:gd name="connsiteY7" fmla="*/ 552090 h 2655018"/>
              <a:gd name="connsiteX8" fmla="*/ 1362974 w 1440612"/>
              <a:gd name="connsiteY8" fmla="*/ 258792 h 2655018"/>
              <a:gd name="connsiteX9" fmla="*/ 1440612 w 1440612"/>
              <a:gd name="connsiteY9" fmla="*/ 0 h 265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612" h="2655018">
                <a:moveTo>
                  <a:pt x="0" y="2639683"/>
                </a:moveTo>
                <a:cubicBezTo>
                  <a:pt x="66855" y="2651184"/>
                  <a:pt x="133710" y="2662686"/>
                  <a:pt x="232914" y="2648309"/>
                </a:cubicBezTo>
                <a:cubicBezTo>
                  <a:pt x="332118" y="2633932"/>
                  <a:pt x="485955" y="2597989"/>
                  <a:pt x="595223" y="2553419"/>
                </a:cubicBezTo>
                <a:cubicBezTo>
                  <a:pt x="704491" y="2508849"/>
                  <a:pt x="800819" y="2461403"/>
                  <a:pt x="888521" y="2380890"/>
                </a:cubicBezTo>
                <a:cubicBezTo>
                  <a:pt x="976223" y="2300377"/>
                  <a:pt x="1058174" y="2211237"/>
                  <a:pt x="1121434" y="2070339"/>
                </a:cubicBezTo>
                <a:cubicBezTo>
                  <a:pt x="1184694" y="1929441"/>
                  <a:pt x="1239328" y="1710906"/>
                  <a:pt x="1268083" y="1535502"/>
                </a:cubicBezTo>
                <a:cubicBezTo>
                  <a:pt x="1296838" y="1360098"/>
                  <a:pt x="1286774" y="1181819"/>
                  <a:pt x="1293963" y="1017917"/>
                </a:cubicBezTo>
                <a:cubicBezTo>
                  <a:pt x="1301152" y="854015"/>
                  <a:pt x="1299713" y="678611"/>
                  <a:pt x="1311215" y="552090"/>
                </a:cubicBezTo>
                <a:cubicBezTo>
                  <a:pt x="1322717" y="425569"/>
                  <a:pt x="1341408" y="350807"/>
                  <a:pt x="1362974" y="258792"/>
                </a:cubicBezTo>
                <a:cubicBezTo>
                  <a:pt x="1384540" y="166777"/>
                  <a:pt x="1375914" y="35943"/>
                  <a:pt x="1440612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6F25BA-E5B4-2EA6-351B-996E1AA401E6}"/>
              </a:ext>
            </a:extLst>
          </p:cNvPr>
          <p:cNvSpPr/>
          <p:nvPr/>
        </p:nvSpPr>
        <p:spPr>
          <a:xfrm>
            <a:off x="7139008" y="4977024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50260AC-615E-C60D-0337-B707A8EC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3148-8D1D-4347-90EB-6660C542BAA2}" type="datetime1">
              <a:rPr lang="en-US" smtClean="0"/>
              <a:t>8/28/2023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94DA40-4C5A-DDDD-0E29-1E684C85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2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3988181" y="1457864"/>
            <a:ext cx="438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Add (8,4) in the MST. Mark 4.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24C99-26FB-F74F-DFE7-6A35E48D6FA8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E3857F-469F-29FE-E9D8-14C3CB6B6077}"/>
              </a:ext>
            </a:extLst>
          </p:cNvPr>
          <p:cNvSpPr/>
          <p:nvPr/>
        </p:nvSpPr>
        <p:spPr>
          <a:xfrm>
            <a:off x="7725332" y="2329132"/>
            <a:ext cx="1090864" cy="1440611"/>
          </a:xfrm>
          <a:custGeom>
            <a:avLst/>
            <a:gdLst>
              <a:gd name="connsiteX0" fmla="*/ 1090864 w 1090864"/>
              <a:gd name="connsiteY0" fmla="*/ 0 h 1440611"/>
              <a:gd name="connsiteX1" fmla="*/ 814819 w 1090864"/>
              <a:gd name="connsiteY1" fmla="*/ 94891 h 1440611"/>
              <a:gd name="connsiteX2" fmla="*/ 642291 w 1090864"/>
              <a:gd name="connsiteY2" fmla="*/ 345057 h 1440611"/>
              <a:gd name="connsiteX3" fmla="*/ 581906 w 1090864"/>
              <a:gd name="connsiteY3" fmla="*/ 612476 h 1440611"/>
              <a:gd name="connsiteX4" fmla="*/ 564653 w 1090864"/>
              <a:gd name="connsiteY4" fmla="*/ 923026 h 1440611"/>
              <a:gd name="connsiteX5" fmla="*/ 495642 w 1090864"/>
              <a:gd name="connsiteY5" fmla="*/ 1190445 h 1440611"/>
              <a:gd name="connsiteX6" fmla="*/ 254102 w 1090864"/>
              <a:gd name="connsiteY6" fmla="*/ 1388853 h 1440611"/>
              <a:gd name="connsiteX7" fmla="*/ 29815 w 1090864"/>
              <a:gd name="connsiteY7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864" h="1440611">
                <a:moveTo>
                  <a:pt x="1090864" y="0"/>
                </a:moveTo>
                <a:cubicBezTo>
                  <a:pt x="990222" y="18690"/>
                  <a:pt x="889581" y="37381"/>
                  <a:pt x="814819" y="94891"/>
                </a:cubicBezTo>
                <a:cubicBezTo>
                  <a:pt x="740057" y="152401"/>
                  <a:pt x="681110" y="258793"/>
                  <a:pt x="642291" y="345057"/>
                </a:cubicBezTo>
                <a:cubicBezTo>
                  <a:pt x="603472" y="431321"/>
                  <a:pt x="594846" y="516148"/>
                  <a:pt x="581906" y="612476"/>
                </a:cubicBezTo>
                <a:cubicBezTo>
                  <a:pt x="568966" y="708804"/>
                  <a:pt x="579030" y="826698"/>
                  <a:pt x="564653" y="923026"/>
                </a:cubicBezTo>
                <a:cubicBezTo>
                  <a:pt x="550276" y="1019354"/>
                  <a:pt x="547400" y="1112807"/>
                  <a:pt x="495642" y="1190445"/>
                </a:cubicBezTo>
                <a:cubicBezTo>
                  <a:pt x="443883" y="1268083"/>
                  <a:pt x="331740" y="1347159"/>
                  <a:pt x="254102" y="1388853"/>
                </a:cubicBezTo>
                <a:cubicBezTo>
                  <a:pt x="176464" y="1430547"/>
                  <a:pt x="-88079" y="1406105"/>
                  <a:pt x="29815" y="1440611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853C82-43B5-AE16-89AE-95C59161FF82}"/>
              </a:ext>
            </a:extLst>
          </p:cNvPr>
          <p:cNvSpPr/>
          <p:nvPr/>
        </p:nvSpPr>
        <p:spPr>
          <a:xfrm>
            <a:off x="7139008" y="3429000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7F1A8F-170D-0B43-60DC-764877F51919}"/>
              </a:ext>
            </a:extLst>
          </p:cNvPr>
          <p:cNvSpPr/>
          <p:nvPr/>
        </p:nvSpPr>
        <p:spPr>
          <a:xfrm>
            <a:off x="7737894" y="2674189"/>
            <a:ext cx="1440612" cy="2655018"/>
          </a:xfrm>
          <a:custGeom>
            <a:avLst/>
            <a:gdLst>
              <a:gd name="connsiteX0" fmla="*/ 0 w 1440612"/>
              <a:gd name="connsiteY0" fmla="*/ 2639683 h 2655018"/>
              <a:gd name="connsiteX1" fmla="*/ 232914 w 1440612"/>
              <a:gd name="connsiteY1" fmla="*/ 2648309 h 2655018"/>
              <a:gd name="connsiteX2" fmla="*/ 595223 w 1440612"/>
              <a:gd name="connsiteY2" fmla="*/ 2553419 h 2655018"/>
              <a:gd name="connsiteX3" fmla="*/ 888521 w 1440612"/>
              <a:gd name="connsiteY3" fmla="*/ 2380890 h 2655018"/>
              <a:gd name="connsiteX4" fmla="*/ 1121434 w 1440612"/>
              <a:gd name="connsiteY4" fmla="*/ 2070339 h 2655018"/>
              <a:gd name="connsiteX5" fmla="*/ 1268083 w 1440612"/>
              <a:gd name="connsiteY5" fmla="*/ 1535502 h 2655018"/>
              <a:gd name="connsiteX6" fmla="*/ 1293963 w 1440612"/>
              <a:gd name="connsiteY6" fmla="*/ 1017917 h 2655018"/>
              <a:gd name="connsiteX7" fmla="*/ 1311215 w 1440612"/>
              <a:gd name="connsiteY7" fmla="*/ 552090 h 2655018"/>
              <a:gd name="connsiteX8" fmla="*/ 1362974 w 1440612"/>
              <a:gd name="connsiteY8" fmla="*/ 258792 h 2655018"/>
              <a:gd name="connsiteX9" fmla="*/ 1440612 w 1440612"/>
              <a:gd name="connsiteY9" fmla="*/ 0 h 265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612" h="2655018">
                <a:moveTo>
                  <a:pt x="0" y="2639683"/>
                </a:moveTo>
                <a:cubicBezTo>
                  <a:pt x="66855" y="2651184"/>
                  <a:pt x="133710" y="2662686"/>
                  <a:pt x="232914" y="2648309"/>
                </a:cubicBezTo>
                <a:cubicBezTo>
                  <a:pt x="332118" y="2633932"/>
                  <a:pt x="485955" y="2597989"/>
                  <a:pt x="595223" y="2553419"/>
                </a:cubicBezTo>
                <a:cubicBezTo>
                  <a:pt x="704491" y="2508849"/>
                  <a:pt x="800819" y="2461403"/>
                  <a:pt x="888521" y="2380890"/>
                </a:cubicBezTo>
                <a:cubicBezTo>
                  <a:pt x="976223" y="2300377"/>
                  <a:pt x="1058174" y="2211237"/>
                  <a:pt x="1121434" y="2070339"/>
                </a:cubicBezTo>
                <a:cubicBezTo>
                  <a:pt x="1184694" y="1929441"/>
                  <a:pt x="1239328" y="1710906"/>
                  <a:pt x="1268083" y="1535502"/>
                </a:cubicBezTo>
                <a:cubicBezTo>
                  <a:pt x="1296838" y="1360098"/>
                  <a:pt x="1286774" y="1181819"/>
                  <a:pt x="1293963" y="1017917"/>
                </a:cubicBezTo>
                <a:cubicBezTo>
                  <a:pt x="1301152" y="854015"/>
                  <a:pt x="1299713" y="678611"/>
                  <a:pt x="1311215" y="552090"/>
                </a:cubicBezTo>
                <a:cubicBezTo>
                  <a:pt x="1322717" y="425569"/>
                  <a:pt x="1341408" y="350807"/>
                  <a:pt x="1362974" y="258792"/>
                </a:cubicBezTo>
                <a:cubicBezTo>
                  <a:pt x="1384540" y="166777"/>
                  <a:pt x="1375914" y="35943"/>
                  <a:pt x="144061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6F25BA-E5B4-2EA6-351B-996E1AA401E6}"/>
              </a:ext>
            </a:extLst>
          </p:cNvPr>
          <p:cNvSpPr/>
          <p:nvPr/>
        </p:nvSpPr>
        <p:spPr>
          <a:xfrm>
            <a:off x="7139008" y="4977024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851B44-2072-FF47-D327-BBF30CBDA9BC}"/>
              </a:ext>
            </a:extLst>
          </p:cNvPr>
          <p:cNvSpPr/>
          <p:nvPr/>
        </p:nvSpPr>
        <p:spPr>
          <a:xfrm>
            <a:off x="5960853" y="5244860"/>
            <a:ext cx="1164566" cy="73162"/>
          </a:xfrm>
          <a:custGeom>
            <a:avLst/>
            <a:gdLst>
              <a:gd name="connsiteX0" fmla="*/ 1164566 w 1164566"/>
              <a:gd name="connsiteY0" fmla="*/ 69012 h 73162"/>
              <a:gd name="connsiteX1" fmla="*/ 655607 w 1164566"/>
              <a:gd name="connsiteY1" fmla="*/ 69012 h 73162"/>
              <a:gd name="connsiteX2" fmla="*/ 577970 w 1164566"/>
              <a:gd name="connsiteY2" fmla="*/ 25880 h 73162"/>
              <a:gd name="connsiteX3" fmla="*/ 0 w 1164566"/>
              <a:gd name="connsiteY3" fmla="*/ 0 h 7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566" h="73162">
                <a:moveTo>
                  <a:pt x="1164566" y="69012"/>
                </a:moveTo>
                <a:cubicBezTo>
                  <a:pt x="958969" y="72606"/>
                  <a:pt x="753373" y="76201"/>
                  <a:pt x="655607" y="69012"/>
                </a:cubicBezTo>
                <a:cubicBezTo>
                  <a:pt x="557841" y="61823"/>
                  <a:pt x="687238" y="37382"/>
                  <a:pt x="577970" y="25880"/>
                </a:cubicBezTo>
                <a:cubicBezTo>
                  <a:pt x="468702" y="14378"/>
                  <a:pt x="8626" y="17253"/>
                  <a:pt x="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509B5-DE54-CAE6-18F3-F3E7847A57FB}"/>
              </a:ext>
            </a:extLst>
          </p:cNvPr>
          <p:cNvSpPr/>
          <p:nvPr/>
        </p:nvSpPr>
        <p:spPr>
          <a:xfrm>
            <a:off x="5428102" y="4748993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EC48796-4703-11AB-5FA1-A0F116B1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C16E-5E0A-4749-AE2E-717CB0774463}" type="datetime1">
              <a:rPr lang="en-US" smtClean="0"/>
              <a:t>8/28/2023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0C31B6F-A264-E9B9-1572-4A0792EF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23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3988181" y="1457864"/>
            <a:ext cx="438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Add (4,5) in the MST. Mark 5.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24C99-26FB-F74F-DFE7-6A35E48D6FA8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E3857F-469F-29FE-E9D8-14C3CB6B6077}"/>
              </a:ext>
            </a:extLst>
          </p:cNvPr>
          <p:cNvSpPr/>
          <p:nvPr/>
        </p:nvSpPr>
        <p:spPr>
          <a:xfrm>
            <a:off x="7725332" y="2329132"/>
            <a:ext cx="1090864" cy="1440611"/>
          </a:xfrm>
          <a:custGeom>
            <a:avLst/>
            <a:gdLst>
              <a:gd name="connsiteX0" fmla="*/ 1090864 w 1090864"/>
              <a:gd name="connsiteY0" fmla="*/ 0 h 1440611"/>
              <a:gd name="connsiteX1" fmla="*/ 814819 w 1090864"/>
              <a:gd name="connsiteY1" fmla="*/ 94891 h 1440611"/>
              <a:gd name="connsiteX2" fmla="*/ 642291 w 1090864"/>
              <a:gd name="connsiteY2" fmla="*/ 345057 h 1440611"/>
              <a:gd name="connsiteX3" fmla="*/ 581906 w 1090864"/>
              <a:gd name="connsiteY3" fmla="*/ 612476 h 1440611"/>
              <a:gd name="connsiteX4" fmla="*/ 564653 w 1090864"/>
              <a:gd name="connsiteY4" fmla="*/ 923026 h 1440611"/>
              <a:gd name="connsiteX5" fmla="*/ 495642 w 1090864"/>
              <a:gd name="connsiteY5" fmla="*/ 1190445 h 1440611"/>
              <a:gd name="connsiteX6" fmla="*/ 254102 w 1090864"/>
              <a:gd name="connsiteY6" fmla="*/ 1388853 h 1440611"/>
              <a:gd name="connsiteX7" fmla="*/ 29815 w 1090864"/>
              <a:gd name="connsiteY7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864" h="1440611">
                <a:moveTo>
                  <a:pt x="1090864" y="0"/>
                </a:moveTo>
                <a:cubicBezTo>
                  <a:pt x="990222" y="18690"/>
                  <a:pt x="889581" y="37381"/>
                  <a:pt x="814819" y="94891"/>
                </a:cubicBezTo>
                <a:cubicBezTo>
                  <a:pt x="740057" y="152401"/>
                  <a:pt x="681110" y="258793"/>
                  <a:pt x="642291" y="345057"/>
                </a:cubicBezTo>
                <a:cubicBezTo>
                  <a:pt x="603472" y="431321"/>
                  <a:pt x="594846" y="516148"/>
                  <a:pt x="581906" y="612476"/>
                </a:cubicBezTo>
                <a:cubicBezTo>
                  <a:pt x="568966" y="708804"/>
                  <a:pt x="579030" y="826698"/>
                  <a:pt x="564653" y="923026"/>
                </a:cubicBezTo>
                <a:cubicBezTo>
                  <a:pt x="550276" y="1019354"/>
                  <a:pt x="547400" y="1112807"/>
                  <a:pt x="495642" y="1190445"/>
                </a:cubicBezTo>
                <a:cubicBezTo>
                  <a:pt x="443883" y="1268083"/>
                  <a:pt x="331740" y="1347159"/>
                  <a:pt x="254102" y="1388853"/>
                </a:cubicBezTo>
                <a:cubicBezTo>
                  <a:pt x="176464" y="1430547"/>
                  <a:pt x="-88079" y="1406105"/>
                  <a:pt x="29815" y="1440611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853C82-43B5-AE16-89AE-95C59161FF82}"/>
              </a:ext>
            </a:extLst>
          </p:cNvPr>
          <p:cNvSpPr/>
          <p:nvPr/>
        </p:nvSpPr>
        <p:spPr>
          <a:xfrm>
            <a:off x="7139008" y="3429000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7F1A8F-170D-0B43-60DC-764877F51919}"/>
              </a:ext>
            </a:extLst>
          </p:cNvPr>
          <p:cNvSpPr/>
          <p:nvPr/>
        </p:nvSpPr>
        <p:spPr>
          <a:xfrm>
            <a:off x="7737894" y="2674189"/>
            <a:ext cx="1440612" cy="2655018"/>
          </a:xfrm>
          <a:custGeom>
            <a:avLst/>
            <a:gdLst>
              <a:gd name="connsiteX0" fmla="*/ 0 w 1440612"/>
              <a:gd name="connsiteY0" fmla="*/ 2639683 h 2655018"/>
              <a:gd name="connsiteX1" fmla="*/ 232914 w 1440612"/>
              <a:gd name="connsiteY1" fmla="*/ 2648309 h 2655018"/>
              <a:gd name="connsiteX2" fmla="*/ 595223 w 1440612"/>
              <a:gd name="connsiteY2" fmla="*/ 2553419 h 2655018"/>
              <a:gd name="connsiteX3" fmla="*/ 888521 w 1440612"/>
              <a:gd name="connsiteY3" fmla="*/ 2380890 h 2655018"/>
              <a:gd name="connsiteX4" fmla="*/ 1121434 w 1440612"/>
              <a:gd name="connsiteY4" fmla="*/ 2070339 h 2655018"/>
              <a:gd name="connsiteX5" fmla="*/ 1268083 w 1440612"/>
              <a:gd name="connsiteY5" fmla="*/ 1535502 h 2655018"/>
              <a:gd name="connsiteX6" fmla="*/ 1293963 w 1440612"/>
              <a:gd name="connsiteY6" fmla="*/ 1017917 h 2655018"/>
              <a:gd name="connsiteX7" fmla="*/ 1311215 w 1440612"/>
              <a:gd name="connsiteY7" fmla="*/ 552090 h 2655018"/>
              <a:gd name="connsiteX8" fmla="*/ 1362974 w 1440612"/>
              <a:gd name="connsiteY8" fmla="*/ 258792 h 2655018"/>
              <a:gd name="connsiteX9" fmla="*/ 1440612 w 1440612"/>
              <a:gd name="connsiteY9" fmla="*/ 0 h 265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612" h="2655018">
                <a:moveTo>
                  <a:pt x="0" y="2639683"/>
                </a:moveTo>
                <a:cubicBezTo>
                  <a:pt x="66855" y="2651184"/>
                  <a:pt x="133710" y="2662686"/>
                  <a:pt x="232914" y="2648309"/>
                </a:cubicBezTo>
                <a:cubicBezTo>
                  <a:pt x="332118" y="2633932"/>
                  <a:pt x="485955" y="2597989"/>
                  <a:pt x="595223" y="2553419"/>
                </a:cubicBezTo>
                <a:cubicBezTo>
                  <a:pt x="704491" y="2508849"/>
                  <a:pt x="800819" y="2461403"/>
                  <a:pt x="888521" y="2380890"/>
                </a:cubicBezTo>
                <a:cubicBezTo>
                  <a:pt x="976223" y="2300377"/>
                  <a:pt x="1058174" y="2211237"/>
                  <a:pt x="1121434" y="2070339"/>
                </a:cubicBezTo>
                <a:cubicBezTo>
                  <a:pt x="1184694" y="1929441"/>
                  <a:pt x="1239328" y="1710906"/>
                  <a:pt x="1268083" y="1535502"/>
                </a:cubicBezTo>
                <a:cubicBezTo>
                  <a:pt x="1296838" y="1360098"/>
                  <a:pt x="1286774" y="1181819"/>
                  <a:pt x="1293963" y="1017917"/>
                </a:cubicBezTo>
                <a:cubicBezTo>
                  <a:pt x="1301152" y="854015"/>
                  <a:pt x="1299713" y="678611"/>
                  <a:pt x="1311215" y="552090"/>
                </a:cubicBezTo>
                <a:cubicBezTo>
                  <a:pt x="1322717" y="425569"/>
                  <a:pt x="1341408" y="350807"/>
                  <a:pt x="1362974" y="258792"/>
                </a:cubicBezTo>
                <a:cubicBezTo>
                  <a:pt x="1384540" y="166777"/>
                  <a:pt x="1375914" y="35943"/>
                  <a:pt x="144061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6F25BA-E5B4-2EA6-351B-996E1AA401E6}"/>
              </a:ext>
            </a:extLst>
          </p:cNvPr>
          <p:cNvSpPr/>
          <p:nvPr/>
        </p:nvSpPr>
        <p:spPr>
          <a:xfrm>
            <a:off x="7139008" y="4977024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851B44-2072-FF47-D327-BBF30CBDA9BC}"/>
              </a:ext>
            </a:extLst>
          </p:cNvPr>
          <p:cNvSpPr/>
          <p:nvPr/>
        </p:nvSpPr>
        <p:spPr>
          <a:xfrm>
            <a:off x="5960853" y="5244860"/>
            <a:ext cx="1164566" cy="73162"/>
          </a:xfrm>
          <a:custGeom>
            <a:avLst/>
            <a:gdLst>
              <a:gd name="connsiteX0" fmla="*/ 1164566 w 1164566"/>
              <a:gd name="connsiteY0" fmla="*/ 69012 h 73162"/>
              <a:gd name="connsiteX1" fmla="*/ 655607 w 1164566"/>
              <a:gd name="connsiteY1" fmla="*/ 69012 h 73162"/>
              <a:gd name="connsiteX2" fmla="*/ 577970 w 1164566"/>
              <a:gd name="connsiteY2" fmla="*/ 25880 h 73162"/>
              <a:gd name="connsiteX3" fmla="*/ 0 w 1164566"/>
              <a:gd name="connsiteY3" fmla="*/ 0 h 7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566" h="73162">
                <a:moveTo>
                  <a:pt x="1164566" y="69012"/>
                </a:moveTo>
                <a:cubicBezTo>
                  <a:pt x="958969" y="72606"/>
                  <a:pt x="753373" y="76201"/>
                  <a:pt x="655607" y="69012"/>
                </a:cubicBezTo>
                <a:cubicBezTo>
                  <a:pt x="557841" y="61823"/>
                  <a:pt x="687238" y="37382"/>
                  <a:pt x="577970" y="25880"/>
                </a:cubicBezTo>
                <a:cubicBezTo>
                  <a:pt x="468702" y="14378"/>
                  <a:pt x="8626" y="17253"/>
                  <a:pt x="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509B5-DE54-CAE6-18F3-F3E7847A57FB}"/>
              </a:ext>
            </a:extLst>
          </p:cNvPr>
          <p:cNvSpPr/>
          <p:nvPr/>
        </p:nvSpPr>
        <p:spPr>
          <a:xfrm>
            <a:off x="5428102" y="4748993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C0DDD6-7BCE-B07E-C5EC-D6F13468AF4B}"/>
              </a:ext>
            </a:extLst>
          </p:cNvPr>
          <p:cNvSpPr/>
          <p:nvPr/>
        </p:nvSpPr>
        <p:spPr>
          <a:xfrm>
            <a:off x="5745192" y="2777706"/>
            <a:ext cx="581827" cy="1966822"/>
          </a:xfrm>
          <a:custGeom>
            <a:avLst/>
            <a:gdLst>
              <a:gd name="connsiteX0" fmla="*/ 0 w 581827"/>
              <a:gd name="connsiteY0" fmla="*/ 1966822 h 1966822"/>
              <a:gd name="connsiteX1" fmla="*/ 69012 w 581827"/>
              <a:gd name="connsiteY1" fmla="*/ 1216324 h 1966822"/>
              <a:gd name="connsiteX2" fmla="*/ 232914 w 581827"/>
              <a:gd name="connsiteY2" fmla="*/ 1000664 h 1966822"/>
              <a:gd name="connsiteX3" fmla="*/ 388189 w 581827"/>
              <a:gd name="connsiteY3" fmla="*/ 948905 h 1966822"/>
              <a:gd name="connsiteX4" fmla="*/ 474453 w 581827"/>
              <a:gd name="connsiteY4" fmla="*/ 854015 h 1966822"/>
              <a:gd name="connsiteX5" fmla="*/ 569344 w 581827"/>
              <a:gd name="connsiteY5" fmla="*/ 301924 h 1966822"/>
              <a:gd name="connsiteX6" fmla="*/ 577970 w 581827"/>
              <a:gd name="connsiteY6" fmla="*/ 0 h 196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827" h="1966822">
                <a:moveTo>
                  <a:pt x="0" y="1966822"/>
                </a:moveTo>
                <a:cubicBezTo>
                  <a:pt x="15096" y="1672086"/>
                  <a:pt x="30193" y="1377350"/>
                  <a:pt x="69012" y="1216324"/>
                </a:cubicBezTo>
                <a:cubicBezTo>
                  <a:pt x="107831" y="1055298"/>
                  <a:pt x="179718" y="1045234"/>
                  <a:pt x="232914" y="1000664"/>
                </a:cubicBezTo>
                <a:cubicBezTo>
                  <a:pt x="286110" y="956094"/>
                  <a:pt x="347933" y="973346"/>
                  <a:pt x="388189" y="948905"/>
                </a:cubicBezTo>
                <a:cubicBezTo>
                  <a:pt x="428446" y="924463"/>
                  <a:pt x="444261" y="961845"/>
                  <a:pt x="474453" y="854015"/>
                </a:cubicBezTo>
                <a:cubicBezTo>
                  <a:pt x="504646" y="746185"/>
                  <a:pt x="552091" y="444260"/>
                  <a:pt x="569344" y="301924"/>
                </a:cubicBezTo>
                <a:cubicBezTo>
                  <a:pt x="586597" y="159588"/>
                  <a:pt x="582283" y="79794"/>
                  <a:pt x="57797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75783D-BF01-E307-8821-2F6D35F251F8}"/>
              </a:ext>
            </a:extLst>
          </p:cNvPr>
          <p:cNvSpPr/>
          <p:nvPr/>
        </p:nvSpPr>
        <p:spPr>
          <a:xfrm>
            <a:off x="5992973" y="2144235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68304686-D24E-24F1-F426-3777597B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F05AA-322E-4A83-8CD5-0AFF900B4456}" type="datetime1">
              <a:rPr lang="en-US" smtClean="0"/>
              <a:t>8/28/2023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B3DF30-3075-1C8D-80D8-A0E16D76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18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3988181" y="1457864"/>
            <a:ext cx="438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Add (5,1) in the MST. Mark 1.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24C99-26FB-F74F-DFE7-6A35E48D6FA8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E3857F-469F-29FE-E9D8-14C3CB6B6077}"/>
              </a:ext>
            </a:extLst>
          </p:cNvPr>
          <p:cNvSpPr/>
          <p:nvPr/>
        </p:nvSpPr>
        <p:spPr>
          <a:xfrm>
            <a:off x="7725332" y="2329132"/>
            <a:ext cx="1090864" cy="1440611"/>
          </a:xfrm>
          <a:custGeom>
            <a:avLst/>
            <a:gdLst>
              <a:gd name="connsiteX0" fmla="*/ 1090864 w 1090864"/>
              <a:gd name="connsiteY0" fmla="*/ 0 h 1440611"/>
              <a:gd name="connsiteX1" fmla="*/ 814819 w 1090864"/>
              <a:gd name="connsiteY1" fmla="*/ 94891 h 1440611"/>
              <a:gd name="connsiteX2" fmla="*/ 642291 w 1090864"/>
              <a:gd name="connsiteY2" fmla="*/ 345057 h 1440611"/>
              <a:gd name="connsiteX3" fmla="*/ 581906 w 1090864"/>
              <a:gd name="connsiteY3" fmla="*/ 612476 h 1440611"/>
              <a:gd name="connsiteX4" fmla="*/ 564653 w 1090864"/>
              <a:gd name="connsiteY4" fmla="*/ 923026 h 1440611"/>
              <a:gd name="connsiteX5" fmla="*/ 495642 w 1090864"/>
              <a:gd name="connsiteY5" fmla="*/ 1190445 h 1440611"/>
              <a:gd name="connsiteX6" fmla="*/ 254102 w 1090864"/>
              <a:gd name="connsiteY6" fmla="*/ 1388853 h 1440611"/>
              <a:gd name="connsiteX7" fmla="*/ 29815 w 1090864"/>
              <a:gd name="connsiteY7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864" h="1440611">
                <a:moveTo>
                  <a:pt x="1090864" y="0"/>
                </a:moveTo>
                <a:cubicBezTo>
                  <a:pt x="990222" y="18690"/>
                  <a:pt x="889581" y="37381"/>
                  <a:pt x="814819" y="94891"/>
                </a:cubicBezTo>
                <a:cubicBezTo>
                  <a:pt x="740057" y="152401"/>
                  <a:pt x="681110" y="258793"/>
                  <a:pt x="642291" y="345057"/>
                </a:cubicBezTo>
                <a:cubicBezTo>
                  <a:pt x="603472" y="431321"/>
                  <a:pt x="594846" y="516148"/>
                  <a:pt x="581906" y="612476"/>
                </a:cubicBezTo>
                <a:cubicBezTo>
                  <a:pt x="568966" y="708804"/>
                  <a:pt x="579030" y="826698"/>
                  <a:pt x="564653" y="923026"/>
                </a:cubicBezTo>
                <a:cubicBezTo>
                  <a:pt x="550276" y="1019354"/>
                  <a:pt x="547400" y="1112807"/>
                  <a:pt x="495642" y="1190445"/>
                </a:cubicBezTo>
                <a:cubicBezTo>
                  <a:pt x="443883" y="1268083"/>
                  <a:pt x="331740" y="1347159"/>
                  <a:pt x="254102" y="1388853"/>
                </a:cubicBezTo>
                <a:cubicBezTo>
                  <a:pt x="176464" y="1430547"/>
                  <a:pt x="-88079" y="1406105"/>
                  <a:pt x="29815" y="1440611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853C82-43B5-AE16-89AE-95C59161FF82}"/>
              </a:ext>
            </a:extLst>
          </p:cNvPr>
          <p:cNvSpPr/>
          <p:nvPr/>
        </p:nvSpPr>
        <p:spPr>
          <a:xfrm>
            <a:off x="7139008" y="3429000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7F1A8F-170D-0B43-60DC-764877F51919}"/>
              </a:ext>
            </a:extLst>
          </p:cNvPr>
          <p:cNvSpPr/>
          <p:nvPr/>
        </p:nvSpPr>
        <p:spPr>
          <a:xfrm>
            <a:off x="7737894" y="2674189"/>
            <a:ext cx="1440612" cy="2655018"/>
          </a:xfrm>
          <a:custGeom>
            <a:avLst/>
            <a:gdLst>
              <a:gd name="connsiteX0" fmla="*/ 0 w 1440612"/>
              <a:gd name="connsiteY0" fmla="*/ 2639683 h 2655018"/>
              <a:gd name="connsiteX1" fmla="*/ 232914 w 1440612"/>
              <a:gd name="connsiteY1" fmla="*/ 2648309 h 2655018"/>
              <a:gd name="connsiteX2" fmla="*/ 595223 w 1440612"/>
              <a:gd name="connsiteY2" fmla="*/ 2553419 h 2655018"/>
              <a:gd name="connsiteX3" fmla="*/ 888521 w 1440612"/>
              <a:gd name="connsiteY3" fmla="*/ 2380890 h 2655018"/>
              <a:gd name="connsiteX4" fmla="*/ 1121434 w 1440612"/>
              <a:gd name="connsiteY4" fmla="*/ 2070339 h 2655018"/>
              <a:gd name="connsiteX5" fmla="*/ 1268083 w 1440612"/>
              <a:gd name="connsiteY5" fmla="*/ 1535502 h 2655018"/>
              <a:gd name="connsiteX6" fmla="*/ 1293963 w 1440612"/>
              <a:gd name="connsiteY6" fmla="*/ 1017917 h 2655018"/>
              <a:gd name="connsiteX7" fmla="*/ 1311215 w 1440612"/>
              <a:gd name="connsiteY7" fmla="*/ 552090 h 2655018"/>
              <a:gd name="connsiteX8" fmla="*/ 1362974 w 1440612"/>
              <a:gd name="connsiteY8" fmla="*/ 258792 h 2655018"/>
              <a:gd name="connsiteX9" fmla="*/ 1440612 w 1440612"/>
              <a:gd name="connsiteY9" fmla="*/ 0 h 265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612" h="2655018">
                <a:moveTo>
                  <a:pt x="0" y="2639683"/>
                </a:moveTo>
                <a:cubicBezTo>
                  <a:pt x="66855" y="2651184"/>
                  <a:pt x="133710" y="2662686"/>
                  <a:pt x="232914" y="2648309"/>
                </a:cubicBezTo>
                <a:cubicBezTo>
                  <a:pt x="332118" y="2633932"/>
                  <a:pt x="485955" y="2597989"/>
                  <a:pt x="595223" y="2553419"/>
                </a:cubicBezTo>
                <a:cubicBezTo>
                  <a:pt x="704491" y="2508849"/>
                  <a:pt x="800819" y="2461403"/>
                  <a:pt x="888521" y="2380890"/>
                </a:cubicBezTo>
                <a:cubicBezTo>
                  <a:pt x="976223" y="2300377"/>
                  <a:pt x="1058174" y="2211237"/>
                  <a:pt x="1121434" y="2070339"/>
                </a:cubicBezTo>
                <a:cubicBezTo>
                  <a:pt x="1184694" y="1929441"/>
                  <a:pt x="1239328" y="1710906"/>
                  <a:pt x="1268083" y="1535502"/>
                </a:cubicBezTo>
                <a:cubicBezTo>
                  <a:pt x="1296838" y="1360098"/>
                  <a:pt x="1286774" y="1181819"/>
                  <a:pt x="1293963" y="1017917"/>
                </a:cubicBezTo>
                <a:cubicBezTo>
                  <a:pt x="1301152" y="854015"/>
                  <a:pt x="1299713" y="678611"/>
                  <a:pt x="1311215" y="552090"/>
                </a:cubicBezTo>
                <a:cubicBezTo>
                  <a:pt x="1322717" y="425569"/>
                  <a:pt x="1341408" y="350807"/>
                  <a:pt x="1362974" y="258792"/>
                </a:cubicBezTo>
                <a:cubicBezTo>
                  <a:pt x="1384540" y="166777"/>
                  <a:pt x="1375914" y="35943"/>
                  <a:pt x="144061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6F25BA-E5B4-2EA6-351B-996E1AA401E6}"/>
              </a:ext>
            </a:extLst>
          </p:cNvPr>
          <p:cNvSpPr/>
          <p:nvPr/>
        </p:nvSpPr>
        <p:spPr>
          <a:xfrm>
            <a:off x="7139008" y="4977024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851B44-2072-FF47-D327-BBF30CBDA9BC}"/>
              </a:ext>
            </a:extLst>
          </p:cNvPr>
          <p:cNvSpPr/>
          <p:nvPr/>
        </p:nvSpPr>
        <p:spPr>
          <a:xfrm>
            <a:off x="5960853" y="5244860"/>
            <a:ext cx="1164566" cy="73162"/>
          </a:xfrm>
          <a:custGeom>
            <a:avLst/>
            <a:gdLst>
              <a:gd name="connsiteX0" fmla="*/ 1164566 w 1164566"/>
              <a:gd name="connsiteY0" fmla="*/ 69012 h 73162"/>
              <a:gd name="connsiteX1" fmla="*/ 655607 w 1164566"/>
              <a:gd name="connsiteY1" fmla="*/ 69012 h 73162"/>
              <a:gd name="connsiteX2" fmla="*/ 577970 w 1164566"/>
              <a:gd name="connsiteY2" fmla="*/ 25880 h 73162"/>
              <a:gd name="connsiteX3" fmla="*/ 0 w 1164566"/>
              <a:gd name="connsiteY3" fmla="*/ 0 h 7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566" h="73162">
                <a:moveTo>
                  <a:pt x="1164566" y="69012"/>
                </a:moveTo>
                <a:cubicBezTo>
                  <a:pt x="958969" y="72606"/>
                  <a:pt x="753373" y="76201"/>
                  <a:pt x="655607" y="69012"/>
                </a:cubicBezTo>
                <a:cubicBezTo>
                  <a:pt x="557841" y="61823"/>
                  <a:pt x="687238" y="37382"/>
                  <a:pt x="577970" y="25880"/>
                </a:cubicBezTo>
                <a:cubicBezTo>
                  <a:pt x="468702" y="14378"/>
                  <a:pt x="8626" y="17253"/>
                  <a:pt x="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509B5-DE54-CAE6-18F3-F3E7847A57FB}"/>
              </a:ext>
            </a:extLst>
          </p:cNvPr>
          <p:cNvSpPr/>
          <p:nvPr/>
        </p:nvSpPr>
        <p:spPr>
          <a:xfrm>
            <a:off x="5428102" y="4748993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C0DDD6-7BCE-B07E-C5EC-D6F13468AF4B}"/>
              </a:ext>
            </a:extLst>
          </p:cNvPr>
          <p:cNvSpPr/>
          <p:nvPr/>
        </p:nvSpPr>
        <p:spPr>
          <a:xfrm>
            <a:off x="5745192" y="2777706"/>
            <a:ext cx="581827" cy="1966822"/>
          </a:xfrm>
          <a:custGeom>
            <a:avLst/>
            <a:gdLst>
              <a:gd name="connsiteX0" fmla="*/ 0 w 581827"/>
              <a:gd name="connsiteY0" fmla="*/ 1966822 h 1966822"/>
              <a:gd name="connsiteX1" fmla="*/ 69012 w 581827"/>
              <a:gd name="connsiteY1" fmla="*/ 1216324 h 1966822"/>
              <a:gd name="connsiteX2" fmla="*/ 232914 w 581827"/>
              <a:gd name="connsiteY2" fmla="*/ 1000664 h 1966822"/>
              <a:gd name="connsiteX3" fmla="*/ 388189 w 581827"/>
              <a:gd name="connsiteY3" fmla="*/ 948905 h 1966822"/>
              <a:gd name="connsiteX4" fmla="*/ 474453 w 581827"/>
              <a:gd name="connsiteY4" fmla="*/ 854015 h 1966822"/>
              <a:gd name="connsiteX5" fmla="*/ 569344 w 581827"/>
              <a:gd name="connsiteY5" fmla="*/ 301924 h 1966822"/>
              <a:gd name="connsiteX6" fmla="*/ 577970 w 581827"/>
              <a:gd name="connsiteY6" fmla="*/ 0 h 196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827" h="1966822">
                <a:moveTo>
                  <a:pt x="0" y="1966822"/>
                </a:moveTo>
                <a:cubicBezTo>
                  <a:pt x="15096" y="1672086"/>
                  <a:pt x="30193" y="1377350"/>
                  <a:pt x="69012" y="1216324"/>
                </a:cubicBezTo>
                <a:cubicBezTo>
                  <a:pt x="107831" y="1055298"/>
                  <a:pt x="179718" y="1045234"/>
                  <a:pt x="232914" y="1000664"/>
                </a:cubicBezTo>
                <a:cubicBezTo>
                  <a:pt x="286110" y="956094"/>
                  <a:pt x="347933" y="973346"/>
                  <a:pt x="388189" y="948905"/>
                </a:cubicBezTo>
                <a:cubicBezTo>
                  <a:pt x="428446" y="924463"/>
                  <a:pt x="444261" y="961845"/>
                  <a:pt x="474453" y="854015"/>
                </a:cubicBezTo>
                <a:cubicBezTo>
                  <a:pt x="504646" y="746185"/>
                  <a:pt x="552091" y="444260"/>
                  <a:pt x="569344" y="301924"/>
                </a:cubicBezTo>
                <a:cubicBezTo>
                  <a:pt x="586597" y="159588"/>
                  <a:pt x="582283" y="79794"/>
                  <a:pt x="57797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75783D-BF01-E307-8821-2F6D35F251F8}"/>
              </a:ext>
            </a:extLst>
          </p:cNvPr>
          <p:cNvSpPr/>
          <p:nvPr/>
        </p:nvSpPr>
        <p:spPr>
          <a:xfrm>
            <a:off x="5992973" y="2144235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206E86-4DFF-3460-6500-F5DE1102D4B2}"/>
              </a:ext>
            </a:extLst>
          </p:cNvPr>
          <p:cNvSpPr/>
          <p:nvPr/>
        </p:nvSpPr>
        <p:spPr>
          <a:xfrm>
            <a:off x="3502325" y="2484408"/>
            <a:ext cx="2458528" cy="561356"/>
          </a:xfrm>
          <a:custGeom>
            <a:avLst/>
            <a:gdLst>
              <a:gd name="connsiteX0" fmla="*/ 2458528 w 2458528"/>
              <a:gd name="connsiteY0" fmla="*/ 0 h 561356"/>
              <a:gd name="connsiteX1" fmla="*/ 1889184 w 2458528"/>
              <a:gd name="connsiteY1" fmla="*/ 25879 h 561356"/>
              <a:gd name="connsiteX2" fmla="*/ 1544128 w 2458528"/>
              <a:gd name="connsiteY2" fmla="*/ 69011 h 561356"/>
              <a:gd name="connsiteX3" fmla="*/ 1345720 w 2458528"/>
              <a:gd name="connsiteY3" fmla="*/ 163901 h 561356"/>
              <a:gd name="connsiteX4" fmla="*/ 1268083 w 2458528"/>
              <a:gd name="connsiteY4" fmla="*/ 232913 h 561356"/>
              <a:gd name="connsiteX5" fmla="*/ 1233577 w 2458528"/>
              <a:gd name="connsiteY5" fmla="*/ 327803 h 561356"/>
              <a:gd name="connsiteX6" fmla="*/ 1199071 w 2458528"/>
              <a:gd name="connsiteY6" fmla="*/ 388188 h 561356"/>
              <a:gd name="connsiteX7" fmla="*/ 983411 w 2458528"/>
              <a:gd name="connsiteY7" fmla="*/ 483079 h 561356"/>
              <a:gd name="connsiteX8" fmla="*/ 621101 w 2458528"/>
              <a:gd name="connsiteY8" fmla="*/ 552090 h 561356"/>
              <a:gd name="connsiteX9" fmla="*/ 241539 w 2458528"/>
              <a:gd name="connsiteY9" fmla="*/ 560717 h 561356"/>
              <a:gd name="connsiteX10" fmla="*/ 0 w 2458528"/>
              <a:gd name="connsiteY10" fmla="*/ 560717 h 56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8528" h="561356">
                <a:moveTo>
                  <a:pt x="2458528" y="0"/>
                </a:moveTo>
                <a:cubicBezTo>
                  <a:pt x="2250056" y="7188"/>
                  <a:pt x="2041584" y="14377"/>
                  <a:pt x="1889184" y="25879"/>
                </a:cubicBezTo>
                <a:cubicBezTo>
                  <a:pt x="1736784" y="37381"/>
                  <a:pt x="1634705" y="46007"/>
                  <a:pt x="1544128" y="69011"/>
                </a:cubicBezTo>
                <a:cubicBezTo>
                  <a:pt x="1453551" y="92015"/>
                  <a:pt x="1391727" y="136584"/>
                  <a:pt x="1345720" y="163901"/>
                </a:cubicBezTo>
                <a:cubicBezTo>
                  <a:pt x="1299712" y="191218"/>
                  <a:pt x="1286774" y="205596"/>
                  <a:pt x="1268083" y="232913"/>
                </a:cubicBezTo>
                <a:cubicBezTo>
                  <a:pt x="1249392" y="260230"/>
                  <a:pt x="1245079" y="301924"/>
                  <a:pt x="1233577" y="327803"/>
                </a:cubicBezTo>
                <a:cubicBezTo>
                  <a:pt x="1222075" y="353682"/>
                  <a:pt x="1240765" y="362309"/>
                  <a:pt x="1199071" y="388188"/>
                </a:cubicBezTo>
                <a:cubicBezTo>
                  <a:pt x="1157377" y="414067"/>
                  <a:pt x="1079739" y="455762"/>
                  <a:pt x="983411" y="483079"/>
                </a:cubicBezTo>
                <a:cubicBezTo>
                  <a:pt x="887083" y="510396"/>
                  <a:pt x="744746" y="539150"/>
                  <a:pt x="621101" y="552090"/>
                </a:cubicBezTo>
                <a:cubicBezTo>
                  <a:pt x="497456" y="565030"/>
                  <a:pt x="345056" y="559279"/>
                  <a:pt x="241539" y="560717"/>
                </a:cubicBezTo>
                <a:cubicBezTo>
                  <a:pt x="138022" y="562155"/>
                  <a:pt x="0" y="560717"/>
                  <a:pt x="0" y="560717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A66B33-CF4D-354D-FDBF-34048BF4D539}"/>
              </a:ext>
            </a:extLst>
          </p:cNvPr>
          <p:cNvSpPr/>
          <p:nvPr/>
        </p:nvSpPr>
        <p:spPr>
          <a:xfrm>
            <a:off x="2859658" y="272019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79D851D-9363-DECF-9080-B7D37CD7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4596-516E-431A-86E4-BA9D435ECA99}" type="datetime1">
              <a:rPr lang="en-US" smtClean="0"/>
              <a:t>8/28/2023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4886231-A88F-9CCE-CE40-480CF04B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90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3988181" y="1457864"/>
            <a:ext cx="438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Add (1,2) in the MST. Mark 2.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24C99-26FB-F74F-DFE7-6A35E48D6FA8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E3857F-469F-29FE-E9D8-14C3CB6B6077}"/>
              </a:ext>
            </a:extLst>
          </p:cNvPr>
          <p:cNvSpPr/>
          <p:nvPr/>
        </p:nvSpPr>
        <p:spPr>
          <a:xfrm>
            <a:off x="7725332" y="2329132"/>
            <a:ext cx="1090864" cy="1440611"/>
          </a:xfrm>
          <a:custGeom>
            <a:avLst/>
            <a:gdLst>
              <a:gd name="connsiteX0" fmla="*/ 1090864 w 1090864"/>
              <a:gd name="connsiteY0" fmla="*/ 0 h 1440611"/>
              <a:gd name="connsiteX1" fmla="*/ 814819 w 1090864"/>
              <a:gd name="connsiteY1" fmla="*/ 94891 h 1440611"/>
              <a:gd name="connsiteX2" fmla="*/ 642291 w 1090864"/>
              <a:gd name="connsiteY2" fmla="*/ 345057 h 1440611"/>
              <a:gd name="connsiteX3" fmla="*/ 581906 w 1090864"/>
              <a:gd name="connsiteY3" fmla="*/ 612476 h 1440611"/>
              <a:gd name="connsiteX4" fmla="*/ 564653 w 1090864"/>
              <a:gd name="connsiteY4" fmla="*/ 923026 h 1440611"/>
              <a:gd name="connsiteX5" fmla="*/ 495642 w 1090864"/>
              <a:gd name="connsiteY5" fmla="*/ 1190445 h 1440611"/>
              <a:gd name="connsiteX6" fmla="*/ 254102 w 1090864"/>
              <a:gd name="connsiteY6" fmla="*/ 1388853 h 1440611"/>
              <a:gd name="connsiteX7" fmla="*/ 29815 w 1090864"/>
              <a:gd name="connsiteY7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864" h="1440611">
                <a:moveTo>
                  <a:pt x="1090864" y="0"/>
                </a:moveTo>
                <a:cubicBezTo>
                  <a:pt x="990222" y="18690"/>
                  <a:pt x="889581" y="37381"/>
                  <a:pt x="814819" y="94891"/>
                </a:cubicBezTo>
                <a:cubicBezTo>
                  <a:pt x="740057" y="152401"/>
                  <a:pt x="681110" y="258793"/>
                  <a:pt x="642291" y="345057"/>
                </a:cubicBezTo>
                <a:cubicBezTo>
                  <a:pt x="603472" y="431321"/>
                  <a:pt x="594846" y="516148"/>
                  <a:pt x="581906" y="612476"/>
                </a:cubicBezTo>
                <a:cubicBezTo>
                  <a:pt x="568966" y="708804"/>
                  <a:pt x="579030" y="826698"/>
                  <a:pt x="564653" y="923026"/>
                </a:cubicBezTo>
                <a:cubicBezTo>
                  <a:pt x="550276" y="1019354"/>
                  <a:pt x="547400" y="1112807"/>
                  <a:pt x="495642" y="1190445"/>
                </a:cubicBezTo>
                <a:cubicBezTo>
                  <a:pt x="443883" y="1268083"/>
                  <a:pt x="331740" y="1347159"/>
                  <a:pt x="254102" y="1388853"/>
                </a:cubicBezTo>
                <a:cubicBezTo>
                  <a:pt x="176464" y="1430547"/>
                  <a:pt x="-88079" y="1406105"/>
                  <a:pt x="29815" y="1440611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853C82-43B5-AE16-89AE-95C59161FF82}"/>
              </a:ext>
            </a:extLst>
          </p:cNvPr>
          <p:cNvSpPr/>
          <p:nvPr/>
        </p:nvSpPr>
        <p:spPr>
          <a:xfrm>
            <a:off x="7139008" y="3429000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7F1A8F-170D-0B43-60DC-764877F51919}"/>
              </a:ext>
            </a:extLst>
          </p:cNvPr>
          <p:cNvSpPr/>
          <p:nvPr/>
        </p:nvSpPr>
        <p:spPr>
          <a:xfrm>
            <a:off x="7737894" y="2674189"/>
            <a:ext cx="1440612" cy="2655018"/>
          </a:xfrm>
          <a:custGeom>
            <a:avLst/>
            <a:gdLst>
              <a:gd name="connsiteX0" fmla="*/ 0 w 1440612"/>
              <a:gd name="connsiteY0" fmla="*/ 2639683 h 2655018"/>
              <a:gd name="connsiteX1" fmla="*/ 232914 w 1440612"/>
              <a:gd name="connsiteY1" fmla="*/ 2648309 h 2655018"/>
              <a:gd name="connsiteX2" fmla="*/ 595223 w 1440612"/>
              <a:gd name="connsiteY2" fmla="*/ 2553419 h 2655018"/>
              <a:gd name="connsiteX3" fmla="*/ 888521 w 1440612"/>
              <a:gd name="connsiteY3" fmla="*/ 2380890 h 2655018"/>
              <a:gd name="connsiteX4" fmla="*/ 1121434 w 1440612"/>
              <a:gd name="connsiteY4" fmla="*/ 2070339 h 2655018"/>
              <a:gd name="connsiteX5" fmla="*/ 1268083 w 1440612"/>
              <a:gd name="connsiteY5" fmla="*/ 1535502 h 2655018"/>
              <a:gd name="connsiteX6" fmla="*/ 1293963 w 1440612"/>
              <a:gd name="connsiteY6" fmla="*/ 1017917 h 2655018"/>
              <a:gd name="connsiteX7" fmla="*/ 1311215 w 1440612"/>
              <a:gd name="connsiteY7" fmla="*/ 552090 h 2655018"/>
              <a:gd name="connsiteX8" fmla="*/ 1362974 w 1440612"/>
              <a:gd name="connsiteY8" fmla="*/ 258792 h 2655018"/>
              <a:gd name="connsiteX9" fmla="*/ 1440612 w 1440612"/>
              <a:gd name="connsiteY9" fmla="*/ 0 h 265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612" h="2655018">
                <a:moveTo>
                  <a:pt x="0" y="2639683"/>
                </a:moveTo>
                <a:cubicBezTo>
                  <a:pt x="66855" y="2651184"/>
                  <a:pt x="133710" y="2662686"/>
                  <a:pt x="232914" y="2648309"/>
                </a:cubicBezTo>
                <a:cubicBezTo>
                  <a:pt x="332118" y="2633932"/>
                  <a:pt x="485955" y="2597989"/>
                  <a:pt x="595223" y="2553419"/>
                </a:cubicBezTo>
                <a:cubicBezTo>
                  <a:pt x="704491" y="2508849"/>
                  <a:pt x="800819" y="2461403"/>
                  <a:pt x="888521" y="2380890"/>
                </a:cubicBezTo>
                <a:cubicBezTo>
                  <a:pt x="976223" y="2300377"/>
                  <a:pt x="1058174" y="2211237"/>
                  <a:pt x="1121434" y="2070339"/>
                </a:cubicBezTo>
                <a:cubicBezTo>
                  <a:pt x="1184694" y="1929441"/>
                  <a:pt x="1239328" y="1710906"/>
                  <a:pt x="1268083" y="1535502"/>
                </a:cubicBezTo>
                <a:cubicBezTo>
                  <a:pt x="1296838" y="1360098"/>
                  <a:pt x="1286774" y="1181819"/>
                  <a:pt x="1293963" y="1017917"/>
                </a:cubicBezTo>
                <a:cubicBezTo>
                  <a:pt x="1301152" y="854015"/>
                  <a:pt x="1299713" y="678611"/>
                  <a:pt x="1311215" y="552090"/>
                </a:cubicBezTo>
                <a:cubicBezTo>
                  <a:pt x="1322717" y="425569"/>
                  <a:pt x="1341408" y="350807"/>
                  <a:pt x="1362974" y="258792"/>
                </a:cubicBezTo>
                <a:cubicBezTo>
                  <a:pt x="1384540" y="166777"/>
                  <a:pt x="1375914" y="35943"/>
                  <a:pt x="144061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6F25BA-E5B4-2EA6-351B-996E1AA401E6}"/>
              </a:ext>
            </a:extLst>
          </p:cNvPr>
          <p:cNvSpPr/>
          <p:nvPr/>
        </p:nvSpPr>
        <p:spPr>
          <a:xfrm>
            <a:off x="7139008" y="4977024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851B44-2072-FF47-D327-BBF30CBDA9BC}"/>
              </a:ext>
            </a:extLst>
          </p:cNvPr>
          <p:cNvSpPr/>
          <p:nvPr/>
        </p:nvSpPr>
        <p:spPr>
          <a:xfrm>
            <a:off x="5960853" y="5244860"/>
            <a:ext cx="1164566" cy="73162"/>
          </a:xfrm>
          <a:custGeom>
            <a:avLst/>
            <a:gdLst>
              <a:gd name="connsiteX0" fmla="*/ 1164566 w 1164566"/>
              <a:gd name="connsiteY0" fmla="*/ 69012 h 73162"/>
              <a:gd name="connsiteX1" fmla="*/ 655607 w 1164566"/>
              <a:gd name="connsiteY1" fmla="*/ 69012 h 73162"/>
              <a:gd name="connsiteX2" fmla="*/ 577970 w 1164566"/>
              <a:gd name="connsiteY2" fmla="*/ 25880 h 73162"/>
              <a:gd name="connsiteX3" fmla="*/ 0 w 1164566"/>
              <a:gd name="connsiteY3" fmla="*/ 0 h 7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566" h="73162">
                <a:moveTo>
                  <a:pt x="1164566" y="69012"/>
                </a:moveTo>
                <a:cubicBezTo>
                  <a:pt x="958969" y="72606"/>
                  <a:pt x="753373" y="76201"/>
                  <a:pt x="655607" y="69012"/>
                </a:cubicBezTo>
                <a:cubicBezTo>
                  <a:pt x="557841" y="61823"/>
                  <a:pt x="687238" y="37382"/>
                  <a:pt x="577970" y="25880"/>
                </a:cubicBezTo>
                <a:cubicBezTo>
                  <a:pt x="468702" y="14378"/>
                  <a:pt x="8626" y="17253"/>
                  <a:pt x="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509B5-DE54-CAE6-18F3-F3E7847A57FB}"/>
              </a:ext>
            </a:extLst>
          </p:cNvPr>
          <p:cNvSpPr/>
          <p:nvPr/>
        </p:nvSpPr>
        <p:spPr>
          <a:xfrm>
            <a:off x="5428102" y="4748993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C0DDD6-7BCE-B07E-C5EC-D6F13468AF4B}"/>
              </a:ext>
            </a:extLst>
          </p:cNvPr>
          <p:cNvSpPr/>
          <p:nvPr/>
        </p:nvSpPr>
        <p:spPr>
          <a:xfrm>
            <a:off x="5745192" y="2777706"/>
            <a:ext cx="581827" cy="1966822"/>
          </a:xfrm>
          <a:custGeom>
            <a:avLst/>
            <a:gdLst>
              <a:gd name="connsiteX0" fmla="*/ 0 w 581827"/>
              <a:gd name="connsiteY0" fmla="*/ 1966822 h 1966822"/>
              <a:gd name="connsiteX1" fmla="*/ 69012 w 581827"/>
              <a:gd name="connsiteY1" fmla="*/ 1216324 h 1966822"/>
              <a:gd name="connsiteX2" fmla="*/ 232914 w 581827"/>
              <a:gd name="connsiteY2" fmla="*/ 1000664 h 1966822"/>
              <a:gd name="connsiteX3" fmla="*/ 388189 w 581827"/>
              <a:gd name="connsiteY3" fmla="*/ 948905 h 1966822"/>
              <a:gd name="connsiteX4" fmla="*/ 474453 w 581827"/>
              <a:gd name="connsiteY4" fmla="*/ 854015 h 1966822"/>
              <a:gd name="connsiteX5" fmla="*/ 569344 w 581827"/>
              <a:gd name="connsiteY5" fmla="*/ 301924 h 1966822"/>
              <a:gd name="connsiteX6" fmla="*/ 577970 w 581827"/>
              <a:gd name="connsiteY6" fmla="*/ 0 h 196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827" h="1966822">
                <a:moveTo>
                  <a:pt x="0" y="1966822"/>
                </a:moveTo>
                <a:cubicBezTo>
                  <a:pt x="15096" y="1672086"/>
                  <a:pt x="30193" y="1377350"/>
                  <a:pt x="69012" y="1216324"/>
                </a:cubicBezTo>
                <a:cubicBezTo>
                  <a:pt x="107831" y="1055298"/>
                  <a:pt x="179718" y="1045234"/>
                  <a:pt x="232914" y="1000664"/>
                </a:cubicBezTo>
                <a:cubicBezTo>
                  <a:pt x="286110" y="956094"/>
                  <a:pt x="347933" y="973346"/>
                  <a:pt x="388189" y="948905"/>
                </a:cubicBezTo>
                <a:cubicBezTo>
                  <a:pt x="428446" y="924463"/>
                  <a:pt x="444261" y="961845"/>
                  <a:pt x="474453" y="854015"/>
                </a:cubicBezTo>
                <a:cubicBezTo>
                  <a:pt x="504646" y="746185"/>
                  <a:pt x="552091" y="444260"/>
                  <a:pt x="569344" y="301924"/>
                </a:cubicBezTo>
                <a:cubicBezTo>
                  <a:pt x="586597" y="159588"/>
                  <a:pt x="582283" y="79794"/>
                  <a:pt x="57797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75783D-BF01-E307-8821-2F6D35F251F8}"/>
              </a:ext>
            </a:extLst>
          </p:cNvPr>
          <p:cNvSpPr/>
          <p:nvPr/>
        </p:nvSpPr>
        <p:spPr>
          <a:xfrm>
            <a:off x="5992973" y="2144235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206E86-4DFF-3460-6500-F5DE1102D4B2}"/>
              </a:ext>
            </a:extLst>
          </p:cNvPr>
          <p:cNvSpPr/>
          <p:nvPr/>
        </p:nvSpPr>
        <p:spPr>
          <a:xfrm>
            <a:off x="3502325" y="2484408"/>
            <a:ext cx="2458528" cy="561356"/>
          </a:xfrm>
          <a:custGeom>
            <a:avLst/>
            <a:gdLst>
              <a:gd name="connsiteX0" fmla="*/ 2458528 w 2458528"/>
              <a:gd name="connsiteY0" fmla="*/ 0 h 561356"/>
              <a:gd name="connsiteX1" fmla="*/ 1889184 w 2458528"/>
              <a:gd name="connsiteY1" fmla="*/ 25879 h 561356"/>
              <a:gd name="connsiteX2" fmla="*/ 1544128 w 2458528"/>
              <a:gd name="connsiteY2" fmla="*/ 69011 h 561356"/>
              <a:gd name="connsiteX3" fmla="*/ 1345720 w 2458528"/>
              <a:gd name="connsiteY3" fmla="*/ 163901 h 561356"/>
              <a:gd name="connsiteX4" fmla="*/ 1268083 w 2458528"/>
              <a:gd name="connsiteY4" fmla="*/ 232913 h 561356"/>
              <a:gd name="connsiteX5" fmla="*/ 1233577 w 2458528"/>
              <a:gd name="connsiteY5" fmla="*/ 327803 h 561356"/>
              <a:gd name="connsiteX6" fmla="*/ 1199071 w 2458528"/>
              <a:gd name="connsiteY6" fmla="*/ 388188 h 561356"/>
              <a:gd name="connsiteX7" fmla="*/ 983411 w 2458528"/>
              <a:gd name="connsiteY7" fmla="*/ 483079 h 561356"/>
              <a:gd name="connsiteX8" fmla="*/ 621101 w 2458528"/>
              <a:gd name="connsiteY8" fmla="*/ 552090 h 561356"/>
              <a:gd name="connsiteX9" fmla="*/ 241539 w 2458528"/>
              <a:gd name="connsiteY9" fmla="*/ 560717 h 561356"/>
              <a:gd name="connsiteX10" fmla="*/ 0 w 2458528"/>
              <a:gd name="connsiteY10" fmla="*/ 560717 h 56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8528" h="561356">
                <a:moveTo>
                  <a:pt x="2458528" y="0"/>
                </a:moveTo>
                <a:cubicBezTo>
                  <a:pt x="2250056" y="7188"/>
                  <a:pt x="2041584" y="14377"/>
                  <a:pt x="1889184" y="25879"/>
                </a:cubicBezTo>
                <a:cubicBezTo>
                  <a:pt x="1736784" y="37381"/>
                  <a:pt x="1634705" y="46007"/>
                  <a:pt x="1544128" y="69011"/>
                </a:cubicBezTo>
                <a:cubicBezTo>
                  <a:pt x="1453551" y="92015"/>
                  <a:pt x="1391727" y="136584"/>
                  <a:pt x="1345720" y="163901"/>
                </a:cubicBezTo>
                <a:cubicBezTo>
                  <a:pt x="1299712" y="191218"/>
                  <a:pt x="1286774" y="205596"/>
                  <a:pt x="1268083" y="232913"/>
                </a:cubicBezTo>
                <a:cubicBezTo>
                  <a:pt x="1249392" y="260230"/>
                  <a:pt x="1245079" y="301924"/>
                  <a:pt x="1233577" y="327803"/>
                </a:cubicBezTo>
                <a:cubicBezTo>
                  <a:pt x="1222075" y="353682"/>
                  <a:pt x="1240765" y="362309"/>
                  <a:pt x="1199071" y="388188"/>
                </a:cubicBezTo>
                <a:cubicBezTo>
                  <a:pt x="1157377" y="414067"/>
                  <a:pt x="1079739" y="455762"/>
                  <a:pt x="983411" y="483079"/>
                </a:cubicBezTo>
                <a:cubicBezTo>
                  <a:pt x="887083" y="510396"/>
                  <a:pt x="744746" y="539150"/>
                  <a:pt x="621101" y="552090"/>
                </a:cubicBezTo>
                <a:cubicBezTo>
                  <a:pt x="497456" y="565030"/>
                  <a:pt x="345056" y="559279"/>
                  <a:pt x="241539" y="560717"/>
                </a:cubicBezTo>
                <a:cubicBezTo>
                  <a:pt x="138022" y="562155"/>
                  <a:pt x="0" y="560717"/>
                  <a:pt x="0" y="560717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A66B33-CF4D-354D-FDBF-34048BF4D539}"/>
              </a:ext>
            </a:extLst>
          </p:cNvPr>
          <p:cNvSpPr/>
          <p:nvPr/>
        </p:nvSpPr>
        <p:spPr>
          <a:xfrm>
            <a:off x="2859658" y="272019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85A0F7-E880-70BD-26FF-C73878DA9F47}"/>
              </a:ext>
            </a:extLst>
          </p:cNvPr>
          <p:cNvSpPr/>
          <p:nvPr/>
        </p:nvSpPr>
        <p:spPr>
          <a:xfrm>
            <a:off x="3118310" y="5141339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37844F-32D9-2D54-4AB1-4875756AB34F}"/>
              </a:ext>
            </a:extLst>
          </p:cNvPr>
          <p:cNvSpPr/>
          <p:nvPr/>
        </p:nvSpPr>
        <p:spPr>
          <a:xfrm>
            <a:off x="3182383" y="3407434"/>
            <a:ext cx="279365" cy="1716657"/>
          </a:xfrm>
          <a:custGeom>
            <a:avLst/>
            <a:gdLst>
              <a:gd name="connsiteX0" fmla="*/ 9391 w 279365"/>
              <a:gd name="connsiteY0" fmla="*/ 0 h 1716657"/>
              <a:gd name="connsiteX1" fmla="*/ 764 w 279365"/>
              <a:gd name="connsiteY1" fmla="*/ 284672 h 1716657"/>
              <a:gd name="connsiteX2" fmla="*/ 26643 w 279365"/>
              <a:gd name="connsiteY2" fmla="*/ 491706 h 1716657"/>
              <a:gd name="connsiteX3" fmla="*/ 61149 w 279365"/>
              <a:gd name="connsiteY3" fmla="*/ 741872 h 1716657"/>
              <a:gd name="connsiteX4" fmla="*/ 112908 w 279365"/>
              <a:gd name="connsiteY4" fmla="*/ 836762 h 1716657"/>
              <a:gd name="connsiteX5" fmla="*/ 190545 w 279365"/>
              <a:gd name="connsiteY5" fmla="*/ 897147 h 1716657"/>
              <a:gd name="connsiteX6" fmla="*/ 207798 w 279365"/>
              <a:gd name="connsiteY6" fmla="*/ 897147 h 1716657"/>
              <a:gd name="connsiteX7" fmla="*/ 242304 w 279365"/>
              <a:gd name="connsiteY7" fmla="*/ 966158 h 1716657"/>
              <a:gd name="connsiteX8" fmla="*/ 276809 w 279365"/>
              <a:gd name="connsiteY8" fmla="*/ 1078302 h 1716657"/>
              <a:gd name="connsiteX9" fmla="*/ 276809 w 279365"/>
              <a:gd name="connsiteY9" fmla="*/ 1259457 h 1716657"/>
              <a:gd name="connsiteX10" fmla="*/ 276809 w 279365"/>
              <a:gd name="connsiteY10" fmla="*/ 1414732 h 1716657"/>
              <a:gd name="connsiteX11" fmla="*/ 276809 w 279365"/>
              <a:gd name="connsiteY11" fmla="*/ 1578634 h 1716657"/>
              <a:gd name="connsiteX12" fmla="*/ 250930 w 279365"/>
              <a:gd name="connsiteY12" fmla="*/ 1673524 h 1716657"/>
              <a:gd name="connsiteX13" fmla="*/ 242304 w 279365"/>
              <a:gd name="connsiteY13" fmla="*/ 1716657 h 17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9365" h="1716657">
                <a:moveTo>
                  <a:pt x="9391" y="0"/>
                </a:moveTo>
                <a:cubicBezTo>
                  <a:pt x="3640" y="101360"/>
                  <a:pt x="-2111" y="202721"/>
                  <a:pt x="764" y="284672"/>
                </a:cubicBezTo>
                <a:cubicBezTo>
                  <a:pt x="3639" y="366623"/>
                  <a:pt x="16579" y="415506"/>
                  <a:pt x="26643" y="491706"/>
                </a:cubicBezTo>
                <a:cubicBezTo>
                  <a:pt x="36707" y="567906"/>
                  <a:pt x="46772" y="684363"/>
                  <a:pt x="61149" y="741872"/>
                </a:cubicBezTo>
                <a:cubicBezTo>
                  <a:pt x="75526" y="799381"/>
                  <a:pt x="91342" y="810883"/>
                  <a:pt x="112908" y="836762"/>
                </a:cubicBezTo>
                <a:cubicBezTo>
                  <a:pt x="134474" y="862641"/>
                  <a:pt x="190545" y="897147"/>
                  <a:pt x="190545" y="897147"/>
                </a:cubicBezTo>
                <a:cubicBezTo>
                  <a:pt x="206360" y="907211"/>
                  <a:pt x="199172" y="885645"/>
                  <a:pt x="207798" y="897147"/>
                </a:cubicBezTo>
                <a:cubicBezTo>
                  <a:pt x="216424" y="908649"/>
                  <a:pt x="230802" y="935966"/>
                  <a:pt x="242304" y="966158"/>
                </a:cubicBezTo>
                <a:cubicBezTo>
                  <a:pt x="253806" y="996350"/>
                  <a:pt x="271058" y="1029419"/>
                  <a:pt x="276809" y="1078302"/>
                </a:cubicBezTo>
                <a:cubicBezTo>
                  <a:pt x="282560" y="1127185"/>
                  <a:pt x="276809" y="1259457"/>
                  <a:pt x="276809" y="1259457"/>
                </a:cubicBezTo>
                <a:lnTo>
                  <a:pt x="276809" y="1414732"/>
                </a:lnTo>
                <a:cubicBezTo>
                  <a:pt x="276809" y="1467928"/>
                  <a:pt x="281122" y="1535502"/>
                  <a:pt x="276809" y="1578634"/>
                </a:cubicBezTo>
                <a:cubicBezTo>
                  <a:pt x="272496" y="1621766"/>
                  <a:pt x="256681" y="1650520"/>
                  <a:pt x="250930" y="1673524"/>
                </a:cubicBezTo>
                <a:cubicBezTo>
                  <a:pt x="245179" y="1696528"/>
                  <a:pt x="319942" y="1705155"/>
                  <a:pt x="242304" y="1716657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FAB8979F-6E49-086B-88B9-AD01D09D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7390-3D9D-418D-BECD-DE245A2F01D6}" type="datetime1">
              <a:rPr lang="en-US" smtClean="0"/>
              <a:t>8/28/2023</a:t>
            </a:fld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AB4B8E6-1AEF-5690-B2AF-FE20B4B2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94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3247603" y="1457864"/>
            <a:ext cx="5865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Next min-cost edge is (4,2) with cost 8.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24C99-26FB-F74F-DFE7-6A35E48D6FA8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E3857F-469F-29FE-E9D8-14C3CB6B6077}"/>
              </a:ext>
            </a:extLst>
          </p:cNvPr>
          <p:cNvSpPr/>
          <p:nvPr/>
        </p:nvSpPr>
        <p:spPr>
          <a:xfrm>
            <a:off x="7725332" y="2329132"/>
            <a:ext cx="1090864" cy="1440611"/>
          </a:xfrm>
          <a:custGeom>
            <a:avLst/>
            <a:gdLst>
              <a:gd name="connsiteX0" fmla="*/ 1090864 w 1090864"/>
              <a:gd name="connsiteY0" fmla="*/ 0 h 1440611"/>
              <a:gd name="connsiteX1" fmla="*/ 814819 w 1090864"/>
              <a:gd name="connsiteY1" fmla="*/ 94891 h 1440611"/>
              <a:gd name="connsiteX2" fmla="*/ 642291 w 1090864"/>
              <a:gd name="connsiteY2" fmla="*/ 345057 h 1440611"/>
              <a:gd name="connsiteX3" fmla="*/ 581906 w 1090864"/>
              <a:gd name="connsiteY3" fmla="*/ 612476 h 1440611"/>
              <a:gd name="connsiteX4" fmla="*/ 564653 w 1090864"/>
              <a:gd name="connsiteY4" fmla="*/ 923026 h 1440611"/>
              <a:gd name="connsiteX5" fmla="*/ 495642 w 1090864"/>
              <a:gd name="connsiteY5" fmla="*/ 1190445 h 1440611"/>
              <a:gd name="connsiteX6" fmla="*/ 254102 w 1090864"/>
              <a:gd name="connsiteY6" fmla="*/ 1388853 h 1440611"/>
              <a:gd name="connsiteX7" fmla="*/ 29815 w 1090864"/>
              <a:gd name="connsiteY7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864" h="1440611">
                <a:moveTo>
                  <a:pt x="1090864" y="0"/>
                </a:moveTo>
                <a:cubicBezTo>
                  <a:pt x="990222" y="18690"/>
                  <a:pt x="889581" y="37381"/>
                  <a:pt x="814819" y="94891"/>
                </a:cubicBezTo>
                <a:cubicBezTo>
                  <a:pt x="740057" y="152401"/>
                  <a:pt x="681110" y="258793"/>
                  <a:pt x="642291" y="345057"/>
                </a:cubicBezTo>
                <a:cubicBezTo>
                  <a:pt x="603472" y="431321"/>
                  <a:pt x="594846" y="516148"/>
                  <a:pt x="581906" y="612476"/>
                </a:cubicBezTo>
                <a:cubicBezTo>
                  <a:pt x="568966" y="708804"/>
                  <a:pt x="579030" y="826698"/>
                  <a:pt x="564653" y="923026"/>
                </a:cubicBezTo>
                <a:cubicBezTo>
                  <a:pt x="550276" y="1019354"/>
                  <a:pt x="547400" y="1112807"/>
                  <a:pt x="495642" y="1190445"/>
                </a:cubicBezTo>
                <a:cubicBezTo>
                  <a:pt x="443883" y="1268083"/>
                  <a:pt x="331740" y="1347159"/>
                  <a:pt x="254102" y="1388853"/>
                </a:cubicBezTo>
                <a:cubicBezTo>
                  <a:pt x="176464" y="1430547"/>
                  <a:pt x="-88079" y="1406105"/>
                  <a:pt x="29815" y="1440611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853C82-43B5-AE16-89AE-95C59161FF82}"/>
              </a:ext>
            </a:extLst>
          </p:cNvPr>
          <p:cNvSpPr/>
          <p:nvPr/>
        </p:nvSpPr>
        <p:spPr>
          <a:xfrm>
            <a:off x="7139008" y="3429000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7F1A8F-170D-0B43-60DC-764877F51919}"/>
              </a:ext>
            </a:extLst>
          </p:cNvPr>
          <p:cNvSpPr/>
          <p:nvPr/>
        </p:nvSpPr>
        <p:spPr>
          <a:xfrm>
            <a:off x="7737894" y="2674189"/>
            <a:ext cx="1440612" cy="2655018"/>
          </a:xfrm>
          <a:custGeom>
            <a:avLst/>
            <a:gdLst>
              <a:gd name="connsiteX0" fmla="*/ 0 w 1440612"/>
              <a:gd name="connsiteY0" fmla="*/ 2639683 h 2655018"/>
              <a:gd name="connsiteX1" fmla="*/ 232914 w 1440612"/>
              <a:gd name="connsiteY1" fmla="*/ 2648309 h 2655018"/>
              <a:gd name="connsiteX2" fmla="*/ 595223 w 1440612"/>
              <a:gd name="connsiteY2" fmla="*/ 2553419 h 2655018"/>
              <a:gd name="connsiteX3" fmla="*/ 888521 w 1440612"/>
              <a:gd name="connsiteY3" fmla="*/ 2380890 h 2655018"/>
              <a:gd name="connsiteX4" fmla="*/ 1121434 w 1440612"/>
              <a:gd name="connsiteY4" fmla="*/ 2070339 h 2655018"/>
              <a:gd name="connsiteX5" fmla="*/ 1268083 w 1440612"/>
              <a:gd name="connsiteY5" fmla="*/ 1535502 h 2655018"/>
              <a:gd name="connsiteX6" fmla="*/ 1293963 w 1440612"/>
              <a:gd name="connsiteY6" fmla="*/ 1017917 h 2655018"/>
              <a:gd name="connsiteX7" fmla="*/ 1311215 w 1440612"/>
              <a:gd name="connsiteY7" fmla="*/ 552090 h 2655018"/>
              <a:gd name="connsiteX8" fmla="*/ 1362974 w 1440612"/>
              <a:gd name="connsiteY8" fmla="*/ 258792 h 2655018"/>
              <a:gd name="connsiteX9" fmla="*/ 1440612 w 1440612"/>
              <a:gd name="connsiteY9" fmla="*/ 0 h 265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612" h="2655018">
                <a:moveTo>
                  <a:pt x="0" y="2639683"/>
                </a:moveTo>
                <a:cubicBezTo>
                  <a:pt x="66855" y="2651184"/>
                  <a:pt x="133710" y="2662686"/>
                  <a:pt x="232914" y="2648309"/>
                </a:cubicBezTo>
                <a:cubicBezTo>
                  <a:pt x="332118" y="2633932"/>
                  <a:pt x="485955" y="2597989"/>
                  <a:pt x="595223" y="2553419"/>
                </a:cubicBezTo>
                <a:cubicBezTo>
                  <a:pt x="704491" y="2508849"/>
                  <a:pt x="800819" y="2461403"/>
                  <a:pt x="888521" y="2380890"/>
                </a:cubicBezTo>
                <a:cubicBezTo>
                  <a:pt x="976223" y="2300377"/>
                  <a:pt x="1058174" y="2211237"/>
                  <a:pt x="1121434" y="2070339"/>
                </a:cubicBezTo>
                <a:cubicBezTo>
                  <a:pt x="1184694" y="1929441"/>
                  <a:pt x="1239328" y="1710906"/>
                  <a:pt x="1268083" y="1535502"/>
                </a:cubicBezTo>
                <a:cubicBezTo>
                  <a:pt x="1296838" y="1360098"/>
                  <a:pt x="1286774" y="1181819"/>
                  <a:pt x="1293963" y="1017917"/>
                </a:cubicBezTo>
                <a:cubicBezTo>
                  <a:pt x="1301152" y="854015"/>
                  <a:pt x="1299713" y="678611"/>
                  <a:pt x="1311215" y="552090"/>
                </a:cubicBezTo>
                <a:cubicBezTo>
                  <a:pt x="1322717" y="425569"/>
                  <a:pt x="1341408" y="350807"/>
                  <a:pt x="1362974" y="258792"/>
                </a:cubicBezTo>
                <a:cubicBezTo>
                  <a:pt x="1384540" y="166777"/>
                  <a:pt x="1375914" y="35943"/>
                  <a:pt x="144061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6F25BA-E5B4-2EA6-351B-996E1AA401E6}"/>
              </a:ext>
            </a:extLst>
          </p:cNvPr>
          <p:cNvSpPr/>
          <p:nvPr/>
        </p:nvSpPr>
        <p:spPr>
          <a:xfrm>
            <a:off x="7139008" y="4977024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851B44-2072-FF47-D327-BBF30CBDA9BC}"/>
              </a:ext>
            </a:extLst>
          </p:cNvPr>
          <p:cNvSpPr/>
          <p:nvPr/>
        </p:nvSpPr>
        <p:spPr>
          <a:xfrm>
            <a:off x="5960853" y="5244860"/>
            <a:ext cx="1164566" cy="73162"/>
          </a:xfrm>
          <a:custGeom>
            <a:avLst/>
            <a:gdLst>
              <a:gd name="connsiteX0" fmla="*/ 1164566 w 1164566"/>
              <a:gd name="connsiteY0" fmla="*/ 69012 h 73162"/>
              <a:gd name="connsiteX1" fmla="*/ 655607 w 1164566"/>
              <a:gd name="connsiteY1" fmla="*/ 69012 h 73162"/>
              <a:gd name="connsiteX2" fmla="*/ 577970 w 1164566"/>
              <a:gd name="connsiteY2" fmla="*/ 25880 h 73162"/>
              <a:gd name="connsiteX3" fmla="*/ 0 w 1164566"/>
              <a:gd name="connsiteY3" fmla="*/ 0 h 7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566" h="73162">
                <a:moveTo>
                  <a:pt x="1164566" y="69012"/>
                </a:moveTo>
                <a:cubicBezTo>
                  <a:pt x="958969" y="72606"/>
                  <a:pt x="753373" y="76201"/>
                  <a:pt x="655607" y="69012"/>
                </a:cubicBezTo>
                <a:cubicBezTo>
                  <a:pt x="557841" y="61823"/>
                  <a:pt x="687238" y="37382"/>
                  <a:pt x="577970" y="25880"/>
                </a:cubicBezTo>
                <a:cubicBezTo>
                  <a:pt x="468702" y="14378"/>
                  <a:pt x="8626" y="17253"/>
                  <a:pt x="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509B5-DE54-CAE6-18F3-F3E7847A57FB}"/>
              </a:ext>
            </a:extLst>
          </p:cNvPr>
          <p:cNvSpPr/>
          <p:nvPr/>
        </p:nvSpPr>
        <p:spPr>
          <a:xfrm>
            <a:off x="5428102" y="4748993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C0DDD6-7BCE-B07E-C5EC-D6F13468AF4B}"/>
              </a:ext>
            </a:extLst>
          </p:cNvPr>
          <p:cNvSpPr/>
          <p:nvPr/>
        </p:nvSpPr>
        <p:spPr>
          <a:xfrm>
            <a:off x="5745192" y="2777706"/>
            <a:ext cx="581827" cy="1966822"/>
          </a:xfrm>
          <a:custGeom>
            <a:avLst/>
            <a:gdLst>
              <a:gd name="connsiteX0" fmla="*/ 0 w 581827"/>
              <a:gd name="connsiteY0" fmla="*/ 1966822 h 1966822"/>
              <a:gd name="connsiteX1" fmla="*/ 69012 w 581827"/>
              <a:gd name="connsiteY1" fmla="*/ 1216324 h 1966822"/>
              <a:gd name="connsiteX2" fmla="*/ 232914 w 581827"/>
              <a:gd name="connsiteY2" fmla="*/ 1000664 h 1966822"/>
              <a:gd name="connsiteX3" fmla="*/ 388189 w 581827"/>
              <a:gd name="connsiteY3" fmla="*/ 948905 h 1966822"/>
              <a:gd name="connsiteX4" fmla="*/ 474453 w 581827"/>
              <a:gd name="connsiteY4" fmla="*/ 854015 h 1966822"/>
              <a:gd name="connsiteX5" fmla="*/ 569344 w 581827"/>
              <a:gd name="connsiteY5" fmla="*/ 301924 h 1966822"/>
              <a:gd name="connsiteX6" fmla="*/ 577970 w 581827"/>
              <a:gd name="connsiteY6" fmla="*/ 0 h 196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827" h="1966822">
                <a:moveTo>
                  <a:pt x="0" y="1966822"/>
                </a:moveTo>
                <a:cubicBezTo>
                  <a:pt x="15096" y="1672086"/>
                  <a:pt x="30193" y="1377350"/>
                  <a:pt x="69012" y="1216324"/>
                </a:cubicBezTo>
                <a:cubicBezTo>
                  <a:pt x="107831" y="1055298"/>
                  <a:pt x="179718" y="1045234"/>
                  <a:pt x="232914" y="1000664"/>
                </a:cubicBezTo>
                <a:cubicBezTo>
                  <a:pt x="286110" y="956094"/>
                  <a:pt x="347933" y="973346"/>
                  <a:pt x="388189" y="948905"/>
                </a:cubicBezTo>
                <a:cubicBezTo>
                  <a:pt x="428446" y="924463"/>
                  <a:pt x="444261" y="961845"/>
                  <a:pt x="474453" y="854015"/>
                </a:cubicBezTo>
                <a:cubicBezTo>
                  <a:pt x="504646" y="746185"/>
                  <a:pt x="552091" y="444260"/>
                  <a:pt x="569344" y="301924"/>
                </a:cubicBezTo>
                <a:cubicBezTo>
                  <a:pt x="586597" y="159588"/>
                  <a:pt x="582283" y="79794"/>
                  <a:pt x="57797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75783D-BF01-E307-8821-2F6D35F251F8}"/>
              </a:ext>
            </a:extLst>
          </p:cNvPr>
          <p:cNvSpPr/>
          <p:nvPr/>
        </p:nvSpPr>
        <p:spPr>
          <a:xfrm>
            <a:off x="5992973" y="2144235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206E86-4DFF-3460-6500-F5DE1102D4B2}"/>
              </a:ext>
            </a:extLst>
          </p:cNvPr>
          <p:cNvSpPr/>
          <p:nvPr/>
        </p:nvSpPr>
        <p:spPr>
          <a:xfrm>
            <a:off x="3502325" y="2484408"/>
            <a:ext cx="2458528" cy="561356"/>
          </a:xfrm>
          <a:custGeom>
            <a:avLst/>
            <a:gdLst>
              <a:gd name="connsiteX0" fmla="*/ 2458528 w 2458528"/>
              <a:gd name="connsiteY0" fmla="*/ 0 h 561356"/>
              <a:gd name="connsiteX1" fmla="*/ 1889184 w 2458528"/>
              <a:gd name="connsiteY1" fmla="*/ 25879 h 561356"/>
              <a:gd name="connsiteX2" fmla="*/ 1544128 w 2458528"/>
              <a:gd name="connsiteY2" fmla="*/ 69011 h 561356"/>
              <a:gd name="connsiteX3" fmla="*/ 1345720 w 2458528"/>
              <a:gd name="connsiteY3" fmla="*/ 163901 h 561356"/>
              <a:gd name="connsiteX4" fmla="*/ 1268083 w 2458528"/>
              <a:gd name="connsiteY4" fmla="*/ 232913 h 561356"/>
              <a:gd name="connsiteX5" fmla="*/ 1233577 w 2458528"/>
              <a:gd name="connsiteY5" fmla="*/ 327803 h 561356"/>
              <a:gd name="connsiteX6" fmla="*/ 1199071 w 2458528"/>
              <a:gd name="connsiteY6" fmla="*/ 388188 h 561356"/>
              <a:gd name="connsiteX7" fmla="*/ 983411 w 2458528"/>
              <a:gd name="connsiteY7" fmla="*/ 483079 h 561356"/>
              <a:gd name="connsiteX8" fmla="*/ 621101 w 2458528"/>
              <a:gd name="connsiteY8" fmla="*/ 552090 h 561356"/>
              <a:gd name="connsiteX9" fmla="*/ 241539 w 2458528"/>
              <a:gd name="connsiteY9" fmla="*/ 560717 h 561356"/>
              <a:gd name="connsiteX10" fmla="*/ 0 w 2458528"/>
              <a:gd name="connsiteY10" fmla="*/ 560717 h 56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8528" h="561356">
                <a:moveTo>
                  <a:pt x="2458528" y="0"/>
                </a:moveTo>
                <a:cubicBezTo>
                  <a:pt x="2250056" y="7188"/>
                  <a:pt x="2041584" y="14377"/>
                  <a:pt x="1889184" y="25879"/>
                </a:cubicBezTo>
                <a:cubicBezTo>
                  <a:pt x="1736784" y="37381"/>
                  <a:pt x="1634705" y="46007"/>
                  <a:pt x="1544128" y="69011"/>
                </a:cubicBezTo>
                <a:cubicBezTo>
                  <a:pt x="1453551" y="92015"/>
                  <a:pt x="1391727" y="136584"/>
                  <a:pt x="1345720" y="163901"/>
                </a:cubicBezTo>
                <a:cubicBezTo>
                  <a:pt x="1299712" y="191218"/>
                  <a:pt x="1286774" y="205596"/>
                  <a:pt x="1268083" y="232913"/>
                </a:cubicBezTo>
                <a:cubicBezTo>
                  <a:pt x="1249392" y="260230"/>
                  <a:pt x="1245079" y="301924"/>
                  <a:pt x="1233577" y="327803"/>
                </a:cubicBezTo>
                <a:cubicBezTo>
                  <a:pt x="1222075" y="353682"/>
                  <a:pt x="1240765" y="362309"/>
                  <a:pt x="1199071" y="388188"/>
                </a:cubicBezTo>
                <a:cubicBezTo>
                  <a:pt x="1157377" y="414067"/>
                  <a:pt x="1079739" y="455762"/>
                  <a:pt x="983411" y="483079"/>
                </a:cubicBezTo>
                <a:cubicBezTo>
                  <a:pt x="887083" y="510396"/>
                  <a:pt x="744746" y="539150"/>
                  <a:pt x="621101" y="552090"/>
                </a:cubicBezTo>
                <a:cubicBezTo>
                  <a:pt x="497456" y="565030"/>
                  <a:pt x="345056" y="559279"/>
                  <a:pt x="241539" y="560717"/>
                </a:cubicBezTo>
                <a:cubicBezTo>
                  <a:pt x="138022" y="562155"/>
                  <a:pt x="0" y="560717"/>
                  <a:pt x="0" y="560717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A66B33-CF4D-354D-FDBF-34048BF4D539}"/>
              </a:ext>
            </a:extLst>
          </p:cNvPr>
          <p:cNvSpPr/>
          <p:nvPr/>
        </p:nvSpPr>
        <p:spPr>
          <a:xfrm>
            <a:off x="2859658" y="272019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85A0F7-E880-70BD-26FF-C73878DA9F47}"/>
              </a:ext>
            </a:extLst>
          </p:cNvPr>
          <p:cNvSpPr/>
          <p:nvPr/>
        </p:nvSpPr>
        <p:spPr>
          <a:xfrm>
            <a:off x="3118310" y="5141339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37844F-32D9-2D54-4AB1-4875756AB34F}"/>
              </a:ext>
            </a:extLst>
          </p:cNvPr>
          <p:cNvSpPr/>
          <p:nvPr/>
        </p:nvSpPr>
        <p:spPr>
          <a:xfrm>
            <a:off x="3182383" y="3407434"/>
            <a:ext cx="279365" cy="1716657"/>
          </a:xfrm>
          <a:custGeom>
            <a:avLst/>
            <a:gdLst>
              <a:gd name="connsiteX0" fmla="*/ 9391 w 279365"/>
              <a:gd name="connsiteY0" fmla="*/ 0 h 1716657"/>
              <a:gd name="connsiteX1" fmla="*/ 764 w 279365"/>
              <a:gd name="connsiteY1" fmla="*/ 284672 h 1716657"/>
              <a:gd name="connsiteX2" fmla="*/ 26643 w 279365"/>
              <a:gd name="connsiteY2" fmla="*/ 491706 h 1716657"/>
              <a:gd name="connsiteX3" fmla="*/ 61149 w 279365"/>
              <a:gd name="connsiteY3" fmla="*/ 741872 h 1716657"/>
              <a:gd name="connsiteX4" fmla="*/ 112908 w 279365"/>
              <a:gd name="connsiteY4" fmla="*/ 836762 h 1716657"/>
              <a:gd name="connsiteX5" fmla="*/ 190545 w 279365"/>
              <a:gd name="connsiteY5" fmla="*/ 897147 h 1716657"/>
              <a:gd name="connsiteX6" fmla="*/ 207798 w 279365"/>
              <a:gd name="connsiteY6" fmla="*/ 897147 h 1716657"/>
              <a:gd name="connsiteX7" fmla="*/ 242304 w 279365"/>
              <a:gd name="connsiteY7" fmla="*/ 966158 h 1716657"/>
              <a:gd name="connsiteX8" fmla="*/ 276809 w 279365"/>
              <a:gd name="connsiteY8" fmla="*/ 1078302 h 1716657"/>
              <a:gd name="connsiteX9" fmla="*/ 276809 w 279365"/>
              <a:gd name="connsiteY9" fmla="*/ 1259457 h 1716657"/>
              <a:gd name="connsiteX10" fmla="*/ 276809 w 279365"/>
              <a:gd name="connsiteY10" fmla="*/ 1414732 h 1716657"/>
              <a:gd name="connsiteX11" fmla="*/ 276809 w 279365"/>
              <a:gd name="connsiteY11" fmla="*/ 1578634 h 1716657"/>
              <a:gd name="connsiteX12" fmla="*/ 250930 w 279365"/>
              <a:gd name="connsiteY12" fmla="*/ 1673524 h 1716657"/>
              <a:gd name="connsiteX13" fmla="*/ 242304 w 279365"/>
              <a:gd name="connsiteY13" fmla="*/ 1716657 h 17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9365" h="1716657">
                <a:moveTo>
                  <a:pt x="9391" y="0"/>
                </a:moveTo>
                <a:cubicBezTo>
                  <a:pt x="3640" y="101360"/>
                  <a:pt x="-2111" y="202721"/>
                  <a:pt x="764" y="284672"/>
                </a:cubicBezTo>
                <a:cubicBezTo>
                  <a:pt x="3639" y="366623"/>
                  <a:pt x="16579" y="415506"/>
                  <a:pt x="26643" y="491706"/>
                </a:cubicBezTo>
                <a:cubicBezTo>
                  <a:pt x="36707" y="567906"/>
                  <a:pt x="46772" y="684363"/>
                  <a:pt x="61149" y="741872"/>
                </a:cubicBezTo>
                <a:cubicBezTo>
                  <a:pt x="75526" y="799381"/>
                  <a:pt x="91342" y="810883"/>
                  <a:pt x="112908" y="836762"/>
                </a:cubicBezTo>
                <a:cubicBezTo>
                  <a:pt x="134474" y="862641"/>
                  <a:pt x="190545" y="897147"/>
                  <a:pt x="190545" y="897147"/>
                </a:cubicBezTo>
                <a:cubicBezTo>
                  <a:pt x="206360" y="907211"/>
                  <a:pt x="199172" y="885645"/>
                  <a:pt x="207798" y="897147"/>
                </a:cubicBezTo>
                <a:cubicBezTo>
                  <a:pt x="216424" y="908649"/>
                  <a:pt x="230802" y="935966"/>
                  <a:pt x="242304" y="966158"/>
                </a:cubicBezTo>
                <a:cubicBezTo>
                  <a:pt x="253806" y="996350"/>
                  <a:pt x="271058" y="1029419"/>
                  <a:pt x="276809" y="1078302"/>
                </a:cubicBezTo>
                <a:cubicBezTo>
                  <a:pt x="282560" y="1127185"/>
                  <a:pt x="276809" y="1259457"/>
                  <a:pt x="276809" y="1259457"/>
                </a:cubicBezTo>
                <a:lnTo>
                  <a:pt x="276809" y="1414732"/>
                </a:lnTo>
                <a:cubicBezTo>
                  <a:pt x="276809" y="1467928"/>
                  <a:pt x="281122" y="1535502"/>
                  <a:pt x="276809" y="1578634"/>
                </a:cubicBezTo>
                <a:cubicBezTo>
                  <a:pt x="272496" y="1621766"/>
                  <a:pt x="256681" y="1650520"/>
                  <a:pt x="250930" y="1673524"/>
                </a:cubicBezTo>
                <a:cubicBezTo>
                  <a:pt x="245179" y="1696528"/>
                  <a:pt x="319942" y="1705155"/>
                  <a:pt x="242304" y="1716657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BE6523-83C7-80D2-B928-A3DE0DE9C2E1}"/>
              </a:ext>
            </a:extLst>
          </p:cNvPr>
          <p:cNvSpPr/>
          <p:nvPr/>
        </p:nvSpPr>
        <p:spPr>
          <a:xfrm>
            <a:off x="3804249" y="5236234"/>
            <a:ext cx="1659526" cy="232913"/>
          </a:xfrm>
          <a:custGeom>
            <a:avLst/>
            <a:gdLst>
              <a:gd name="connsiteX0" fmla="*/ 0 w 1659526"/>
              <a:gd name="connsiteY0" fmla="*/ 232913 h 232913"/>
              <a:gd name="connsiteX1" fmla="*/ 267419 w 1659526"/>
              <a:gd name="connsiteY1" fmla="*/ 224287 h 232913"/>
              <a:gd name="connsiteX2" fmla="*/ 534838 w 1659526"/>
              <a:gd name="connsiteY2" fmla="*/ 224287 h 232913"/>
              <a:gd name="connsiteX3" fmla="*/ 672860 w 1659526"/>
              <a:gd name="connsiteY3" fmla="*/ 198408 h 232913"/>
              <a:gd name="connsiteX4" fmla="*/ 776377 w 1659526"/>
              <a:gd name="connsiteY4" fmla="*/ 163902 h 232913"/>
              <a:gd name="connsiteX5" fmla="*/ 828136 w 1659526"/>
              <a:gd name="connsiteY5" fmla="*/ 77638 h 232913"/>
              <a:gd name="connsiteX6" fmla="*/ 974785 w 1659526"/>
              <a:gd name="connsiteY6" fmla="*/ 34506 h 232913"/>
              <a:gd name="connsiteX7" fmla="*/ 1086928 w 1659526"/>
              <a:gd name="connsiteY7" fmla="*/ 34506 h 232913"/>
              <a:gd name="connsiteX8" fmla="*/ 1311215 w 1659526"/>
              <a:gd name="connsiteY8" fmla="*/ 8626 h 232913"/>
              <a:gd name="connsiteX9" fmla="*/ 1440611 w 1659526"/>
              <a:gd name="connsiteY9" fmla="*/ 8626 h 232913"/>
              <a:gd name="connsiteX10" fmla="*/ 1656272 w 1659526"/>
              <a:gd name="connsiteY10" fmla="*/ 0 h 23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59526" h="232913">
                <a:moveTo>
                  <a:pt x="0" y="232913"/>
                </a:moveTo>
                <a:lnTo>
                  <a:pt x="267419" y="224287"/>
                </a:lnTo>
                <a:cubicBezTo>
                  <a:pt x="356559" y="222849"/>
                  <a:pt x="467264" y="228600"/>
                  <a:pt x="534838" y="224287"/>
                </a:cubicBezTo>
                <a:cubicBezTo>
                  <a:pt x="602412" y="219974"/>
                  <a:pt x="632604" y="208472"/>
                  <a:pt x="672860" y="198408"/>
                </a:cubicBezTo>
                <a:cubicBezTo>
                  <a:pt x="713116" y="188344"/>
                  <a:pt x="750498" y="184030"/>
                  <a:pt x="776377" y="163902"/>
                </a:cubicBezTo>
                <a:cubicBezTo>
                  <a:pt x="802256" y="143774"/>
                  <a:pt x="795068" y="99204"/>
                  <a:pt x="828136" y="77638"/>
                </a:cubicBezTo>
                <a:cubicBezTo>
                  <a:pt x="861204" y="56072"/>
                  <a:pt x="931653" y="41695"/>
                  <a:pt x="974785" y="34506"/>
                </a:cubicBezTo>
                <a:cubicBezTo>
                  <a:pt x="1017917" y="27317"/>
                  <a:pt x="1030856" y="38819"/>
                  <a:pt x="1086928" y="34506"/>
                </a:cubicBezTo>
                <a:cubicBezTo>
                  <a:pt x="1143000" y="30193"/>
                  <a:pt x="1252268" y="12939"/>
                  <a:pt x="1311215" y="8626"/>
                </a:cubicBezTo>
                <a:cubicBezTo>
                  <a:pt x="1370162" y="4313"/>
                  <a:pt x="1383102" y="10064"/>
                  <a:pt x="1440611" y="8626"/>
                </a:cubicBezTo>
                <a:cubicBezTo>
                  <a:pt x="1498121" y="7188"/>
                  <a:pt x="1686464" y="74762"/>
                  <a:pt x="1656272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0D76B652-E664-E896-2277-1B7973E7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996A-5A41-4244-886D-06F3238397C9}" type="datetime1">
              <a:rPr lang="en-US" smtClean="0"/>
              <a:t>8/28/2023</a:t>
            </a:fld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51F253E-33D9-1BEE-7743-B4E6F92E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6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Subgraph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0471-0997-6295-226E-1FAF021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513"/>
            <a:ext cx="8915400" cy="430670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graph derived from another graph by</a:t>
            </a:r>
          </a:p>
          <a:p>
            <a:pPr lvl="1"/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Taking a subset of vertices.</a:t>
            </a:r>
          </a:p>
          <a:p>
            <a:pPr lvl="1"/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Taking a subset of edges.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2EC3D-5780-44B6-02E3-CB991107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253D-5679-40FA-93C1-9CD1D551054A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6739-E6E1-400F-8F34-C8FDC5CD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92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2040550" y="1457864"/>
            <a:ext cx="827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edge creates a cycle in the MST. Hence discard it.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24C99-26FB-F74F-DFE7-6A35E48D6FA8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E3857F-469F-29FE-E9D8-14C3CB6B6077}"/>
              </a:ext>
            </a:extLst>
          </p:cNvPr>
          <p:cNvSpPr/>
          <p:nvPr/>
        </p:nvSpPr>
        <p:spPr>
          <a:xfrm>
            <a:off x="7725332" y="2329132"/>
            <a:ext cx="1090864" cy="1440611"/>
          </a:xfrm>
          <a:custGeom>
            <a:avLst/>
            <a:gdLst>
              <a:gd name="connsiteX0" fmla="*/ 1090864 w 1090864"/>
              <a:gd name="connsiteY0" fmla="*/ 0 h 1440611"/>
              <a:gd name="connsiteX1" fmla="*/ 814819 w 1090864"/>
              <a:gd name="connsiteY1" fmla="*/ 94891 h 1440611"/>
              <a:gd name="connsiteX2" fmla="*/ 642291 w 1090864"/>
              <a:gd name="connsiteY2" fmla="*/ 345057 h 1440611"/>
              <a:gd name="connsiteX3" fmla="*/ 581906 w 1090864"/>
              <a:gd name="connsiteY3" fmla="*/ 612476 h 1440611"/>
              <a:gd name="connsiteX4" fmla="*/ 564653 w 1090864"/>
              <a:gd name="connsiteY4" fmla="*/ 923026 h 1440611"/>
              <a:gd name="connsiteX5" fmla="*/ 495642 w 1090864"/>
              <a:gd name="connsiteY5" fmla="*/ 1190445 h 1440611"/>
              <a:gd name="connsiteX6" fmla="*/ 254102 w 1090864"/>
              <a:gd name="connsiteY6" fmla="*/ 1388853 h 1440611"/>
              <a:gd name="connsiteX7" fmla="*/ 29815 w 1090864"/>
              <a:gd name="connsiteY7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864" h="1440611">
                <a:moveTo>
                  <a:pt x="1090864" y="0"/>
                </a:moveTo>
                <a:cubicBezTo>
                  <a:pt x="990222" y="18690"/>
                  <a:pt x="889581" y="37381"/>
                  <a:pt x="814819" y="94891"/>
                </a:cubicBezTo>
                <a:cubicBezTo>
                  <a:pt x="740057" y="152401"/>
                  <a:pt x="681110" y="258793"/>
                  <a:pt x="642291" y="345057"/>
                </a:cubicBezTo>
                <a:cubicBezTo>
                  <a:pt x="603472" y="431321"/>
                  <a:pt x="594846" y="516148"/>
                  <a:pt x="581906" y="612476"/>
                </a:cubicBezTo>
                <a:cubicBezTo>
                  <a:pt x="568966" y="708804"/>
                  <a:pt x="579030" y="826698"/>
                  <a:pt x="564653" y="923026"/>
                </a:cubicBezTo>
                <a:cubicBezTo>
                  <a:pt x="550276" y="1019354"/>
                  <a:pt x="547400" y="1112807"/>
                  <a:pt x="495642" y="1190445"/>
                </a:cubicBezTo>
                <a:cubicBezTo>
                  <a:pt x="443883" y="1268083"/>
                  <a:pt x="331740" y="1347159"/>
                  <a:pt x="254102" y="1388853"/>
                </a:cubicBezTo>
                <a:cubicBezTo>
                  <a:pt x="176464" y="1430547"/>
                  <a:pt x="-88079" y="1406105"/>
                  <a:pt x="29815" y="1440611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853C82-43B5-AE16-89AE-95C59161FF82}"/>
              </a:ext>
            </a:extLst>
          </p:cNvPr>
          <p:cNvSpPr/>
          <p:nvPr/>
        </p:nvSpPr>
        <p:spPr>
          <a:xfrm>
            <a:off x="7139008" y="3429000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7F1A8F-170D-0B43-60DC-764877F51919}"/>
              </a:ext>
            </a:extLst>
          </p:cNvPr>
          <p:cNvSpPr/>
          <p:nvPr/>
        </p:nvSpPr>
        <p:spPr>
          <a:xfrm>
            <a:off x="7737894" y="2674189"/>
            <a:ext cx="1440612" cy="2655018"/>
          </a:xfrm>
          <a:custGeom>
            <a:avLst/>
            <a:gdLst>
              <a:gd name="connsiteX0" fmla="*/ 0 w 1440612"/>
              <a:gd name="connsiteY0" fmla="*/ 2639683 h 2655018"/>
              <a:gd name="connsiteX1" fmla="*/ 232914 w 1440612"/>
              <a:gd name="connsiteY1" fmla="*/ 2648309 h 2655018"/>
              <a:gd name="connsiteX2" fmla="*/ 595223 w 1440612"/>
              <a:gd name="connsiteY2" fmla="*/ 2553419 h 2655018"/>
              <a:gd name="connsiteX3" fmla="*/ 888521 w 1440612"/>
              <a:gd name="connsiteY3" fmla="*/ 2380890 h 2655018"/>
              <a:gd name="connsiteX4" fmla="*/ 1121434 w 1440612"/>
              <a:gd name="connsiteY4" fmla="*/ 2070339 h 2655018"/>
              <a:gd name="connsiteX5" fmla="*/ 1268083 w 1440612"/>
              <a:gd name="connsiteY5" fmla="*/ 1535502 h 2655018"/>
              <a:gd name="connsiteX6" fmla="*/ 1293963 w 1440612"/>
              <a:gd name="connsiteY6" fmla="*/ 1017917 h 2655018"/>
              <a:gd name="connsiteX7" fmla="*/ 1311215 w 1440612"/>
              <a:gd name="connsiteY7" fmla="*/ 552090 h 2655018"/>
              <a:gd name="connsiteX8" fmla="*/ 1362974 w 1440612"/>
              <a:gd name="connsiteY8" fmla="*/ 258792 h 2655018"/>
              <a:gd name="connsiteX9" fmla="*/ 1440612 w 1440612"/>
              <a:gd name="connsiteY9" fmla="*/ 0 h 265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612" h="2655018">
                <a:moveTo>
                  <a:pt x="0" y="2639683"/>
                </a:moveTo>
                <a:cubicBezTo>
                  <a:pt x="66855" y="2651184"/>
                  <a:pt x="133710" y="2662686"/>
                  <a:pt x="232914" y="2648309"/>
                </a:cubicBezTo>
                <a:cubicBezTo>
                  <a:pt x="332118" y="2633932"/>
                  <a:pt x="485955" y="2597989"/>
                  <a:pt x="595223" y="2553419"/>
                </a:cubicBezTo>
                <a:cubicBezTo>
                  <a:pt x="704491" y="2508849"/>
                  <a:pt x="800819" y="2461403"/>
                  <a:pt x="888521" y="2380890"/>
                </a:cubicBezTo>
                <a:cubicBezTo>
                  <a:pt x="976223" y="2300377"/>
                  <a:pt x="1058174" y="2211237"/>
                  <a:pt x="1121434" y="2070339"/>
                </a:cubicBezTo>
                <a:cubicBezTo>
                  <a:pt x="1184694" y="1929441"/>
                  <a:pt x="1239328" y="1710906"/>
                  <a:pt x="1268083" y="1535502"/>
                </a:cubicBezTo>
                <a:cubicBezTo>
                  <a:pt x="1296838" y="1360098"/>
                  <a:pt x="1286774" y="1181819"/>
                  <a:pt x="1293963" y="1017917"/>
                </a:cubicBezTo>
                <a:cubicBezTo>
                  <a:pt x="1301152" y="854015"/>
                  <a:pt x="1299713" y="678611"/>
                  <a:pt x="1311215" y="552090"/>
                </a:cubicBezTo>
                <a:cubicBezTo>
                  <a:pt x="1322717" y="425569"/>
                  <a:pt x="1341408" y="350807"/>
                  <a:pt x="1362974" y="258792"/>
                </a:cubicBezTo>
                <a:cubicBezTo>
                  <a:pt x="1384540" y="166777"/>
                  <a:pt x="1375914" y="35943"/>
                  <a:pt x="144061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6F25BA-E5B4-2EA6-351B-996E1AA401E6}"/>
              </a:ext>
            </a:extLst>
          </p:cNvPr>
          <p:cNvSpPr/>
          <p:nvPr/>
        </p:nvSpPr>
        <p:spPr>
          <a:xfrm>
            <a:off x="7139008" y="4977024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851B44-2072-FF47-D327-BBF30CBDA9BC}"/>
              </a:ext>
            </a:extLst>
          </p:cNvPr>
          <p:cNvSpPr/>
          <p:nvPr/>
        </p:nvSpPr>
        <p:spPr>
          <a:xfrm>
            <a:off x="5960853" y="5244860"/>
            <a:ext cx="1164566" cy="73162"/>
          </a:xfrm>
          <a:custGeom>
            <a:avLst/>
            <a:gdLst>
              <a:gd name="connsiteX0" fmla="*/ 1164566 w 1164566"/>
              <a:gd name="connsiteY0" fmla="*/ 69012 h 73162"/>
              <a:gd name="connsiteX1" fmla="*/ 655607 w 1164566"/>
              <a:gd name="connsiteY1" fmla="*/ 69012 h 73162"/>
              <a:gd name="connsiteX2" fmla="*/ 577970 w 1164566"/>
              <a:gd name="connsiteY2" fmla="*/ 25880 h 73162"/>
              <a:gd name="connsiteX3" fmla="*/ 0 w 1164566"/>
              <a:gd name="connsiteY3" fmla="*/ 0 h 7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566" h="73162">
                <a:moveTo>
                  <a:pt x="1164566" y="69012"/>
                </a:moveTo>
                <a:cubicBezTo>
                  <a:pt x="958969" y="72606"/>
                  <a:pt x="753373" y="76201"/>
                  <a:pt x="655607" y="69012"/>
                </a:cubicBezTo>
                <a:cubicBezTo>
                  <a:pt x="557841" y="61823"/>
                  <a:pt x="687238" y="37382"/>
                  <a:pt x="577970" y="25880"/>
                </a:cubicBezTo>
                <a:cubicBezTo>
                  <a:pt x="468702" y="14378"/>
                  <a:pt x="8626" y="17253"/>
                  <a:pt x="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509B5-DE54-CAE6-18F3-F3E7847A57FB}"/>
              </a:ext>
            </a:extLst>
          </p:cNvPr>
          <p:cNvSpPr/>
          <p:nvPr/>
        </p:nvSpPr>
        <p:spPr>
          <a:xfrm>
            <a:off x="5428102" y="4748993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C0DDD6-7BCE-B07E-C5EC-D6F13468AF4B}"/>
              </a:ext>
            </a:extLst>
          </p:cNvPr>
          <p:cNvSpPr/>
          <p:nvPr/>
        </p:nvSpPr>
        <p:spPr>
          <a:xfrm>
            <a:off x="5745192" y="2777706"/>
            <a:ext cx="581827" cy="1966822"/>
          </a:xfrm>
          <a:custGeom>
            <a:avLst/>
            <a:gdLst>
              <a:gd name="connsiteX0" fmla="*/ 0 w 581827"/>
              <a:gd name="connsiteY0" fmla="*/ 1966822 h 1966822"/>
              <a:gd name="connsiteX1" fmla="*/ 69012 w 581827"/>
              <a:gd name="connsiteY1" fmla="*/ 1216324 h 1966822"/>
              <a:gd name="connsiteX2" fmla="*/ 232914 w 581827"/>
              <a:gd name="connsiteY2" fmla="*/ 1000664 h 1966822"/>
              <a:gd name="connsiteX3" fmla="*/ 388189 w 581827"/>
              <a:gd name="connsiteY3" fmla="*/ 948905 h 1966822"/>
              <a:gd name="connsiteX4" fmla="*/ 474453 w 581827"/>
              <a:gd name="connsiteY4" fmla="*/ 854015 h 1966822"/>
              <a:gd name="connsiteX5" fmla="*/ 569344 w 581827"/>
              <a:gd name="connsiteY5" fmla="*/ 301924 h 1966822"/>
              <a:gd name="connsiteX6" fmla="*/ 577970 w 581827"/>
              <a:gd name="connsiteY6" fmla="*/ 0 h 196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827" h="1966822">
                <a:moveTo>
                  <a:pt x="0" y="1966822"/>
                </a:moveTo>
                <a:cubicBezTo>
                  <a:pt x="15096" y="1672086"/>
                  <a:pt x="30193" y="1377350"/>
                  <a:pt x="69012" y="1216324"/>
                </a:cubicBezTo>
                <a:cubicBezTo>
                  <a:pt x="107831" y="1055298"/>
                  <a:pt x="179718" y="1045234"/>
                  <a:pt x="232914" y="1000664"/>
                </a:cubicBezTo>
                <a:cubicBezTo>
                  <a:pt x="286110" y="956094"/>
                  <a:pt x="347933" y="973346"/>
                  <a:pt x="388189" y="948905"/>
                </a:cubicBezTo>
                <a:cubicBezTo>
                  <a:pt x="428446" y="924463"/>
                  <a:pt x="444261" y="961845"/>
                  <a:pt x="474453" y="854015"/>
                </a:cubicBezTo>
                <a:cubicBezTo>
                  <a:pt x="504646" y="746185"/>
                  <a:pt x="552091" y="444260"/>
                  <a:pt x="569344" y="301924"/>
                </a:cubicBezTo>
                <a:cubicBezTo>
                  <a:pt x="586597" y="159588"/>
                  <a:pt x="582283" y="79794"/>
                  <a:pt x="57797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75783D-BF01-E307-8821-2F6D35F251F8}"/>
              </a:ext>
            </a:extLst>
          </p:cNvPr>
          <p:cNvSpPr/>
          <p:nvPr/>
        </p:nvSpPr>
        <p:spPr>
          <a:xfrm>
            <a:off x="5992973" y="2144235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206E86-4DFF-3460-6500-F5DE1102D4B2}"/>
              </a:ext>
            </a:extLst>
          </p:cNvPr>
          <p:cNvSpPr/>
          <p:nvPr/>
        </p:nvSpPr>
        <p:spPr>
          <a:xfrm>
            <a:off x="3502325" y="2484408"/>
            <a:ext cx="2458528" cy="561356"/>
          </a:xfrm>
          <a:custGeom>
            <a:avLst/>
            <a:gdLst>
              <a:gd name="connsiteX0" fmla="*/ 2458528 w 2458528"/>
              <a:gd name="connsiteY0" fmla="*/ 0 h 561356"/>
              <a:gd name="connsiteX1" fmla="*/ 1889184 w 2458528"/>
              <a:gd name="connsiteY1" fmla="*/ 25879 h 561356"/>
              <a:gd name="connsiteX2" fmla="*/ 1544128 w 2458528"/>
              <a:gd name="connsiteY2" fmla="*/ 69011 h 561356"/>
              <a:gd name="connsiteX3" fmla="*/ 1345720 w 2458528"/>
              <a:gd name="connsiteY3" fmla="*/ 163901 h 561356"/>
              <a:gd name="connsiteX4" fmla="*/ 1268083 w 2458528"/>
              <a:gd name="connsiteY4" fmla="*/ 232913 h 561356"/>
              <a:gd name="connsiteX5" fmla="*/ 1233577 w 2458528"/>
              <a:gd name="connsiteY5" fmla="*/ 327803 h 561356"/>
              <a:gd name="connsiteX6" fmla="*/ 1199071 w 2458528"/>
              <a:gd name="connsiteY6" fmla="*/ 388188 h 561356"/>
              <a:gd name="connsiteX7" fmla="*/ 983411 w 2458528"/>
              <a:gd name="connsiteY7" fmla="*/ 483079 h 561356"/>
              <a:gd name="connsiteX8" fmla="*/ 621101 w 2458528"/>
              <a:gd name="connsiteY8" fmla="*/ 552090 h 561356"/>
              <a:gd name="connsiteX9" fmla="*/ 241539 w 2458528"/>
              <a:gd name="connsiteY9" fmla="*/ 560717 h 561356"/>
              <a:gd name="connsiteX10" fmla="*/ 0 w 2458528"/>
              <a:gd name="connsiteY10" fmla="*/ 560717 h 56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8528" h="561356">
                <a:moveTo>
                  <a:pt x="2458528" y="0"/>
                </a:moveTo>
                <a:cubicBezTo>
                  <a:pt x="2250056" y="7188"/>
                  <a:pt x="2041584" y="14377"/>
                  <a:pt x="1889184" y="25879"/>
                </a:cubicBezTo>
                <a:cubicBezTo>
                  <a:pt x="1736784" y="37381"/>
                  <a:pt x="1634705" y="46007"/>
                  <a:pt x="1544128" y="69011"/>
                </a:cubicBezTo>
                <a:cubicBezTo>
                  <a:pt x="1453551" y="92015"/>
                  <a:pt x="1391727" y="136584"/>
                  <a:pt x="1345720" y="163901"/>
                </a:cubicBezTo>
                <a:cubicBezTo>
                  <a:pt x="1299712" y="191218"/>
                  <a:pt x="1286774" y="205596"/>
                  <a:pt x="1268083" y="232913"/>
                </a:cubicBezTo>
                <a:cubicBezTo>
                  <a:pt x="1249392" y="260230"/>
                  <a:pt x="1245079" y="301924"/>
                  <a:pt x="1233577" y="327803"/>
                </a:cubicBezTo>
                <a:cubicBezTo>
                  <a:pt x="1222075" y="353682"/>
                  <a:pt x="1240765" y="362309"/>
                  <a:pt x="1199071" y="388188"/>
                </a:cubicBezTo>
                <a:cubicBezTo>
                  <a:pt x="1157377" y="414067"/>
                  <a:pt x="1079739" y="455762"/>
                  <a:pt x="983411" y="483079"/>
                </a:cubicBezTo>
                <a:cubicBezTo>
                  <a:pt x="887083" y="510396"/>
                  <a:pt x="744746" y="539150"/>
                  <a:pt x="621101" y="552090"/>
                </a:cubicBezTo>
                <a:cubicBezTo>
                  <a:pt x="497456" y="565030"/>
                  <a:pt x="345056" y="559279"/>
                  <a:pt x="241539" y="560717"/>
                </a:cubicBezTo>
                <a:cubicBezTo>
                  <a:pt x="138022" y="562155"/>
                  <a:pt x="0" y="560717"/>
                  <a:pt x="0" y="560717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A66B33-CF4D-354D-FDBF-34048BF4D539}"/>
              </a:ext>
            </a:extLst>
          </p:cNvPr>
          <p:cNvSpPr/>
          <p:nvPr/>
        </p:nvSpPr>
        <p:spPr>
          <a:xfrm>
            <a:off x="2859658" y="272019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85A0F7-E880-70BD-26FF-C73878DA9F47}"/>
              </a:ext>
            </a:extLst>
          </p:cNvPr>
          <p:cNvSpPr/>
          <p:nvPr/>
        </p:nvSpPr>
        <p:spPr>
          <a:xfrm>
            <a:off x="3118310" y="5141339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37844F-32D9-2D54-4AB1-4875756AB34F}"/>
              </a:ext>
            </a:extLst>
          </p:cNvPr>
          <p:cNvSpPr/>
          <p:nvPr/>
        </p:nvSpPr>
        <p:spPr>
          <a:xfrm>
            <a:off x="3182383" y="3407434"/>
            <a:ext cx="279365" cy="1716657"/>
          </a:xfrm>
          <a:custGeom>
            <a:avLst/>
            <a:gdLst>
              <a:gd name="connsiteX0" fmla="*/ 9391 w 279365"/>
              <a:gd name="connsiteY0" fmla="*/ 0 h 1716657"/>
              <a:gd name="connsiteX1" fmla="*/ 764 w 279365"/>
              <a:gd name="connsiteY1" fmla="*/ 284672 h 1716657"/>
              <a:gd name="connsiteX2" fmla="*/ 26643 w 279365"/>
              <a:gd name="connsiteY2" fmla="*/ 491706 h 1716657"/>
              <a:gd name="connsiteX3" fmla="*/ 61149 w 279365"/>
              <a:gd name="connsiteY3" fmla="*/ 741872 h 1716657"/>
              <a:gd name="connsiteX4" fmla="*/ 112908 w 279365"/>
              <a:gd name="connsiteY4" fmla="*/ 836762 h 1716657"/>
              <a:gd name="connsiteX5" fmla="*/ 190545 w 279365"/>
              <a:gd name="connsiteY5" fmla="*/ 897147 h 1716657"/>
              <a:gd name="connsiteX6" fmla="*/ 207798 w 279365"/>
              <a:gd name="connsiteY6" fmla="*/ 897147 h 1716657"/>
              <a:gd name="connsiteX7" fmla="*/ 242304 w 279365"/>
              <a:gd name="connsiteY7" fmla="*/ 966158 h 1716657"/>
              <a:gd name="connsiteX8" fmla="*/ 276809 w 279365"/>
              <a:gd name="connsiteY8" fmla="*/ 1078302 h 1716657"/>
              <a:gd name="connsiteX9" fmla="*/ 276809 w 279365"/>
              <a:gd name="connsiteY9" fmla="*/ 1259457 h 1716657"/>
              <a:gd name="connsiteX10" fmla="*/ 276809 w 279365"/>
              <a:gd name="connsiteY10" fmla="*/ 1414732 h 1716657"/>
              <a:gd name="connsiteX11" fmla="*/ 276809 w 279365"/>
              <a:gd name="connsiteY11" fmla="*/ 1578634 h 1716657"/>
              <a:gd name="connsiteX12" fmla="*/ 250930 w 279365"/>
              <a:gd name="connsiteY12" fmla="*/ 1673524 h 1716657"/>
              <a:gd name="connsiteX13" fmla="*/ 242304 w 279365"/>
              <a:gd name="connsiteY13" fmla="*/ 1716657 h 17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9365" h="1716657">
                <a:moveTo>
                  <a:pt x="9391" y="0"/>
                </a:moveTo>
                <a:cubicBezTo>
                  <a:pt x="3640" y="101360"/>
                  <a:pt x="-2111" y="202721"/>
                  <a:pt x="764" y="284672"/>
                </a:cubicBezTo>
                <a:cubicBezTo>
                  <a:pt x="3639" y="366623"/>
                  <a:pt x="16579" y="415506"/>
                  <a:pt x="26643" y="491706"/>
                </a:cubicBezTo>
                <a:cubicBezTo>
                  <a:pt x="36707" y="567906"/>
                  <a:pt x="46772" y="684363"/>
                  <a:pt x="61149" y="741872"/>
                </a:cubicBezTo>
                <a:cubicBezTo>
                  <a:pt x="75526" y="799381"/>
                  <a:pt x="91342" y="810883"/>
                  <a:pt x="112908" y="836762"/>
                </a:cubicBezTo>
                <a:cubicBezTo>
                  <a:pt x="134474" y="862641"/>
                  <a:pt x="190545" y="897147"/>
                  <a:pt x="190545" y="897147"/>
                </a:cubicBezTo>
                <a:cubicBezTo>
                  <a:pt x="206360" y="907211"/>
                  <a:pt x="199172" y="885645"/>
                  <a:pt x="207798" y="897147"/>
                </a:cubicBezTo>
                <a:cubicBezTo>
                  <a:pt x="216424" y="908649"/>
                  <a:pt x="230802" y="935966"/>
                  <a:pt x="242304" y="966158"/>
                </a:cubicBezTo>
                <a:cubicBezTo>
                  <a:pt x="253806" y="996350"/>
                  <a:pt x="271058" y="1029419"/>
                  <a:pt x="276809" y="1078302"/>
                </a:cubicBezTo>
                <a:cubicBezTo>
                  <a:pt x="282560" y="1127185"/>
                  <a:pt x="276809" y="1259457"/>
                  <a:pt x="276809" y="1259457"/>
                </a:cubicBezTo>
                <a:lnTo>
                  <a:pt x="276809" y="1414732"/>
                </a:lnTo>
                <a:cubicBezTo>
                  <a:pt x="276809" y="1467928"/>
                  <a:pt x="281122" y="1535502"/>
                  <a:pt x="276809" y="1578634"/>
                </a:cubicBezTo>
                <a:cubicBezTo>
                  <a:pt x="272496" y="1621766"/>
                  <a:pt x="256681" y="1650520"/>
                  <a:pt x="250930" y="1673524"/>
                </a:cubicBezTo>
                <a:cubicBezTo>
                  <a:pt x="245179" y="1696528"/>
                  <a:pt x="319942" y="1705155"/>
                  <a:pt x="242304" y="1716657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BE6523-83C7-80D2-B928-A3DE0DE9C2E1}"/>
              </a:ext>
            </a:extLst>
          </p:cNvPr>
          <p:cNvSpPr/>
          <p:nvPr/>
        </p:nvSpPr>
        <p:spPr>
          <a:xfrm>
            <a:off x="3804249" y="5236234"/>
            <a:ext cx="1659526" cy="232913"/>
          </a:xfrm>
          <a:custGeom>
            <a:avLst/>
            <a:gdLst>
              <a:gd name="connsiteX0" fmla="*/ 0 w 1659526"/>
              <a:gd name="connsiteY0" fmla="*/ 232913 h 232913"/>
              <a:gd name="connsiteX1" fmla="*/ 267419 w 1659526"/>
              <a:gd name="connsiteY1" fmla="*/ 224287 h 232913"/>
              <a:gd name="connsiteX2" fmla="*/ 534838 w 1659526"/>
              <a:gd name="connsiteY2" fmla="*/ 224287 h 232913"/>
              <a:gd name="connsiteX3" fmla="*/ 672860 w 1659526"/>
              <a:gd name="connsiteY3" fmla="*/ 198408 h 232913"/>
              <a:gd name="connsiteX4" fmla="*/ 776377 w 1659526"/>
              <a:gd name="connsiteY4" fmla="*/ 163902 h 232913"/>
              <a:gd name="connsiteX5" fmla="*/ 828136 w 1659526"/>
              <a:gd name="connsiteY5" fmla="*/ 77638 h 232913"/>
              <a:gd name="connsiteX6" fmla="*/ 974785 w 1659526"/>
              <a:gd name="connsiteY6" fmla="*/ 34506 h 232913"/>
              <a:gd name="connsiteX7" fmla="*/ 1086928 w 1659526"/>
              <a:gd name="connsiteY7" fmla="*/ 34506 h 232913"/>
              <a:gd name="connsiteX8" fmla="*/ 1311215 w 1659526"/>
              <a:gd name="connsiteY8" fmla="*/ 8626 h 232913"/>
              <a:gd name="connsiteX9" fmla="*/ 1440611 w 1659526"/>
              <a:gd name="connsiteY9" fmla="*/ 8626 h 232913"/>
              <a:gd name="connsiteX10" fmla="*/ 1656272 w 1659526"/>
              <a:gd name="connsiteY10" fmla="*/ 0 h 23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59526" h="232913">
                <a:moveTo>
                  <a:pt x="0" y="232913"/>
                </a:moveTo>
                <a:lnTo>
                  <a:pt x="267419" y="224287"/>
                </a:lnTo>
                <a:cubicBezTo>
                  <a:pt x="356559" y="222849"/>
                  <a:pt x="467264" y="228600"/>
                  <a:pt x="534838" y="224287"/>
                </a:cubicBezTo>
                <a:cubicBezTo>
                  <a:pt x="602412" y="219974"/>
                  <a:pt x="632604" y="208472"/>
                  <a:pt x="672860" y="198408"/>
                </a:cubicBezTo>
                <a:cubicBezTo>
                  <a:pt x="713116" y="188344"/>
                  <a:pt x="750498" y="184030"/>
                  <a:pt x="776377" y="163902"/>
                </a:cubicBezTo>
                <a:cubicBezTo>
                  <a:pt x="802256" y="143774"/>
                  <a:pt x="795068" y="99204"/>
                  <a:pt x="828136" y="77638"/>
                </a:cubicBezTo>
                <a:cubicBezTo>
                  <a:pt x="861204" y="56072"/>
                  <a:pt x="931653" y="41695"/>
                  <a:pt x="974785" y="34506"/>
                </a:cubicBezTo>
                <a:cubicBezTo>
                  <a:pt x="1017917" y="27317"/>
                  <a:pt x="1030856" y="38819"/>
                  <a:pt x="1086928" y="34506"/>
                </a:cubicBezTo>
                <a:cubicBezTo>
                  <a:pt x="1143000" y="30193"/>
                  <a:pt x="1252268" y="12939"/>
                  <a:pt x="1311215" y="8626"/>
                </a:cubicBezTo>
                <a:cubicBezTo>
                  <a:pt x="1370162" y="4313"/>
                  <a:pt x="1383102" y="10064"/>
                  <a:pt x="1440611" y="8626"/>
                </a:cubicBezTo>
                <a:cubicBezTo>
                  <a:pt x="1498121" y="7188"/>
                  <a:pt x="1686464" y="74762"/>
                  <a:pt x="1656272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472F579-8035-C32D-DF72-0038A3CE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4E3F-AA94-4554-B7C9-29B65367BC82}" type="datetime1">
              <a:rPr lang="en-US" smtClean="0"/>
              <a:t>8/28/2023</a:t>
            </a:fld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135F03-7FD3-9B49-CAAF-9DDEBCA5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47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2532685" y="1457864"/>
            <a:ext cx="7295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Similarly edge (1,4) and (7,4) also creates cycle.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24C99-26FB-F74F-DFE7-6A35E48D6FA8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E3857F-469F-29FE-E9D8-14C3CB6B6077}"/>
              </a:ext>
            </a:extLst>
          </p:cNvPr>
          <p:cNvSpPr/>
          <p:nvPr/>
        </p:nvSpPr>
        <p:spPr>
          <a:xfrm>
            <a:off x="7725332" y="2329132"/>
            <a:ext cx="1090864" cy="1440611"/>
          </a:xfrm>
          <a:custGeom>
            <a:avLst/>
            <a:gdLst>
              <a:gd name="connsiteX0" fmla="*/ 1090864 w 1090864"/>
              <a:gd name="connsiteY0" fmla="*/ 0 h 1440611"/>
              <a:gd name="connsiteX1" fmla="*/ 814819 w 1090864"/>
              <a:gd name="connsiteY1" fmla="*/ 94891 h 1440611"/>
              <a:gd name="connsiteX2" fmla="*/ 642291 w 1090864"/>
              <a:gd name="connsiteY2" fmla="*/ 345057 h 1440611"/>
              <a:gd name="connsiteX3" fmla="*/ 581906 w 1090864"/>
              <a:gd name="connsiteY3" fmla="*/ 612476 h 1440611"/>
              <a:gd name="connsiteX4" fmla="*/ 564653 w 1090864"/>
              <a:gd name="connsiteY4" fmla="*/ 923026 h 1440611"/>
              <a:gd name="connsiteX5" fmla="*/ 495642 w 1090864"/>
              <a:gd name="connsiteY5" fmla="*/ 1190445 h 1440611"/>
              <a:gd name="connsiteX6" fmla="*/ 254102 w 1090864"/>
              <a:gd name="connsiteY6" fmla="*/ 1388853 h 1440611"/>
              <a:gd name="connsiteX7" fmla="*/ 29815 w 1090864"/>
              <a:gd name="connsiteY7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864" h="1440611">
                <a:moveTo>
                  <a:pt x="1090864" y="0"/>
                </a:moveTo>
                <a:cubicBezTo>
                  <a:pt x="990222" y="18690"/>
                  <a:pt x="889581" y="37381"/>
                  <a:pt x="814819" y="94891"/>
                </a:cubicBezTo>
                <a:cubicBezTo>
                  <a:pt x="740057" y="152401"/>
                  <a:pt x="681110" y="258793"/>
                  <a:pt x="642291" y="345057"/>
                </a:cubicBezTo>
                <a:cubicBezTo>
                  <a:pt x="603472" y="431321"/>
                  <a:pt x="594846" y="516148"/>
                  <a:pt x="581906" y="612476"/>
                </a:cubicBezTo>
                <a:cubicBezTo>
                  <a:pt x="568966" y="708804"/>
                  <a:pt x="579030" y="826698"/>
                  <a:pt x="564653" y="923026"/>
                </a:cubicBezTo>
                <a:cubicBezTo>
                  <a:pt x="550276" y="1019354"/>
                  <a:pt x="547400" y="1112807"/>
                  <a:pt x="495642" y="1190445"/>
                </a:cubicBezTo>
                <a:cubicBezTo>
                  <a:pt x="443883" y="1268083"/>
                  <a:pt x="331740" y="1347159"/>
                  <a:pt x="254102" y="1388853"/>
                </a:cubicBezTo>
                <a:cubicBezTo>
                  <a:pt x="176464" y="1430547"/>
                  <a:pt x="-88079" y="1406105"/>
                  <a:pt x="29815" y="1440611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853C82-43B5-AE16-89AE-95C59161FF82}"/>
              </a:ext>
            </a:extLst>
          </p:cNvPr>
          <p:cNvSpPr/>
          <p:nvPr/>
        </p:nvSpPr>
        <p:spPr>
          <a:xfrm>
            <a:off x="7139008" y="3429000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7F1A8F-170D-0B43-60DC-764877F51919}"/>
              </a:ext>
            </a:extLst>
          </p:cNvPr>
          <p:cNvSpPr/>
          <p:nvPr/>
        </p:nvSpPr>
        <p:spPr>
          <a:xfrm>
            <a:off x="7737894" y="2674189"/>
            <a:ext cx="1440612" cy="2655018"/>
          </a:xfrm>
          <a:custGeom>
            <a:avLst/>
            <a:gdLst>
              <a:gd name="connsiteX0" fmla="*/ 0 w 1440612"/>
              <a:gd name="connsiteY0" fmla="*/ 2639683 h 2655018"/>
              <a:gd name="connsiteX1" fmla="*/ 232914 w 1440612"/>
              <a:gd name="connsiteY1" fmla="*/ 2648309 h 2655018"/>
              <a:gd name="connsiteX2" fmla="*/ 595223 w 1440612"/>
              <a:gd name="connsiteY2" fmla="*/ 2553419 h 2655018"/>
              <a:gd name="connsiteX3" fmla="*/ 888521 w 1440612"/>
              <a:gd name="connsiteY3" fmla="*/ 2380890 h 2655018"/>
              <a:gd name="connsiteX4" fmla="*/ 1121434 w 1440612"/>
              <a:gd name="connsiteY4" fmla="*/ 2070339 h 2655018"/>
              <a:gd name="connsiteX5" fmla="*/ 1268083 w 1440612"/>
              <a:gd name="connsiteY5" fmla="*/ 1535502 h 2655018"/>
              <a:gd name="connsiteX6" fmla="*/ 1293963 w 1440612"/>
              <a:gd name="connsiteY6" fmla="*/ 1017917 h 2655018"/>
              <a:gd name="connsiteX7" fmla="*/ 1311215 w 1440612"/>
              <a:gd name="connsiteY7" fmla="*/ 552090 h 2655018"/>
              <a:gd name="connsiteX8" fmla="*/ 1362974 w 1440612"/>
              <a:gd name="connsiteY8" fmla="*/ 258792 h 2655018"/>
              <a:gd name="connsiteX9" fmla="*/ 1440612 w 1440612"/>
              <a:gd name="connsiteY9" fmla="*/ 0 h 265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612" h="2655018">
                <a:moveTo>
                  <a:pt x="0" y="2639683"/>
                </a:moveTo>
                <a:cubicBezTo>
                  <a:pt x="66855" y="2651184"/>
                  <a:pt x="133710" y="2662686"/>
                  <a:pt x="232914" y="2648309"/>
                </a:cubicBezTo>
                <a:cubicBezTo>
                  <a:pt x="332118" y="2633932"/>
                  <a:pt x="485955" y="2597989"/>
                  <a:pt x="595223" y="2553419"/>
                </a:cubicBezTo>
                <a:cubicBezTo>
                  <a:pt x="704491" y="2508849"/>
                  <a:pt x="800819" y="2461403"/>
                  <a:pt x="888521" y="2380890"/>
                </a:cubicBezTo>
                <a:cubicBezTo>
                  <a:pt x="976223" y="2300377"/>
                  <a:pt x="1058174" y="2211237"/>
                  <a:pt x="1121434" y="2070339"/>
                </a:cubicBezTo>
                <a:cubicBezTo>
                  <a:pt x="1184694" y="1929441"/>
                  <a:pt x="1239328" y="1710906"/>
                  <a:pt x="1268083" y="1535502"/>
                </a:cubicBezTo>
                <a:cubicBezTo>
                  <a:pt x="1296838" y="1360098"/>
                  <a:pt x="1286774" y="1181819"/>
                  <a:pt x="1293963" y="1017917"/>
                </a:cubicBezTo>
                <a:cubicBezTo>
                  <a:pt x="1301152" y="854015"/>
                  <a:pt x="1299713" y="678611"/>
                  <a:pt x="1311215" y="552090"/>
                </a:cubicBezTo>
                <a:cubicBezTo>
                  <a:pt x="1322717" y="425569"/>
                  <a:pt x="1341408" y="350807"/>
                  <a:pt x="1362974" y="258792"/>
                </a:cubicBezTo>
                <a:cubicBezTo>
                  <a:pt x="1384540" y="166777"/>
                  <a:pt x="1375914" y="35943"/>
                  <a:pt x="144061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6F25BA-E5B4-2EA6-351B-996E1AA401E6}"/>
              </a:ext>
            </a:extLst>
          </p:cNvPr>
          <p:cNvSpPr/>
          <p:nvPr/>
        </p:nvSpPr>
        <p:spPr>
          <a:xfrm>
            <a:off x="7139008" y="4977024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851B44-2072-FF47-D327-BBF30CBDA9BC}"/>
              </a:ext>
            </a:extLst>
          </p:cNvPr>
          <p:cNvSpPr/>
          <p:nvPr/>
        </p:nvSpPr>
        <p:spPr>
          <a:xfrm>
            <a:off x="5960853" y="5244860"/>
            <a:ext cx="1164566" cy="73162"/>
          </a:xfrm>
          <a:custGeom>
            <a:avLst/>
            <a:gdLst>
              <a:gd name="connsiteX0" fmla="*/ 1164566 w 1164566"/>
              <a:gd name="connsiteY0" fmla="*/ 69012 h 73162"/>
              <a:gd name="connsiteX1" fmla="*/ 655607 w 1164566"/>
              <a:gd name="connsiteY1" fmla="*/ 69012 h 73162"/>
              <a:gd name="connsiteX2" fmla="*/ 577970 w 1164566"/>
              <a:gd name="connsiteY2" fmla="*/ 25880 h 73162"/>
              <a:gd name="connsiteX3" fmla="*/ 0 w 1164566"/>
              <a:gd name="connsiteY3" fmla="*/ 0 h 7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566" h="73162">
                <a:moveTo>
                  <a:pt x="1164566" y="69012"/>
                </a:moveTo>
                <a:cubicBezTo>
                  <a:pt x="958969" y="72606"/>
                  <a:pt x="753373" y="76201"/>
                  <a:pt x="655607" y="69012"/>
                </a:cubicBezTo>
                <a:cubicBezTo>
                  <a:pt x="557841" y="61823"/>
                  <a:pt x="687238" y="37382"/>
                  <a:pt x="577970" y="25880"/>
                </a:cubicBezTo>
                <a:cubicBezTo>
                  <a:pt x="468702" y="14378"/>
                  <a:pt x="8626" y="17253"/>
                  <a:pt x="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509B5-DE54-CAE6-18F3-F3E7847A57FB}"/>
              </a:ext>
            </a:extLst>
          </p:cNvPr>
          <p:cNvSpPr/>
          <p:nvPr/>
        </p:nvSpPr>
        <p:spPr>
          <a:xfrm>
            <a:off x="5428102" y="4748993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C0DDD6-7BCE-B07E-C5EC-D6F13468AF4B}"/>
              </a:ext>
            </a:extLst>
          </p:cNvPr>
          <p:cNvSpPr/>
          <p:nvPr/>
        </p:nvSpPr>
        <p:spPr>
          <a:xfrm>
            <a:off x="5745192" y="2777706"/>
            <a:ext cx="581827" cy="1966822"/>
          </a:xfrm>
          <a:custGeom>
            <a:avLst/>
            <a:gdLst>
              <a:gd name="connsiteX0" fmla="*/ 0 w 581827"/>
              <a:gd name="connsiteY0" fmla="*/ 1966822 h 1966822"/>
              <a:gd name="connsiteX1" fmla="*/ 69012 w 581827"/>
              <a:gd name="connsiteY1" fmla="*/ 1216324 h 1966822"/>
              <a:gd name="connsiteX2" fmla="*/ 232914 w 581827"/>
              <a:gd name="connsiteY2" fmla="*/ 1000664 h 1966822"/>
              <a:gd name="connsiteX3" fmla="*/ 388189 w 581827"/>
              <a:gd name="connsiteY3" fmla="*/ 948905 h 1966822"/>
              <a:gd name="connsiteX4" fmla="*/ 474453 w 581827"/>
              <a:gd name="connsiteY4" fmla="*/ 854015 h 1966822"/>
              <a:gd name="connsiteX5" fmla="*/ 569344 w 581827"/>
              <a:gd name="connsiteY5" fmla="*/ 301924 h 1966822"/>
              <a:gd name="connsiteX6" fmla="*/ 577970 w 581827"/>
              <a:gd name="connsiteY6" fmla="*/ 0 h 196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827" h="1966822">
                <a:moveTo>
                  <a:pt x="0" y="1966822"/>
                </a:moveTo>
                <a:cubicBezTo>
                  <a:pt x="15096" y="1672086"/>
                  <a:pt x="30193" y="1377350"/>
                  <a:pt x="69012" y="1216324"/>
                </a:cubicBezTo>
                <a:cubicBezTo>
                  <a:pt x="107831" y="1055298"/>
                  <a:pt x="179718" y="1045234"/>
                  <a:pt x="232914" y="1000664"/>
                </a:cubicBezTo>
                <a:cubicBezTo>
                  <a:pt x="286110" y="956094"/>
                  <a:pt x="347933" y="973346"/>
                  <a:pt x="388189" y="948905"/>
                </a:cubicBezTo>
                <a:cubicBezTo>
                  <a:pt x="428446" y="924463"/>
                  <a:pt x="444261" y="961845"/>
                  <a:pt x="474453" y="854015"/>
                </a:cubicBezTo>
                <a:cubicBezTo>
                  <a:pt x="504646" y="746185"/>
                  <a:pt x="552091" y="444260"/>
                  <a:pt x="569344" y="301924"/>
                </a:cubicBezTo>
                <a:cubicBezTo>
                  <a:pt x="586597" y="159588"/>
                  <a:pt x="582283" y="79794"/>
                  <a:pt x="57797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75783D-BF01-E307-8821-2F6D35F251F8}"/>
              </a:ext>
            </a:extLst>
          </p:cNvPr>
          <p:cNvSpPr/>
          <p:nvPr/>
        </p:nvSpPr>
        <p:spPr>
          <a:xfrm>
            <a:off x="5992973" y="2144235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206E86-4DFF-3460-6500-F5DE1102D4B2}"/>
              </a:ext>
            </a:extLst>
          </p:cNvPr>
          <p:cNvSpPr/>
          <p:nvPr/>
        </p:nvSpPr>
        <p:spPr>
          <a:xfrm>
            <a:off x="3502325" y="2484408"/>
            <a:ext cx="2458528" cy="561356"/>
          </a:xfrm>
          <a:custGeom>
            <a:avLst/>
            <a:gdLst>
              <a:gd name="connsiteX0" fmla="*/ 2458528 w 2458528"/>
              <a:gd name="connsiteY0" fmla="*/ 0 h 561356"/>
              <a:gd name="connsiteX1" fmla="*/ 1889184 w 2458528"/>
              <a:gd name="connsiteY1" fmla="*/ 25879 h 561356"/>
              <a:gd name="connsiteX2" fmla="*/ 1544128 w 2458528"/>
              <a:gd name="connsiteY2" fmla="*/ 69011 h 561356"/>
              <a:gd name="connsiteX3" fmla="*/ 1345720 w 2458528"/>
              <a:gd name="connsiteY3" fmla="*/ 163901 h 561356"/>
              <a:gd name="connsiteX4" fmla="*/ 1268083 w 2458528"/>
              <a:gd name="connsiteY4" fmla="*/ 232913 h 561356"/>
              <a:gd name="connsiteX5" fmla="*/ 1233577 w 2458528"/>
              <a:gd name="connsiteY5" fmla="*/ 327803 h 561356"/>
              <a:gd name="connsiteX6" fmla="*/ 1199071 w 2458528"/>
              <a:gd name="connsiteY6" fmla="*/ 388188 h 561356"/>
              <a:gd name="connsiteX7" fmla="*/ 983411 w 2458528"/>
              <a:gd name="connsiteY7" fmla="*/ 483079 h 561356"/>
              <a:gd name="connsiteX8" fmla="*/ 621101 w 2458528"/>
              <a:gd name="connsiteY8" fmla="*/ 552090 h 561356"/>
              <a:gd name="connsiteX9" fmla="*/ 241539 w 2458528"/>
              <a:gd name="connsiteY9" fmla="*/ 560717 h 561356"/>
              <a:gd name="connsiteX10" fmla="*/ 0 w 2458528"/>
              <a:gd name="connsiteY10" fmla="*/ 560717 h 56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8528" h="561356">
                <a:moveTo>
                  <a:pt x="2458528" y="0"/>
                </a:moveTo>
                <a:cubicBezTo>
                  <a:pt x="2250056" y="7188"/>
                  <a:pt x="2041584" y="14377"/>
                  <a:pt x="1889184" y="25879"/>
                </a:cubicBezTo>
                <a:cubicBezTo>
                  <a:pt x="1736784" y="37381"/>
                  <a:pt x="1634705" y="46007"/>
                  <a:pt x="1544128" y="69011"/>
                </a:cubicBezTo>
                <a:cubicBezTo>
                  <a:pt x="1453551" y="92015"/>
                  <a:pt x="1391727" y="136584"/>
                  <a:pt x="1345720" y="163901"/>
                </a:cubicBezTo>
                <a:cubicBezTo>
                  <a:pt x="1299712" y="191218"/>
                  <a:pt x="1286774" y="205596"/>
                  <a:pt x="1268083" y="232913"/>
                </a:cubicBezTo>
                <a:cubicBezTo>
                  <a:pt x="1249392" y="260230"/>
                  <a:pt x="1245079" y="301924"/>
                  <a:pt x="1233577" y="327803"/>
                </a:cubicBezTo>
                <a:cubicBezTo>
                  <a:pt x="1222075" y="353682"/>
                  <a:pt x="1240765" y="362309"/>
                  <a:pt x="1199071" y="388188"/>
                </a:cubicBezTo>
                <a:cubicBezTo>
                  <a:pt x="1157377" y="414067"/>
                  <a:pt x="1079739" y="455762"/>
                  <a:pt x="983411" y="483079"/>
                </a:cubicBezTo>
                <a:cubicBezTo>
                  <a:pt x="887083" y="510396"/>
                  <a:pt x="744746" y="539150"/>
                  <a:pt x="621101" y="552090"/>
                </a:cubicBezTo>
                <a:cubicBezTo>
                  <a:pt x="497456" y="565030"/>
                  <a:pt x="345056" y="559279"/>
                  <a:pt x="241539" y="560717"/>
                </a:cubicBezTo>
                <a:cubicBezTo>
                  <a:pt x="138022" y="562155"/>
                  <a:pt x="0" y="560717"/>
                  <a:pt x="0" y="560717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A66B33-CF4D-354D-FDBF-34048BF4D539}"/>
              </a:ext>
            </a:extLst>
          </p:cNvPr>
          <p:cNvSpPr/>
          <p:nvPr/>
        </p:nvSpPr>
        <p:spPr>
          <a:xfrm>
            <a:off x="2859658" y="272019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85A0F7-E880-70BD-26FF-C73878DA9F47}"/>
              </a:ext>
            </a:extLst>
          </p:cNvPr>
          <p:cNvSpPr/>
          <p:nvPr/>
        </p:nvSpPr>
        <p:spPr>
          <a:xfrm>
            <a:off x="3118310" y="5141339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37844F-32D9-2D54-4AB1-4875756AB34F}"/>
              </a:ext>
            </a:extLst>
          </p:cNvPr>
          <p:cNvSpPr/>
          <p:nvPr/>
        </p:nvSpPr>
        <p:spPr>
          <a:xfrm>
            <a:off x="3182383" y="3407434"/>
            <a:ext cx="279365" cy="1716657"/>
          </a:xfrm>
          <a:custGeom>
            <a:avLst/>
            <a:gdLst>
              <a:gd name="connsiteX0" fmla="*/ 9391 w 279365"/>
              <a:gd name="connsiteY0" fmla="*/ 0 h 1716657"/>
              <a:gd name="connsiteX1" fmla="*/ 764 w 279365"/>
              <a:gd name="connsiteY1" fmla="*/ 284672 h 1716657"/>
              <a:gd name="connsiteX2" fmla="*/ 26643 w 279365"/>
              <a:gd name="connsiteY2" fmla="*/ 491706 h 1716657"/>
              <a:gd name="connsiteX3" fmla="*/ 61149 w 279365"/>
              <a:gd name="connsiteY3" fmla="*/ 741872 h 1716657"/>
              <a:gd name="connsiteX4" fmla="*/ 112908 w 279365"/>
              <a:gd name="connsiteY4" fmla="*/ 836762 h 1716657"/>
              <a:gd name="connsiteX5" fmla="*/ 190545 w 279365"/>
              <a:gd name="connsiteY5" fmla="*/ 897147 h 1716657"/>
              <a:gd name="connsiteX6" fmla="*/ 207798 w 279365"/>
              <a:gd name="connsiteY6" fmla="*/ 897147 h 1716657"/>
              <a:gd name="connsiteX7" fmla="*/ 242304 w 279365"/>
              <a:gd name="connsiteY7" fmla="*/ 966158 h 1716657"/>
              <a:gd name="connsiteX8" fmla="*/ 276809 w 279365"/>
              <a:gd name="connsiteY8" fmla="*/ 1078302 h 1716657"/>
              <a:gd name="connsiteX9" fmla="*/ 276809 w 279365"/>
              <a:gd name="connsiteY9" fmla="*/ 1259457 h 1716657"/>
              <a:gd name="connsiteX10" fmla="*/ 276809 w 279365"/>
              <a:gd name="connsiteY10" fmla="*/ 1414732 h 1716657"/>
              <a:gd name="connsiteX11" fmla="*/ 276809 w 279365"/>
              <a:gd name="connsiteY11" fmla="*/ 1578634 h 1716657"/>
              <a:gd name="connsiteX12" fmla="*/ 250930 w 279365"/>
              <a:gd name="connsiteY12" fmla="*/ 1673524 h 1716657"/>
              <a:gd name="connsiteX13" fmla="*/ 242304 w 279365"/>
              <a:gd name="connsiteY13" fmla="*/ 1716657 h 17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9365" h="1716657">
                <a:moveTo>
                  <a:pt x="9391" y="0"/>
                </a:moveTo>
                <a:cubicBezTo>
                  <a:pt x="3640" y="101360"/>
                  <a:pt x="-2111" y="202721"/>
                  <a:pt x="764" y="284672"/>
                </a:cubicBezTo>
                <a:cubicBezTo>
                  <a:pt x="3639" y="366623"/>
                  <a:pt x="16579" y="415506"/>
                  <a:pt x="26643" y="491706"/>
                </a:cubicBezTo>
                <a:cubicBezTo>
                  <a:pt x="36707" y="567906"/>
                  <a:pt x="46772" y="684363"/>
                  <a:pt x="61149" y="741872"/>
                </a:cubicBezTo>
                <a:cubicBezTo>
                  <a:pt x="75526" y="799381"/>
                  <a:pt x="91342" y="810883"/>
                  <a:pt x="112908" y="836762"/>
                </a:cubicBezTo>
                <a:cubicBezTo>
                  <a:pt x="134474" y="862641"/>
                  <a:pt x="190545" y="897147"/>
                  <a:pt x="190545" y="897147"/>
                </a:cubicBezTo>
                <a:cubicBezTo>
                  <a:pt x="206360" y="907211"/>
                  <a:pt x="199172" y="885645"/>
                  <a:pt x="207798" y="897147"/>
                </a:cubicBezTo>
                <a:cubicBezTo>
                  <a:pt x="216424" y="908649"/>
                  <a:pt x="230802" y="935966"/>
                  <a:pt x="242304" y="966158"/>
                </a:cubicBezTo>
                <a:cubicBezTo>
                  <a:pt x="253806" y="996350"/>
                  <a:pt x="271058" y="1029419"/>
                  <a:pt x="276809" y="1078302"/>
                </a:cubicBezTo>
                <a:cubicBezTo>
                  <a:pt x="282560" y="1127185"/>
                  <a:pt x="276809" y="1259457"/>
                  <a:pt x="276809" y="1259457"/>
                </a:cubicBezTo>
                <a:lnTo>
                  <a:pt x="276809" y="1414732"/>
                </a:lnTo>
                <a:cubicBezTo>
                  <a:pt x="276809" y="1467928"/>
                  <a:pt x="281122" y="1535502"/>
                  <a:pt x="276809" y="1578634"/>
                </a:cubicBezTo>
                <a:cubicBezTo>
                  <a:pt x="272496" y="1621766"/>
                  <a:pt x="256681" y="1650520"/>
                  <a:pt x="250930" y="1673524"/>
                </a:cubicBezTo>
                <a:cubicBezTo>
                  <a:pt x="245179" y="1696528"/>
                  <a:pt x="319942" y="1705155"/>
                  <a:pt x="242304" y="1716657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333F95-D71B-D8BC-14A2-267F7D82F227}"/>
              </a:ext>
            </a:extLst>
          </p:cNvPr>
          <p:cNvSpPr/>
          <p:nvPr/>
        </p:nvSpPr>
        <p:spPr>
          <a:xfrm>
            <a:off x="3476445" y="3243532"/>
            <a:ext cx="2085182" cy="1587260"/>
          </a:xfrm>
          <a:custGeom>
            <a:avLst/>
            <a:gdLst>
              <a:gd name="connsiteX0" fmla="*/ 0 w 2085182"/>
              <a:gd name="connsiteY0" fmla="*/ 0 h 1587260"/>
              <a:gd name="connsiteX1" fmla="*/ 552091 w 2085182"/>
              <a:gd name="connsiteY1" fmla="*/ 51759 h 1587260"/>
              <a:gd name="connsiteX2" fmla="*/ 1078302 w 2085182"/>
              <a:gd name="connsiteY2" fmla="*/ 163902 h 1587260"/>
              <a:gd name="connsiteX3" fmla="*/ 1449238 w 2085182"/>
              <a:gd name="connsiteY3" fmla="*/ 353683 h 1587260"/>
              <a:gd name="connsiteX4" fmla="*/ 1759789 w 2085182"/>
              <a:gd name="connsiteY4" fmla="*/ 603849 h 1587260"/>
              <a:gd name="connsiteX5" fmla="*/ 1949570 w 2085182"/>
              <a:gd name="connsiteY5" fmla="*/ 905774 h 1587260"/>
              <a:gd name="connsiteX6" fmla="*/ 2070340 w 2085182"/>
              <a:gd name="connsiteY6" fmla="*/ 1311215 h 1587260"/>
              <a:gd name="connsiteX7" fmla="*/ 2078966 w 2085182"/>
              <a:gd name="connsiteY7" fmla="*/ 1587260 h 158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182" h="1587260">
                <a:moveTo>
                  <a:pt x="0" y="0"/>
                </a:moveTo>
                <a:cubicBezTo>
                  <a:pt x="186187" y="12221"/>
                  <a:pt x="372374" y="24442"/>
                  <a:pt x="552091" y="51759"/>
                </a:cubicBezTo>
                <a:cubicBezTo>
                  <a:pt x="731808" y="79076"/>
                  <a:pt x="928778" y="113581"/>
                  <a:pt x="1078302" y="163902"/>
                </a:cubicBezTo>
                <a:cubicBezTo>
                  <a:pt x="1227826" y="214223"/>
                  <a:pt x="1335657" y="280359"/>
                  <a:pt x="1449238" y="353683"/>
                </a:cubicBezTo>
                <a:cubicBezTo>
                  <a:pt x="1562819" y="427007"/>
                  <a:pt x="1676400" y="511834"/>
                  <a:pt x="1759789" y="603849"/>
                </a:cubicBezTo>
                <a:cubicBezTo>
                  <a:pt x="1843178" y="695864"/>
                  <a:pt x="1897812" y="787880"/>
                  <a:pt x="1949570" y="905774"/>
                </a:cubicBezTo>
                <a:cubicBezTo>
                  <a:pt x="2001328" y="1023668"/>
                  <a:pt x="2048774" y="1197634"/>
                  <a:pt x="2070340" y="1311215"/>
                </a:cubicBezTo>
                <a:cubicBezTo>
                  <a:pt x="2091906" y="1424796"/>
                  <a:pt x="2085436" y="1506028"/>
                  <a:pt x="2078966" y="1587260"/>
                </a:cubicBezTo>
              </a:path>
            </a:pathLst>
          </a:cu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4847F9-308C-5296-1A9E-03F7A47D031F}"/>
              </a:ext>
            </a:extLst>
          </p:cNvPr>
          <p:cNvSpPr/>
          <p:nvPr/>
        </p:nvSpPr>
        <p:spPr>
          <a:xfrm>
            <a:off x="6098875" y="3335456"/>
            <a:ext cx="1311216" cy="1701563"/>
          </a:xfrm>
          <a:custGeom>
            <a:avLst/>
            <a:gdLst>
              <a:gd name="connsiteX0" fmla="*/ 0 w 1311216"/>
              <a:gd name="connsiteY0" fmla="*/ 1693744 h 1701563"/>
              <a:gd name="connsiteX1" fmla="*/ 138023 w 1311216"/>
              <a:gd name="connsiteY1" fmla="*/ 1685118 h 1701563"/>
              <a:gd name="connsiteX2" fmla="*/ 336431 w 1311216"/>
              <a:gd name="connsiteY2" fmla="*/ 1547095 h 1701563"/>
              <a:gd name="connsiteX3" fmla="*/ 483080 w 1311216"/>
              <a:gd name="connsiteY3" fmla="*/ 1184786 h 1701563"/>
              <a:gd name="connsiteX4" fmla="*/ 508959 w 1311216"/>
              <a:gd name="connsiteY4" fmla="*/ 615442 h 1701563"/>
              <a:gd name="connsiteX5" fmla="*/ 595223 w 1311216"/>
              <a:gd name="connsiteY5" fmla="*/ 261759 h 1701563"/>
              <a:gd name="connsiteX6" fmla="*/ 750499 w 1311216"/>
              <a:gd name="connsiteY6" fmla="*/ 37472 h 1701563"/>
              <a:gd name="connsiteX7" fmla="*/ 923027 w 1311216"/>
              <a:gd name="connsiteY7" fmla="*/ 2967 h 1701563"/>
              <a:gd name="connsiteX8" fmla="*/ 1207699 w 1311216"/>
              <a:gd name="connsiteY8" fmla="*/ 11593 h 1701563"/>
              <a:gd name="connsiteX9" fmla="*/ 1311216 w 1311216"/>
              <a:gd name="connsiteY9" fmla="*/ 89231 h 170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1216" h="1701563">
                <a:moveTo>
                  <a:pt x="0" y="1693744"/>
                </a:moveTo>
                <a:cubicBezTo>
                  <a:pt x="40975" y="1701652"/>
                  <a:pt x="81951" y="1709560"/>
                  <a:pt x="138023" y="1685118"/>
                </a:cubicBezTo>
                <a:cubicBezTo>
                  <a:pt x="194095" y="1660676"/>
                  <a:pt x="278922" y="1630484"/>
                  <a:pt x="336431" y="1547095"/>
                </a:cubicBezTo>
                <a:cubicBezTo>
                  <a:pt x="393940" y="1463706"/>
                  <a:pt x="454325" y="1340061"/>
                  <a:pt x="483080" y="1184786"/>
                </a:cubicBezTo>
                <a:cubicBezTo>
                  <a:pt x="511835" y="1029511"/>
                  <a:pt x="490269" y="769280"/>
                  <a:pt x="508959" y="615442"/>
                </a:cubicBezTo>
                <a:cubicBezTo>
                  <a:pt x="527650" y="461604"/>
                  <a:pt x="554966" y="358087"/>
                  <a:pt x="595223" y="261759"/>
                </a:cubicBezTo>
                <a:cubicBezTo>
                  <a:pt x="635480" y="165431"/>
                  <a:pt x="695865" y="80604"/>
                  <a:pt x="750499" y="37472"/>
                </a:cubicBezTo>
                <a:cubicBezTo>
                  <a:pt x="805133" y="-5660"/>
                  <a:pt x="846827" y="7280"/>
                  <a:pt x="923027" y="2967"/>
                </a:cubicBezTo>
                <a:cubicBezTo>
                  <a:pt x="999227" y="-1346"/>
                  <a:pt x="1143001" y="-2784"/>
                  <a:pt x="1207699" y="11593"/>
                </a:cubicBezTo>
                <a:cubicBezTo>
                  <a:pt x="1272397" y="25970"/>
                  <a:pt x="1291806" y="57600"/>
                  <a:pt x="1311216" y="89231"/>
                </a:cubicBezTo>
              </a:path>
            </a:pathLst>
          </a:cu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69CAFB-EC0E-6BDD-1A2B-6CAAAE1B4C58}"/>
              </a:ext>
            </a:extLst>
          </p:cNvPr>
          <p:cNvSpPr/>
          <p:nvPr/>
        </p:nvSpPr>
        <p:spPr>
          <a:xfrm>
            <a:off x="3795623" y="5242304"/>
            <a:ext cx="1673524" cy="218217"/>
          </a:xfrm>
          <a:custGeom>
            <a:avLst/>
            <a:gdLst>
              <a:gd name="connsiteX0" fmla="*/ 0 w 1673524"/>
              <a:gd name="connsiteY0" fmla="*/ 218217 h 218217"/>
              <a:gd name="connsiteX1" fmla="*/ 526211 w 1673524"/>
              <a:gd name="connsiteY1" fmla="*/ 209590 h 218217"/>
              <a:gd name="connsiteX2" fmla="*/ 750498 w 1673524"/>
              <a:gd name="connsiteY2" fmla="*/ 175085 h 218217"/>
              <a:gd name="connsiteX3" fmla="*/ 845388 w 1673524"/>
              <a:gd name="connsiteY3" fmla="*/ 88821 h 218217"/>
              <a:gd name="connsiteX4" fmla="*/ 992037 w 1673524"/>
              <a:gd name="connsiteY4" fmla="*/ 37062 h 218217"/>
              <a:gd name="connsiteX5" fmla="*/ 1319841 w 1673524"/>
              <a:gd name="connsiteY5" fmla="*/ 2556 h 218217"/>
              <a:gd name="connsiteX6" fmla="*/ 1673524 w 1673524"/>
              <a:gd name="connsiteY6" fmla="*/ 2556 h 21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3524" h="218217">
                <a:moveTo>
                  <a:pt x="0" y="218217"/>
                </a:moveTo>
                <a:cubicBezTo>
                  <a:pt x="200564" y="217498"/>
                  <a:pt x="401128" y="216779"/>
                  <a:pt x="526211" y="209590"/>
                </a:cubicBezTo>
                <a:cubicBezTo>
                  <a:pt x="651294" y="202401"/>
                  <a:pt x="697302" y="195213"/>
                  <a:pt x="750498" y="175085"/>
                </a:cubicBezTo>
                <a:cubicBezTo>
                  <a:pt x="803694" y="154957"/>
                  <a:pt x="805132" y="111825"/>
                  <a:pt x="845388" y="88821"/>
                </a:cubicBezTo>
                <a:cubicBezTo>
                  <a:pt x="885644" y="65817"/>
                  <a:pt x="912962" y="51439"/>
                  <a:pt x="992037" y="37062"/>
                </a:cubicBezTo>
                <a:cubicBezTo>
                  <a:pt x="1071113" y="22684"/>
                  <a:pt x="1206260" y="8307"/>
                  <a:pt x="1319841" y="2556"/>
                </a:cubicBezTo>
                <a:cubicBezTo>
                  <a:pt x="1433422" y="-3195"/>
                  <a:pt x="1673524" y="2556"/>
                  <a:pt x="1673524" y="2556"/>
                </a:cubicBezTo>
              </a:path>
            </a:pathLst>
          </a:cu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334F12F9-05CC-53EC-1801-B2343967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DD34-7144-4C35-9C94-737CF4145278}" type="datetime1">
              <a:rPr lang="en-US" smtClean="0"/>
              <a:t>8/28/2023</a:t>
            </a:fld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3BEA00B-8CF7-C703-9721-26B5463C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6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4014667" y="1457864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 next usable edge is (4,3).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24C99-26FB-F74F-DFE7-6A35E48D6FA8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E3857F-469F-29FE-E9D8-14C3CB6B6077}"/>
              </a:ext>
            </a:extLst>
          </p:cNvPr>
          <p:cNvSpPr/>
          <p:nvPr/>
        </p:nvSpPr>
        <p:spPr>
          <a:xfrm>
            <a:off x="7725332" y="2329132"/>
            <a:ext cx="1090864" cy="1440611"/>
          </a:xfrm>
          <a:custGeom>
            <a:avLst/>
            <a:gdLst>
              <a:gd name="connsiteX0" fmla="*/ 1090864 w 1090864"/>
              <a:gd name="connsiteY0" fmla="*/ 0 h 1440611"/>
              <a:gd name="connsiteX1" fmla="*/ 814819 w 1090864"/>
              <a:gd name="connsiteY1" fmla="*/ 94891 h 1440611"/>
              <a:gd name="connsiteX2" fmla="*/ 642291 w 1090864"/>
              <a:gd name="connsiteY2" fmla="*/ 345057 h 1440611"/>
              <a:gd name="connsiteX3" fmla="*/ 581906 w 1090864"/>
              <a:gd name="connsiteY3" fmla="*/ 612476 h 1440611"/>
              <a:gd name="connsiteX4" fmla="*/ 564653 w 1090864"/>
              <a:gd name="connsiteY4" fmla="*/ 923026 h 1440611"/>
              <a:gd name="connsiteX5" fmla="*/ 495642 w 1090864"/>
              <a:gd name="connsiteY5" fmla="*/ 1190445 h 1440611"/>
              <a:gd name="connsiteX6" fmla="*/ 254102 w 1090864"/>
              <a:gd name="connsiteY6" fmla="*/ 1388853 h 1440611"/>
              <a:gd name="connsiteX7" fmla="*/ 29815 w 1090864"/>
              <a:gd name="connsiteY7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864" h="1440611">
                <a:moveTo>
                  <a:pt x="1090864" y="0"/>
                </a:moveTo>
                <a:cubicBezTo>
                  <a:pt x="990222" y="18690"/>
                  <a:pt x="889581" y="37381"/>
                  <a:pt x="814819" y="94891"/>
                </a:cubicBezTo>
                <a:cubicBezTo>
                  <a:pt x="740057" y="152401"/>
                  <a:pt x="681110" y="258793"/>
                  <a:pt x="642291" y="345057"/>
                </a:cubicBezTo>
                <a:cubicBezTo>
                  <a:pt x="603472" y="431321"/>
                  <a:pt x="594846" y="516148"/>
                  <a:pt x="581906" y="612476"/>
                </a:cubicBezTo>
                <a:cubicBezTo>
                  <a:pt x="568966" y="708804"/>
                  <a:pt x="579030" y="826698"/>
                  <a:pt x="564653" y="923026"/>
                </a:cubicBezTo>
                <a:cubicBezTo>
                  <a:pt x="550276" y="1019354"/>
                  <a:pt x="547400" y="1112807"/>
                  <a:pt x="495642" y="1190445"/>
                </a:cubicBezTo>
                <a:cubicBezTo>
                  <a:pt x="443883" y="1268083"/>
                  <a:pt x="331740" y="1347159"/>
                  <a:pt x="254102" y="1388853"/>
                </a:cubicBezTo>
                <a:cubicBezTo>
                  <a:pt x="176464" y="1430547"/>
                  <a:pt x="-88079" y="1406105"/>
                  <a:pt x="29815" y="1440611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853C82-43B5-AE16-89AE-95C59161FF82}"/>
              </a:ext>
            </a:extLst>
          </p:cNvPr>
          <p:cNvSpPr/>
          <p:nvPr/>
        </p:nvSpPr>
        <p:spPr>
          <a:xfrm>
            <a:off x="7139008" y="3429000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7F1A8F-170D-0B43-60DC-764877F51919}"/>
              </a:ext>
            </a:extLst>
          </p:cNvPr>
          <p:cNvSpPr/>
          <p:nvPr/>
        </p:nvSpPr>
        <p:spPr>
          <a:xfrm>
            <a:off x="7737894" y="2674189"/>
            <a:ext cx="1440612" cy="2655018"/>
          </a:xfrm>
          <a:custGeom>
            <a:avLst/>
            <a:gdLst>
              <a:gd name="connsiteX0" fmla="*/ 0 w 1440612"/>
              <a:gd name="connsiteY0" fmla="*/ 2639683 h 2655018"/>
              <a:gd name="connsiteX1" fmla="*/ 232914 w 1440612"/>
              <a:gd name="connsiteY1" fmla="*/ 2648309 h 2655018"/>
              <a:gd name="connsiteX2" fmla="*/ 595223 w 1440612"/>
              <a:gd name="connsiteY2" fmla="*/ 2553419 h 2655018"/>
              <a:gd name="connsiteX3" fmla="*/ 888521 w 1440612"/>
              <a:gd name="connsiteY3" fmla="*/ 2380890 h 2655018"/>
              <a:gd name="connsiteX4" fmla="*/ 1121434 w 1440612"/>
              <a:gd name="connsiteY4" fmla="*/ 2070339 h 2655018"/>
              <a:gd name="connsiteX5" fmla="*/ 1268083 w 1440612"/>
              <a:gd name="connsiteY5" fmla="*/ 1535502 h 2655018"/>
              <a:gd name="connsiteX6" fmla="*/ 1293963 w 1440612"/>
              <a:gd name="connsiteY6" fmla="*/ 1017917 h 2655018"/>
              <a:gd name="connsiteX7" fmla="*/ 1311215 w 1440612"/>
              <a:gd name="connsiteY7" fmla="*/ 552090 h 2655018"/>
              <a:gd name="connsiteX8" fmla="*/ 1362974 w 1440612"/>
              <a:gd name="connsiteY8" fmla="*/ 258792 h 2655018"/>
              <a:gd name="connsiteX9" fmla="*/ 1440612 w 1440612"/>
              <a:gd name="connsiteY9" fmla="*/ 0 h 265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612" h="2655018">
                <a:moveTo>
                  <a:pt x="0" y="2639683"/>
                </a:moveTo>
                <a:cubicBezTo>
                  <a:pt x="66855" y="2651184"/>
                  <a:pt x="133710" y="2662686"/>
                  <a:pt x="232914" y="2648309"/>
                </a:cubicBezTo>
                <a:cubicBezTo>
                  <a:pt x="332118" y="2633932"/>
                  <a:pt x="485955" y="2597989"/>
                  <a:pt x="595223" y="2553419"/>
                </a:cubicBezTo>
                <a:cubicBezTo>
                  <a:pt x="704491" y="2508849"/>
                  <a:pt x="800819" y="2461403"/>
                  <a:pt x="888521" y="2380890"/>
                </a:cubicBezTo>
                <a:cubicBezTo>
                  <a:pt x="976223" y="2300377"/>
                  <a:pt x="1058174" y="2211237"/>
                  <a:pt x="1121434" y="2070339"/>
                </a:cubicBezTo>
                <a:cubicBezTo>
                  <a:pt x="1184694" y="1929441"/>
                  <a:pt x="1239328" y="1710906"/>
                  <a:pt x="1268083" y="1535502"/>
                </a:cubicBezTo>
                <a:cubicBezTo>
                  <a:pt x="1296838" y="1360098"/>
                  <a:pt x="1286774" y="1181819"/>
                  <a:pt x="1293963" y="1017917"/>
                </a:cubicBezTo>
                <a:cubicBezTo>
                  <a:pt x="1301152" y="854015"/>
                  <a:pt x="1299713" y="678611"/>
                  <a:pt x="1311215" y="552090"/>
                </a:cubicBezTo>
                <a:cubicBezTo>
                  <a:pt x="1322717" y="425569"/>
                  <a:pt x="1341408" y="350807"/>
                  <a:pt x="1362974" y="258792"/>
                </a:cubicBezTo>
                <a:cubicBezTo>
                  <a:pt x="1384540" y="166777"/>
                  <a:pt x="1375914" y="35943"/>
                  <a:pt x="144061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6F25BA-E5B4-2EA6-351B-996E1AA401E6}"/>
              </a:ext>
            </a:extLst>
          </p:cNvPr>
          <p:cNvSpPr/>
          <p:nvPr/>
        </p:nvSpPr>
        <p:spPr>
          <a:xfrm>
            <a:off x="7139008" y="4977024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851B44-2072-FF47-D327-BBF30CBDA9BC}"/>
              </a:ext>
            </a:extLst>
          </p:cNvPr>
          <p:cNvSpPr/>
          <p:nvPr/>
        </p:nvSpPr>
        <p:spPr>
          <a:xfrm>
            <a:off x="5960853" y="5244860"/>
            <a:ext cx="1164566" cy="73162"/>
          </a:xfrm>
          <a:custGeom>
            <a:avLst/>
            <a:gdLst>
              <a:gd name="connsiteX0" fmla="*/ 1164566 w 1164566"/>
              <a:gd name="connsiteY0" fmla="*/ 69012 h 73162"/>
              <a:gd name="connsiteX1" fmla="*/ 655607 w 1164566"/>
              <a:gd name="connsiteY1" fmla="*/ 69012 h 73162"/>
              <a:gd name="connsiteX2" fmla="*/ 577970 w 1164566"/>
              <a:gd name="connsiteY2" fmla="*/ 25880 h 73162"/>
              <a:gd name="connsiteX3" fmla="*/ 0 w 1164566"/>
              <a:gd name="connsiteY3" fmla="*/ 0 h 7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566" h="73162">
                <a:moveTo>
                  <a:pt x="1164566" y="69012"/>
                </a:moveTo>
                <a:cubicBezTo>
                  <a:pt x="958969" y="72606"/>
                  <a:pt x="753373" y="76201"/>
                  <a:pt x="655607" y="69012"/>
                </a:cubicBezTo>
                <a:cubicBezTo>
                  <a:pt x="557841" y="61823"/>
                  <a:pt x="687238" y="37382"/>
                  <a:pt x="577970" y="25880"/>
                </a:cubicBezTo>
                <a:cubicBezTo>
                  <a:pt x="468702" y="14378"/>
                  <a:pt x="8626" y="17253"/>
                  <a:pt x="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509B5-DE54-CAE6-18F3-F3E7847A57FB}"/>
              </a:ext>
            </a:extLst>
          </p:cNvPr>
          <p:cNvSpPr/>
          <p:nvPr/>
        </p:nvSpPr>
        <p:spPr>
          <a:xfrm>
            <a:off x="5428102" y="4748993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C0DDD6-7BCE-B07E-C5EC-D6F13468AF4B}"/>
              </a:ext>
            </a:extLst>
          </p:cNvPr>
          <p:cNvSpPr/>
          <p:nvPr/>
        </p:nvSpPr>
        <p:spPr>
          <a:xfrm>
            <a:off x="5745192" y="2777706"/>
            <a:ext cx="581827" cy="1966822"/>
          </a:xfrm>
          <a:custGeom>
            <a:avLst/>
            <a:gdLst>
              <a:gd name="connsiteX0" fmla="*/ 0 w 581827"/>
              <a:gd name="connsiteY0" fmla="*/ 1966822 h 1966822"/>
              <a:gd name="connsiteX1" fmla="*/ 69012 w 581827"/>
              <a:gd name="connsiteY1" fmla="*/ 1216324 h 1966822"/>
              <a:gd name="connsiteX2" fmla="*/ 232914 w 581827"/>
              <a:gd name="connsiteY2" fmla="*/ 1000664 h 1966822"/>
              <a:gd name="connsiteX3" fmla="*/ 388189 w 581827"/>
              <a:gd name="connsiteY3" fmla="*/ 948905 h 1966822"/>
              <a:gd name="connsiteX4" fmla="*/ 474453 w 581827"/>
              <a:gd name="connsiteY4" fmla="*/ 854015 h 1966822"/>
              <a:gd name="connsiteX5" fmla="*/ 569344 w 581827"/>
              <a:gd name="connsiteY5" fmla="*/ 301924 h 1966822"/>
              <a:gd name="connsiteX6" fmla="*/ 577970 w 581827"/>
              <a:gd name="connsiteY6" fmla="*/ 0 h 196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827" h="1966822">
                <a:moveTo>
                  <a:pt x="0" y="1966822"/>
                </a:moveTo>
                <a:cubicBezTo>
                  <a:pt x="15096" y="1672086"/>
                  <a:pt x="30193" y="1377350"/>
                  <a:pt x="69012" y="1216324"/>
                </a:cubicBezTo>
                <a:cubicBezTo>
                  <a:pt x="107831" y="1055298"/>
                  <a:pt x="179718" y="1045234"/>
                  <a:pt x="232914" y="1000664"/>
                </a:cubicBezTo>
                <a:cubicBezTo>
                  <a:pt x="286110" y="956094"/>
                  <a:pt x="347933" y="973346"/>
                  <a:pt x="388189" y="948905"/>
                </a:cubicBezTo>
                <a:cubicBezTo>
                  <a:pt x="428446" y="924463"/>
                  <a:pt x="444261" y="961845"/>
                  <a:pt x="474453" y="854015"/>
                </a:cubicBezTo>
                <a:cubicBezTo>
                  <a:pt x="504646" y="746185"/>
                  <a:pt x="552091" y="444260"/>
                  <a:pt x="569344" y="301924"/>
                </a:cubicBezTo>
                <a:cubicBezTo>
                  <a:pt x="586597" y="159588"/>
                  <a:pt x="582283" y="79794"/>
                  <a:pt x="57797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75783D-BF01-E307-8821-2F6D35F251F8}"/>
              </a:ext>
            </a:extLst>
          </p:cNvPr>
          <p:cNvSpPr/>
          <p:nvPr/>
        </p:nvSpPr>
        <p:spPr>
          <a:xfrm>
            <a:off x="5992973" y="2144235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206E86-4DFF-3460-6500-F5DE1102D4B2}"/>
              </a:ext>
            </a:extLst>
          </p:cNvPr>
          <p:cNvSpPr/>
          <p:nvPr/>
        </p:nvSpPr>
        <p:spPr>
          <a:xfrm>
            <a:off x="3502325" y="2484408"/>
            <a:ext cx="2458528" cy="561356"/>
          </a:xfrm>
          <a:custGeom>
            <a:avLst/>
            <a:gdLst>
              <a:gd name="connsiteX0" fmla="*/ 2458528 w 2458528"/>
              <a:gd name="connsiteY0" fmla="*/ 0 h 561356"/>
              <a:gd name="connsiteX1" fmla="*/ 1889184 w 2458528"/>
              <a:gd name="connsiteY1" fmla="*/ 25879 h 561356"/>
              <a:gd name="connsiteX2" fmla="*/ 1544128 w 2458528"/>
              <a:gd name="connsiteY2" fmla="*/ 69011 h 561356"/>
              <a:gd name="connsiteX3" fmla="*/ 1345720 w 2458528"/>
              <a:gd name="connsiteY3" fmla="*/ 163901 h 561356"/>
              <a:gd name="connsiteX4" fmla="*/ 1268083 w 2458528"/>
              <a:gd name="connsiteY4" fmla="*/ 232913 h 561356"/>
              <a:gd name="connsiteX5" fmla="*/ 1233577 w 2458528"/>
              <a:gd name="connsiteY5" fmla="*/ 327803 h 561356"/>
              <a:gd name="connsiteX6" fmla="*/ 1199071 w 2458528"/>
              <a:gd name="connsiteY6" fmla="*/ 388188 h 561356"/>
              <a:gd name="connsiteX7" fmla="*/ 983411 w 2458528"/>
              <a:gd name="connsiteY7" fmla="*/ 483079 h 561356"/>
              <a:gd name="connsiteX8" fmla="*/ 621101 w 2458528"/>
              <a:gd name="connsiteY8" fmla="*/ 552090 h 561356"/>
              <a:gd name="connsiteX9" fmla="*/ 241539 w 2458528"/>
              <a:gd name="connsiteY9" fmla="*/ 560717 h 561356"/>
              <a:gd name="connsiteX10" fmla="*/ 0 w 2458528"/>
              <a:gd name="connsiteY10" fmla="*/ 560717 h 56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8528" h="561356">
                <a:moveTo>
                  <a:pt x="2458528" y="0"/>
                </a:moveTo>
                <a:cubicBezTo>
                  <a:pt x="2250056" y="7188"/>
                  <a:pt x="2041584" y="14377"/>
                  <a:pt x="1889184" y="25879"/>
                </a:cubicBezTo>
                <a:cubicBezTo>
                  <a:pt x="1736784" y="37381"/>
                  <a:pt x="1634705" y="46007"/>
                  <a:pt x="1544128" y="69011"/>
                </a:cubicBezTo>
                <a:cubicBezTo>
                  <a:pt x="1453551" y="92015"/>
                  <a:pt x="1391727" y="136584"/>
                  <a:pt x="1345720" y="163901"/>
                </a:cubicBezTo>
                <a:cubicBezTo>
                  <a:pt x="1299712" y="191218"/>
                  <a:pt x="1286774" y="205596"/>
                  <a:pt x="1268083" y="232913"/>
                </a:cubicBezTo>
                <a:cubicBezTo>
                  <a:pt x="1249392" y="260230"/>
                  <a:pt x="1245079" y="301924"/>
                  <a:pt x="1233577" y="327803"/>
                </a:cubicBezTo>
                <a:cubicBezTo>
                  <a:pt x="1222075" y="353682"/>
                  <a:pt x="1240765" y="362309"/>
                  <a:pt x="1199071" y="388188"/>
                </a:cubicBezTo>
                <a:cubicBezTo>
                  <a:pt x="1157377" y="414067"/>
                  <a:pt x="1079739" y="455762"/>
                  <a:pt x="983411" y="483079"/>
                </a:cubicBezTo>
                <a:cubicBezTo>
                  <a:pt x="887083" y="510396"/>
                  <a:pt x="744746" y="539150"/>
                  <a:pt x="621101" y="552090"/>
                </a:cubicBezTo>
                <a:cubicBezTo>
                  <a:pt x="497456" y="565030"/>
                  <a:pt x="345056" y="559279"/>
                  <a:pt x="241539" y="560717"/>
                </a:cubicBezTo>
                <a:cubicBezTo>
                  <a:pt x="138022" y="562155"/>
                  <a:pt x="0" y="560717"/>
                  <a:pt x="0" y="560717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A66B33-CF4D-354D-FDBF-34048BF4D539}"/>
              </a:ext>
            </a:extLst>
          </p:cNvPr>
          <p:cNvSpPr/>
          <p:nvPr/>
        </p:nvSpPr>
        <p:spPr>
          <a:xfrm>
            <a:off x="2859658" y="272019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85A0F7-E880-70BD-26FF-C73878DA9F47}"/>
              </a:ext>
            </a:extLst>
          </p:cNvPr>
          <p:cNvSpPr/>
          <p:nvPr/>
        </p:nvSpPr>
        <p:spPr>
          <a:xfrm>
            <a:off x="3118310" y="5141339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37844F-32D9-2D54-4AB1-4875756AB34F}"/>
              </a:ext>
            </a:extLst>
          </p:cNvPr>
          <p:cNvSpPr/>
          <p:nvPr/>
        </p:nvSpPr>
        <p:spPr>
          <a:xfrm>
            <a:off x="3182383" y="3407434"/>
            <a:ext cx="279365" cy="1716657"/>
          </a:xfrm>
          <a:custGeom>
            <a:avLst/>
            <a:gdLst>
              <a:gd name="connsiteX0" fmla="*/ 9391 w 279365"/>
              <a:gd name="connsiteY0" fmla="*/ 0 h 1716657"/>
              <a:gd name="connsiteX1" fmla="*/ 764 w 279365"/>
              <a:gd name="connsiteY1" fmla="*/ 284672 h 1716657"/>
              <a:gd name="connsiteX2" fmla="*/ 26643 w 279365"/>
              <a:gd name="connsiteY2" fmla="*/ 491706 h 1716657"/>
              <a:gd name="connsiteX3" fmla="*/ 61149 w 279365"/>
              <a:gd name="connsiteY3" fmla="*/ 741872 h 1716657"/>
              <a:gd name="connsiteX4" fmla="*/ 112908 w 279365"/>
              <a:gd name="connsiteY4" fmla="*/ 836762 h 1716657"/>
              <a:gd name="connsiteX5" fmla="*/ 190545 w 279365"/>
              <a:gd name="connsiteY5" fmla="*/ 897147 h 1716657"/>
              <a:gd name="connsiteX6" fmla="*/ 207798 w 279365"/>
              <a:gd name="connsiteY6" fmla="*/ 897147 h 1716657"/>
              <a:gd name="connsiteX7" fmla="*/ 242304 w 279365"/>
              <a:gd name="connsiteY7" fmla="*/ 966158 h 1716657"/>
              <a:gd name="connsiteX8" fmla="*/ 276809 w 279365"/>
              <a:gd name="connsiteY8" fmla="*/ 1078302 h 1716657"/>
              <a:gd name="connsiteX9" fmla="*/ 276809 w 279365"/>
              <a:gd name="connsiteY9" fmla="*/ 1259457 h 1716657"/>
              <a:gd name="connsiteX10" fmla="*/ 276809 w 279365"/>
              <a:gd name="connsiteY10" fmla="*/ 1414732 h 1716657"/>
              <a:gd name="connsiteX11" fmla="*/ 276809 w 279365"/>
              <a:gd name="connsiteY11" fmla="*/ 1578634 h 1716657"/>
              <a:gd name="connsiteX12" fmla="*/ 250930 w 279365"/>
              <a:gd name="connsiteY12" fmla="*/ 1673524 h 1716657"/>
              <a:gd name="connsiteX13" fmla="*/ 242304 w 279365"/>
              <a:gd name="connsiteY13" fmla="*/ 1716657 h 17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9365" h="1716657">
                <a:moveTo>
                  <a:pt x="9391" y="0"/>
                </a:moveTo>
                <a:cubicBezTo>
                  <a:pt x="3640" y="101360"/>
                  <a:pt x="-2111" y="202721"/>
                  <a:pt x="764" y="284672"/>
                </a:cubicBezTo>
                <a:cubicBezTo>
                  <a:pt x="3639" y="366623"/>
                  <a:pt x="16579" y="415506"/>
                  <a:pt x="26643" y="491706"/>
                </a:cubicBezTo>
                <a:cubicBezTo>
                  <a:pt x="36707" y="567906"/>
                  <a:pt x="46772" y="684363"/>
                  <a:pt x="61149" y="741872"/>
                </a:cubicBezTo>
                <a:cubicBezTo>
                  <a:pt x="75526" y="799381"/>
                  <a:pt x="91342" y="810883"/>
                  <a:pt x="112908" y="836762"/>
                </a:cubicBezTo>
                <a:cubicBezTo>
                  <a:pt x="134474" y="862641"/>
                  <a:pt x="190545" y="897147"/>
                  <a:pt x="190545" y="897147"/>
                </a:cubicBezTo>
                <a:cubicBezTo>
                  <a:pt x="206360" y="907211"/>
                  <a:pt x="199172" y="885645"/>
                  <a:pt x="207798" y="897147"/>
                </a:cubicBezTo>
                <a:cubicBezTo>
                  <a:pt x="216424" y="908649"/>
                  <a:pt x="230802" y="935966"/>
                  <a:pt x="242304" y="966158"/>
                </a:cubicBezTo>
                <a:cubicBezTo>
                  <a:pt x="253806" y="996350"/>
                  <a:pt x="271058" y="1029419"/>
                  <a:pt x="276809" y="1078302"/>
                </a:cubicBezTo>
                <a:cubicBezTo>
                  <a:pt x="282560" y="1127185"/>
                  <a:pt x="276809" y="1259457"/>
                  <a:pt x="276809" y="1259457"/>
                </a:cubicBezTo>
                <a:lnTo>
                  <a:pt x="276809" y="1414732"/>
                </a:lnTo>
                <a:cubicBezTo>
                  <a:pt x="276809" y="1467928"/>
                  <a:pt x="281122" y="1535502"/>
                  <a:pt x="276809" y="1578634"/>
                </a:cubicBezTo>
                <a:cubicBezTo>
                  <a:pt x="272496" y="1621766"/>
                  <a:pt x="256681" y="1650520"/>
                  <a:pt x="250930" y="1673524"/>
                </a:cubicBezTo>
                <a:cubicBezTo>
                  <a:pt x="245179" y="1696528"/>
                  <a:pt x="319942" y="1705155"/>
                  <a:pt x="242304" y="1716657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333F95-D71B-D8BC-14A2-267F7D82F227}"/>
              </a:ext>
            </a:extLst>
          </p:cNvPr>
          <p:cNvSpPr/>
          <p:nvPr/>
        </p:nvSpPr>
        <p:spPr>
          <a:xfrm>
            <a:off x="3476445" y="3243532"/>
            <a:ext cx="2085182" cy="1587260"/>
          </a:xfrm>
          <a:custGeom>
            <a:avLst/>
            <a:gdLst>
              <a:gd name="connsiteX0" fmla="*/ 0 w 2085182"/>
              <a:gd name="connsiteY0" fmla="*/ 0 h 1587260"/>
              <a:gd name="connsiteX1" fmla="*/ 552091 w 2085182"/>
              <a:gd name="connsiteY1" fmla="*/ 51759 h 1587260"/>
              <a:gd name="connsiteX2" fmla="*/ 1078302 w 2085182"/>
              <a:gd name="connsiteY2" fmla="*/ 163902 h 1587260"/>
              <a:gd name="connsiteX3" fmla="*/ 1449238 w 2085182"/>
              <a:gd name="connsiteY3" fmla="*/ 353683 h 1587260"/>
              <a:gd name="connsiteX4" fmla="*/ 1759789 w 2085182"/>
              <a:gd name="connsiteY4" fmla="*/ 603849 h 1587260"/>
              <a:gd name="connsiteX5" fmla="*/ 1949570 w 2085182"/>
              <a:gd name="connsiteY5" fmla="*/ 905774 h 1587260"/>
              <a:gd name="connsiteX6" fmla="*/ 2070340 w 2085182"/>
              <a:gd name="connsiteY6" fmla="*/ 1311215 h 1587260"/>
              <a:gd name="connsiteX7" fmla="*/ 2078966 w 2085182"/>
              <a:gd name="connsiteY7" fmla="*/ 1587260 h 158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182" h="1587260">
                <a:moveTo>
                  <a:pt x="0" y="0"/>
                </a:moveTo>
                <a:cubicBezTo>
                  <a:pt x="186187" y="12221"/>
                  <a:pt x="372374" y="24442"/>
                  <a:pt x="552091" y="51759"/>
                </a:cubicBezTo>
                <a:cubicBezTo>
                  <a:pt x="731808" y="79076"/>
                  <a:pt x="928778" y="113581"/>
                  <a:pt x="1078302" y="163902"/>
                </a:cubicBezTo>
                <a:cubicBezTo>
                  <a:pt x="1227826" y="214223"/>
                  <a:pt x="1335657" y="280359"/>
                  <a:pt x="1449238" y="353683"/>
                </a:cubicBezTo>
                <a:cubicBezTo>
                  <a:pt x="1562819" y="427007"/>
                  <a:pt x="1676400" y="511834"/>
                  <a:pt x="1759789" y="603849"/>
                </a:cubicBezTo>
                <a:cubicBezTo>
                  <a:pt x="1843178" y="695864"/>
                  <a:pt x="1897812" y="787880"/>
                  <a:pt x="1949570" y="905774"/>
                </a:cubicBezTo>
                <a:cubicBezTo>
                  <a:pt x="2001328" y="1023668"/>
                  <a:pt x="2048774" y="1197634"/>
                  <a:pt x="2070340" y="1311215"/>
                </a:cubicBezTo>
                <a:cubicBezTo>
                  <a:pt x="2091906" y="1424796"/>
                  <a:pt x="2085436" y="1506028"/>
                  <a:pt x="2078966" y="1587260"/>
                </a:cubicBezTo>
              </a:path>
            </a:pathLst>
          </a:cu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4847F9-308C-5296-1A9E-03F7A47D031F}"/>
              </a:ext>
            </a:extLst>
          </p:cNvPr>
          <p:cNvSpPr/>
          <p:nvPr/>
        </p:nvSpPr>
        <p:spPr>
          <a:xfrm>
            <a:off x="6098875" y="3335456"/>
            <a:ext cx="1311216" cy="1701563"/>
          </a:xfrm>
          <a:custGeom>
            <a:avLst/>
            <a:gdLst>
              <a:gd name="connsiteX0" fmla="*/ 0 w 1311216"/>
              <a:gd name="connsiteY0" fmla="*/ 1693744 h 1701563"/>
              <a:gd name="connsiteX1" fmla="*/ 138023 w 1311216"/>
              <a:gd name="connsiteY1" fmla="*/ 1685118 h 1701563"/>
              <a:gd name="connsiteX2" fmla="*/ 336431 w 1311216"/>
              <a:gd name="connsiteY2" fmla="*/ 1547095 h 1701563"/>
              <a:gd name="connsiteX3" fmla="*/ 483080 w 1311216"/>
              <a:gd name="connsiteY3" fmla="*/ 1184786 h 1701563"/>
              <a:gd name="connsiteX4" fmla="*/ 508959 w 1311216"/>
              <a:gd name="connsiteY4" fmla="*/ 615442 h 1701563"/>
              <a:gd name="connsiteX5" fmla="*/ 595223 w 1311216"/>
              <a:gd name="connsiteY5" fmla="*/ 261759 h 1701563"/>
              <a:gd name="connsiteX6" fmla="*/ 750499 w 1311216"/>
              <a:gd name="connsiteY6" fmla="*/ 37472 h 1701563"/>
              <a:gd name="connsiteX7" fmla="*/ 923027 w 1311216"/>
              <a:gd name="connsiteY7" fmla="*/ 2967 h 1701563"/>
              <a:gd name="connsiteX8" fmla="*/ 1207699 w 1311216"/>
              <a:gd name="connsiteY8" fmla="*/ 11593 h 1701563"/>
              <a:gd name="connsiteX9" fmla="*/ 1311216 w 1311216"/>
              <a:gd name="connsiteY9" fmla="*/ 89231 h 170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1216" h="1701563">
                <a:moveTo>
                  <a:pt x="0" y="1693744"/>
                </a:moveTo>
                <a:cubicBezTo>
                  <a:pt x="40975" y="1701652"/>
                  <a:pt x="81951" y="1709560"/>
                  <a:pt x="138023" y="1685118"/>
                </a:cubicBezTo>
                <a:cubicBezTo>
                  <a:pt x="194095" y="1660676"/>
                  <a:pt x="278922" y="1630484"/>
                  <a:pt x="336431" y="1547095"/>
                </a:cubicBezTo>
                <a:cubicBezTo>
                  <a:pt x="393940" y="1463706"/>
                  <a:pt x="454325" y="1340061"/>
                  <a:pt x="483080" y="1184786"/>
                </a:cubicBezTo>
                <a:cubicBezTo>
                  <a:pt x="511835" y="1029511"/>
                  <a:pt x="490269" y="769280"/>
                  <a:pt x="508959" y="615442"/>
                </a:cubicBezTo>
                <a:cubicBezTo>
                  <a:pt x="527650" y="461604"/>
                  <a:pt x="554966" y="358087"/>
                  <a:pt x="595223" y="261759"/>
                </a:cubicBezTo>
                <a:cubicBezTo>
                  <a:pt x="635480" y="165431"/>
                  <a:pt x="695865" y="80604"/>
                  <a:pt x="750499" y="37472"/>
                </a:cubicBezTo>
                <a:cubicBezTo>
                  <a:pt x="805133" y="-5660"/>
                  <a:pt x="846827" y="7280"/>
                  <a:pt x="923027" y="2967"/>
                </a:cubicBezTo>
                <a:cubicBezTo>
                  <a:pt x="999227" y="-1346"/>
                  <a:pt x="1143001" y="-2784"/>
                  <a:pt x="1207699" y="11593"/>
                </a:cubicBezTo>
                <a:cubicBezTo>
                  <a:pt x="1272397" y="25970"/>
                  <a:pt x="1291806" y="57600"/>
                  <a:pt x="1311216" y="89231"/>
                </a:cubicBezTo>
              </a:path>
            </a:pathLst>
          </a:cu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69CAFB-EC0E-6BDD-1A2B-6CAAAE1B4C58}"/>
              </a:ext>
            </a:extLst>
          </p:cNvPr>
          <p:cNvSpPr/>
          <p:nvPr/>
        </p:nvSpPr>
        <p:spPr>
          <a:xfrm>
            <a:off x="3795623" y="5242304"/>
            <a:ext cx="1673524" cy="218217"/>
          </a:xfrm>
          <a:custGeom>
            <a:avLst/>
            <a:gdLst>
              <a:gd name="connsiteX0" fmla="*/ 0 w 1673524"/>
              <a:gd name="connsiteY0" fmla="*/ 218217 h 218217"/>
              <a:gd name="connsiteX1" fmla="*/ 526211 w 1673524"/>
              <a:gd name="connsiteY1" fmla="*/ 209590 h 218217"/>
              <a:gd name="connsiteX2" fmla="*/ 750498 w 1673524"/>
              <a:gd name="connsiteY2" fmla="*/ 175085 h 218217"/>
              <a:gd name="connsiteX3" fmla="*/ 845388 w 1673524"/>
              <a:gd name="connsiteY3" fmla="*/ 88821 h 218217"/>
              <a:gd name="connsiteX4" fmla="*/ 992037 w 1673524"/>
              <a:gd name="connsiteY4" fmla="*/ 37062 h 218217"/>
              <a:gd name="connsiteX5" fmla="*/ 1319841 w 1673524"/>
              <a:gd name="connsiteY5" fmla="*/ 2556 h 218217"/>
              <a:gd name="connsiteX6" fmla="*/ 1673524 w 1673524"/>
              <a:gd name="connsiteY6" fmla="*/ 2556 h 21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3524" h="218217">
                <a:moveTo>
                  <a:pt x="0" y="218217"/>
                </a:moveTo>
                <a:cubicBezTo>
                  <a:pt x="200564" y="217498"/>
                  <a:pt x="401128" y="216779"/>
                  <a:pt x="526211" y="209590"/>
                </a:cubicBezTo>
                <a:cubicBezTo>
                  <a:pt x="651294" y="202401"/>
                  <a:pt x="697302" y="195213"/>
                  <a:pt x="750498" y="175085"/>
                </a:cubicBezTo>
                <a:cubicBezTo>
                  <a:pt x="803694" y="154957"/>
                  <a:pt x="805132" y="111825"/>
                  <a:pt x="845388" y="88821"/>
                </a:cubicBezTo>
                <a:cubicBezTo>
                  <a:pt x="885644" y="65817"/>
                  <a:pt x="912962" y="51439"/>
                  <a:pt x="992037" y="37062"/>
                </a:cubicBezTo>
                <a:cubicBezTo>
                  <a:pt x="1071113" y="22684"/>
                  <a:pt x="1206260" y="8307"/>
                  <a:pt x="1319841" y="2556"/>
                </a:cubicBezTo>
                <a:cubicBezTo>
                  <a:pt x="1433422" y="-3195"/>
                  <a:pt x="1673524" y="2556"/>
                  <a:pt x="1673524" y="2556"/>
                </a:cubicBezTo>
              </a:path>
            </a:pathLst>
          </a:cu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7C6A05-FF4D-3942-5C60-C97E20885AC5}"/>
              </a:ext>
            </a:extLst>
          </p:cNvPr>
          <p:cNvSpPr/>
          <p:nvPr/>
        </p:nvSpPr>
        <p:spPr>
          <a:xfrm>
            <a:off x="5201728" y="5357004"/>
            <a:ext cx="543464" cy="819509"/>
          </a:xfrm>
          <a:custGeom>
            <a:avLst/>
            <a:gdLst>
              <a:gd name="connsiteX0" fmla="*/ 0 w 543464"/>
              <a:gd name="connsiteY0" fmla="*/ 819509 h 819509"/>
              <a:gd name="connsiteX1" fmla="*/ 232914 w 543464"/>
              <a:gd name="connsiteY1" fmla="*/ 793630 h 819509"/>
              <a:gd name="connsiteX2" fmla="*/ 448574 w 543464"/>
              <a:gd name="connsiteY2" fmla="*/ 560717 h 819509"/>
              <a:gd name="connsiteX3" fmla="*/ 526212 w 543464"/>
              <a:gd name="connsiteY3" fmla="*/ 232913 h 819509"/>
              <a:gd name="connsiteX4" fmla="*/ 543464 w 543464"/>
              <a:gd name="connsiteY4" fmla="*/ 0 h 81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464" h="819509">
                <a:moveTo>
                  <a:pt x="0" y="819509"/>
                </a:moveTo>
                <a:lnTo>
                  <a:pt x="232914" y="793630"/>
                </a:lnTo>
                <a:cubicBezTo>
                  <a:pt x="307676" y="750498"/>
                  <a:pt x="399691" y="654170"/>
                  <a:pt x="448574" y="560717"/>
                </a:cubicBezTo>
                <a:cubicBezTo>
                  <a:pt x="497457" y="467264"/>
                  <a:pt x="510397" y="326366"/>
                  <a:pt x="526212" y="232913"/>
                </a:cubicBezTo>
                <a:cubicBezTo>
                  <a:pt x="542027" y="139460"/>
                  <a:pt x="542745" y="69730"/>
                  <a:pt x="543464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C97A967D-3376-90D9-F787-F4415D15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342F-4E82-40D6-974A-42E816782997}" type="datetime1">
              <a:rPr lang="en-US" smtClean="0"/>
              <a:t>8/28/2023</a:t>
            </a:fld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A457DD1-CDE9-0F41-5C3F-EECA7B1A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5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2864522" y="1457864"/>
            <a:ext cx="6631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the nodes have been added in the MST.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24C99-26FB-F74F-DFE7-6A35E48D6FA8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E3857F-469F-29FE-E9D8-14C3CB6B6077}"/>
              </a:ext>
            </a:extLst>
          </p:cNvPr>
          <p:cNvSpPr/>
          <p:nvPr/>
        </p:nvSpPr>
        <p:spPr>
          <a:xfrm>
            <a:off x="7725332" y="2329132"/>
            <a:ext cx="1090864" cy="1440611"/>
          </a:xfrm>
          <a:custGeom>
            <a:avLst/>
            <a:gdLst>
              <a:gd name="connsiteX0" fmla="*/ 1090864 w 1090864"/>
              <a:gd name="connsiteY0" fmla="*/ 0 h 1440611"/>
              <a:gd name="connsiteX1" fmla="*/ 814819 w 1090864"/>
              <a:gd name="connsiteY1" fmla="*/ 94891 h 1440611"/>
              <a:gd name="connsiteX2" fmla="*/ 642291 w 1090864"/>
              <a:gd name="connsiteY2" fmla="*/ 345057 h 1440611"/>
              <a:gd name="connsiteX3" fmla="*/ 581906 w 1090864"/>
              <a:gd name="connsiteY3" fmla="*/ 612476 h 1440611"/>
              <a:gd name="connsiteX4" fmla="*/ 564653 w 1090864"/>
              <a:gd name="connsiteY4" fmla="*/ 923026 h 1440611"/>
              <a:gd name="connsiteX5" fmla="*/ 495642 w 1090864"/>
              <a:gd name="connsiteY5" fmla="*/ 1190445 h 1440611"/>
              <a:gd name="connsiteX6" fmla="*/ 254102 w 1090864"/>
              <a:gd name="connsiteY6" fmla="*/ 1388853 h 1440611"/>
              <a:gd name="connsiteX7" fmla="*/ 29815 w 1090864"/>
              <a:gd name="connsiteY7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864" h="1440611">
                <a:moveTo>
                  <a:pt x="1090864" y="0"/>
                </a:moveTo>
                <a:cubicBezTo>
                  <a:pt x="990222" y="18690"/>
                  <a:pt x="889581" y="37381"/>
                  <a:pt x="814819" y="94891"/>
                </a:cubicBezTo>
                <a:cubicBezTo>
                  <a:pt x="740057" y="152401"/>
                  <a:pt x="681110" y="258793"/>
                  <a:pt x="642291" y="345057"/>
                </a:cubicBezTo>
                <a:cubicBezTo>
                  <a:pt x="603472" y="431321"/>
                  <a:pt x="594846" y="516148"/>
                  <a:pt x="581906" y="612476"/>
                </a:cubicBezTo>
                <a:cubicBezTo>
                  <a:pt x="568966" y="708804"/>
                  <a:pt x="579030" y="826698"/>
                  <a:pt x="564653" y="923026"/>
                </a:cubicBezTo>
                <a:cubicBezTo>
                  <a:pt x="550276" y="1019354"/>
                  <a:pt x="547400" y="1112807"/>
                  <a:pt x="495642" y="1190445"/>
                </a:cubicBezTo>
                <a:cubicBezTo>
                  <a:pt x="443883" y="1268083"/>
                  <a:pt x="331740" y="1347159"/>
                  <a:pt x="254102" y="1388853"/>
                </a:cubicBezTo>
                <a:cubicBezTo>
                  <a:pt x="176464" y="1430547"/>
                  <a:pt x="-88079" y="1406105"/>
                  <a:pt x="29815" y="1440611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853C82-43B5-AE16-89AE-95C59161FF82}"/>
              </a:ext>
            </a:extLst>
          </p:cNvPr>
          <p:cNvSpPr/>
          <p:nvPr/>
        </p:nvSpPr>
        <p:spPr>
          <a:xfrm>
            <a:off x="7139008" y="3429000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7F1A8F-170D-0B43-60DC-764877F51919}"/>
              </a:ext>
            </a:extLst>
          </p:cNvPr>
          <p:cNvSpPr/>
          <p:nvPr/>
        </p:nvSpPr>
        <p:spPr>
          <a:xfrm>
            <a:off x="7737894" y="2674189"/>
            <a:ext cx="1440612" cy="2655018"/>
          </a:xfrm>
          <a:custGeom>
            <a:avLst/>
            <a:gdLst>
              <a:gd name="connsiteX0" fmla="*/ 0 w 1440612"/>
              <a:gd name="connsiteY0" fmla="*/ 2639683 h 2655018"/>
              <a:gd name="connsiteX1" fmla="*/ 232914 w 1440612"/>
              <a:gd name="connsiteY1" fmla="*/ 2648309 h 2655018"/>
              <a:gd name="connsiteX2" fmla="*/ 595223 w 1440612"/>
              <a:gd name="connsiteY2" fmla="*/ 2553419 h 2655018"/>
              <a:gd name="connsiteX3" fmla="*/ 888521 w 1440612"/>
              <a:gd name="connsiteY3" fmla="*/ 2380890 h 2655018"/>
              <a:gd name="connsiteX4" fmla="*/ 1121434 w 1440612"/>
              <a:gd name="connsiteY4" fmla="*/ 2070339 h 2655018"/>
              <a:gd name="connsiteX5" fmla="*/ 1268083 w 1440612"/>
              <a:gd name="connsiteY5" fmla="*/ 1535502 h 2655018"/>
              <a:gd name="connsiteX6" fmla="*/ 1293963 w 1440612"/>
              <a:gd name="connsiteY6" fmla="*/ 1017917 h 2655018"/>
              <a:gd name="connsiteX7" fmla="*/ 1311215 w 1440612"/>
              <a:gd name="connsiteY7" fmla="*/ 552090 h 2655018"/>
              <a:gd name="connsiteX8" fmla="*/ 1362974 w 1440612"/>
              <a:gd name="connsiteY8" fmla="*/ 258792 h 2655018"/>
              <a:gd name="connsiteX9" fmla="*/ 1440612 w 1440612"/>
              <a:gd name="connsiteY9" fmla="*/ 0 h 265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612" h="2655018">
                <a:moveTo>
                  <a:pt x="0" y="2639683"/>
                </a:moveTo>
                <a:cubicBezTo>
                  <a:pt x="66855" y="2651184"/>
                  <a:pt x="133710" y="2662686"/>
                  <a:pt x="232914" y="2648309"/>
                </a:cubicBezTo>
                <a:cubicBezTo>
                  <a:pt x="332118" y="2633932"/>
                  <a:pt x="485955" y="2597989"/>
                  <a:pt x="595223" y="2553419"/>
                </a:cubicBezTo>
                <a:cubicBezTo>
                  <a:pt x="704491" y="2508849"/>
                  <a:pt x="800819" y="2461403"/>
                  <a:pt x="888521" y="2380890"/>
                </a:cubicBezTo>
                <a:cubicBezTo>
                  <a:pt x="976223" y="2300377"/>
                  <a:pt x="1058174" y="2211237"/>
                  <a:pt x="1121434" y="2070339"/>
                </a:cubicBezTo>
                <a:cubicBezTo>
                  <a:pt x="1184694" y="1929441"/>
                  <a:pt x="1239328" y="1710906"/>
                  <a:pt x="1268083" y="1535502"/>
                </a:cubicBezTo>
                <a:cubicBezTo>
                  <a:pt x="1296838" y="1360098"/>
                  <a:pt x="1286774" y="1181819"/>
                  <a:pt x="1293963" y="1017917"/>
                </a:cubicBezTo>
                <a:cubicBezTo>
                  <a:pt x="1301152" y="854015"/>
                  <a:pt x="1299713" y="678611"/>
                  <a:pt x="1311215" y="552090"/>
                </a:cubicBezTo>
                <a:cubicBezTo>
                  <a:pt x="1322717" y="425569"/>
                  <a:pt x="1341408" y="350807"/>
                  <a:pt x="1362974" y="258792"/>
                </a:cubicBezTo>
                <a:cubicBezTo>
                  <a:pt x="1384540" y="166777"/>
                  <a:pt x="1375914" y="35943"/>
                  <a:pt x="144061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6F25BA-E5B4-2EA6-351B-996E1AA401E6}"/>
              </a:ext>
            </a:extLst>
          </p:cNvPr>
          <p:cNvSpPr/>
          <p:nvPr/>
        </p:nvSpPr>
        <p:spPr>
          <a:xfrm>
            <a:off x="7139008" y="4977024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851B44-2072-FF47-D327-BBF30CBDA9BC}"/>
              </a:ext>
            </a:extLst>
          </p:cNvPr>
          <p:cNvSpPr/>
          <p:nvPr/>
        </p:nvSpPr>
        <p:spPr>
          <a:xfrm>
            <a:off x="5960853" y="5244860"/>
            <a:ext cx="1164566" cy="73162"/>
          </a:xfrm>
          <a:custGeom>
            <a:avLst/>
            <a:gdLst>
              <a:gd name="connsiteX0" fmla="*/ 1164566 w 1164566"/>
              <a:gd name="connsiteY0" fmla="*/ 69012 h 73162"/>
              <a:gd name="connsiteX1" fmla="*/ 655607 w 1164566"/>
              <a:gd name="connsiteY1" fmla="*/ 69012 h 73162"/>
              <a:gd name="connsiteX2" fmla="*/ 577970 w 1164566"/>
              <a:gd name="connsiteY2" fmla="*/ 25880 h 73162"/>
              <a:gd name="connsiteX3" fmla="*/ 0 w 1164566"/>
              <a:gd name="connsiteY3" fmla="*/ 0 h 7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566" h="73162">
                <a:moveTo>
                  <a:pt x="1164566" y="69012"/>
                </a:moveTo>
                <a:cubicBezTo>
                  <a:pt x="958969" y="72606"/>
                  <a:pt x="753373" y="76201"/>
                  <a:pt x="655607" y="69012"/>
                </a:cubicBezTo>
                <a:cubicBezTo>
                  <a:pt x="557841" y="61823"/>
                  <a:pt x="687238" y="37382"/>
                  <a:pt x="577970" y="25880"/>
                </a:cubicBezTo>
                <a:cubicBezTo>
                  <a:pt x="468702" y="14378"/>
                  <a:pt x="8626" y="17253"/>
                  <a:pt x="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F509B5-DE54-CAE6-18F3-F3E7847A57FB}"/>
              </a:ext>
            </a:extLst>
          </p:cNvPr>
          <p:cNvSpPr/>
          <p:nvPr/>
        </p:nvSpPr>
        <p:spPr>
          <a:xfrm>
            <a:off x="5428102" y="4748993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C0DDD6-7BCE-B07E-C5EC-D6F13468AF4B}"/>
              </a:ext>
            </a:extLst>
          </p:cNvPr>
          <p:cNvSpPr/>
          <p:nvPr/>
        </p:nvSpPr>
        <p:spPr>
          <a:xfrm>
            <a:off x="5745192" y="2777706"/>
            <a:ext cx="581827" cy="1966822"/>
          </a:xfrm>
          <a:custGeom>
            <a:avLst/>
            <a:gdLst>
              <a:gd name="connsiteX0" fmla="*/ 0 w 581827"/>
              <a:gd name="connsiteY0" fmla="*/ 1966822 h 1966822"/>
              <a:gd name="connsiteX1" fmla="*/ 69012 w 581827"/>
              <a:gd name="connsiteY1" fmla="*/ 1216324 h 1966822"/>
              <a:gd name="connsiteX2" fmla="*/ 232914 w 581827"/>
              <a:gd name="connsiteY2" fmla="*/ 1000664 h 1966822"/>
              <a:gd name="connsiteX3" fmla="*/ 388189 w 581827"/>
              <a:gd name="connsiteY3" fmla="*/ 948905 h 1966822"/>
              <a:gd name="connsiteX4" fmla="*/ 474453 w 581827"/>
              <a:gd name="connsiteY4" fmla="*/ 854015 h 1966822"/>
              <a:gd name="connsiteX5" fmla="*/ 569344 w 581827"/>
              <a:gd name="connsiteY5" fmla="*/ 301924 h 1966822"/>
              <a:gd name="connsiteX6" fmla="*/ 577970 w 581827"/>
              <a:gd name="connsiteY6" fmla="*/ 0 h 196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827" h="1966822">
                <a:moveTo>
                  <a:pt x="0" y="1966822"/>
                </a:moveTo>
                <a:cubicBezTo>
                  <a:pt x="15096" y="1672086"/>
                  <a:pt x="30193" y="1377350"/>
                  <a:pt x="69012" y="1216324"/>
                </a:cubicBezTo>
                <a:cubicBezTo>
                  <a:pt x="107831" y="1055298"/>
                  <a:pt x="179718" y="1045234"/>
                  <a:pt x="232914" y="1000664"/>
                </a:cubicBezTo>
                <a:cubicBezTo>
                  <a:pt x="286110" y="956094"/>
                  <a:pt x="347933" y="973346"/>
                  <a:pt x="388189" y="948905"/>
                </a:cubicBezTo>
                <a:cubicBezTo>
                  <a:pt x="428446" y="924463"/>
                  <a:pt x="444261" y="961845"/>
                  <a:pt x="474453" y="854015"/>
                </a:cubicBezTo>
                <a:cubicBezTo>
                  <a:pt x="504646" y="746185"/>
                  <a:pt x="552091" y="444260"/>
                  <a:pt x="569344" y="301924"/>
                </a:cubicBezTo>
                <a:cubicBezTo>
                  <a:pt x="586597" y="159588"/>
                  <a:pt x="582283" y="79794"/>
                  <a:pt x="57797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75783D-BF01-E307-8821-2F6D35F251F8}"/>
              </a:ext>
            </a:extLst>
          </p:cNvPr>
          <p:cNvSpPr/>
          <p:nvPr/>
        </p:nvSpPr>
        <p:spPr>
          <a:xfrm>
            <a:off x="5992973" y="2144235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206E86-4DFF-3460-6500-F5DE1102D4B2}"/>
              </a:ext>
            </a:extLst>
          </p:cNvPr>
          <p:cNvSpPr/>
          <p:nvPr/>
        </p:nvSpPr>
        <p:spPr>
          <a:xfrm>
            <a:off x="3502325" y="2484408"/>
            <a:ext cx="2458528" cy="561356"/>
          </a:xfrm>
          <a:custGeom>
            <a:avLst/>
            <a:gdLst>
              <a:gd name="connsiteX0" fmla="*/ 2458528 w 2458528"/>
              <a:gd name="connsiteY0" fmla="*/ 0 h 561356"/>
              <a:gd name="connsiteX1" fmla="*/ 1889184 w 2458528"/>
              <a:gd name="connsiteY1" fmla="*/ 25879 h 561356"/>
              <a:gd name="connsiteX2" fmla="*/ 1544128 w 2458528"/>
              <a:gd name="connsiteY2" fmla="*/ 69011 h 561356"/>
              <a:gd name="connsiteX3" fmla="*/ 1345720 w 2458528"/>
              <a:gd name="connsiteY3" fmla="*/ 163901 h 561356"/>
              <a:gd name="connsiteX4" fmla="*/ 1268083 w 2458528"/>
              <a:gd name="connsiteY4" fmla="*/ 232913 h 561356"/>
              <a:gd name="connsiteX5" fmla="*/ 1233577 w 2458528"/>
              <a:gd name="connsiteY5" fmla="*/ 327803 h 561356"/>
              <a:gd name="connsiteX6" fmla="*/ 1199071 w 2458528"/>
              <a:gd name="connsiteY6" fmla="*/ 388188 h 561356"/>
              <a:gd name="connsiteX7" fmla="*/ 983411 w 2458528"/>
              <a:gd name="connsiteY7" fmla="*/ 483079 h 561356"/>
              <a:gd name="connsiteX8" fmla="*/ 621101 w 2458528"/>
              <a:gd name="connsiteY8" fmla="*/ 552090 h 561356"/>
              <a:gd name="connsiteX9" fmla="*/ 241539 w 2458528"/>
              <a:gd name="connsiteY9" fmla="*/ 560717 h 561356"/>
              <a:gd name="connsiteX10" fmla="*/ 0 w 2458528"/>
              <a:gd name="connsiteY10" fmla="*/ 560717 h 56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8528" h="561356">
                <a:moveTo>
                  <a:pt x="2458528" y="0"/>
                </a:moveTo>
                <a:cubicBezTo>
                  <a:pt x="2250056" y="7188"/>
                  <a:pt x="2041584" y="14377"/>
                  <a:pt x="1889184" y="25879"/>
                </a:cubicBezTo>
                <a:cubicBezTo>
                  <a:pt x="1736784" y="37381"/>
                  <a:pt x="1634705" y="46007"/>
                  <a:pt x="1544128" y="69011"/>
                </a:cubicBezTo>
                <a:cubicBezTo>
                  <a:pt x="1453551" y="92015"/>
                  <a:pt x="1391727" y="136584"/>
                  <a:pt x="1345720" y="163901"/>
                </a:cubicBezTo>
                <a:cubicBezTo>
                  <a:pt x="1299712" y="191218"/>
                  <a:pt x="1286774" y="205596"/>
                  <a:pt x="1268083" y="232913"/>
                </a:cubicBezTo>
                <a:cubicBezTo>
                  <a:pt x="1249392" y="260230"/>
                  <a:pt x="1245079" y="301924"/>
                  <a:pt x="1233577" y="327803"/>
                </a:cubicBezTo>
                <a:cubicBezTo>
                  <a:pt x="1222075" y="353682"/>
                  <a:pt x="1240765" y="362309"/>
                  <a:pt x="1199071" y="388188"/>
                </a:cubicBezTo>
                <a:cubicBezTo>
                  <a:pt x="1157377" y="414067"/>
                  <a:pt x="1079739" y="455762"/>
                  <a:pt x="983411" y="483079"/>
                </a:cubicBezTo>
                <a:cubicBezTo>
                  <a:pt x="887083" y="510396"/>
                  <a:pt x="744746" y="539150"/>
                  <a:pt x="621101" y="552090"/>
                </a:cubicBezTo>
                <a:cubicBezTo>
                  <a:pt x="497456" y="565030"/>
                  <a:pt x="345056" y="559279"/>
                  <a:pt x="241539" y="560717"/>
                </a:cubicBezTo>
                <a:cubicBezTo>
                  <a:pt x="138022" y="562155"/>
                  <a:pt x="0" y="560717"/>
                  <a:pt x="0" y="560717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A66B33-CF4D-354D-FDBF-34048BF4D539}"/>
              </a:ext>
            </a:extLst>
          </p:cNvPr>
          <p:cNvSpPr/>
          <p:nvPr/>
        </p:nvSpPr>
        <p:spPr>
          <a:xfrm>
            <a:off x="2859658" y="272019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85A0F7-E880-70BD-26FF-C73878DA9F47}"/>
              </a:ext>
            </a:extLst>
          </p:cNvPr>
          <p:cNvSpPr/>
          <p:nvPr/>
        </p:nvSpPr>
        <p:spPr>
          <a:xfrm>
            <a:off x="3118310" y="5141339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37844F-32D9-2D54-4AB1-4875756AB34F}"/>
              </a:ext>
            </a:extLst>
          </p:cNvPr>
          <p:cNvSpPr/>
          <p:nvPr/>
        </p:nvSpPr>
        <p:spPr>
          <a:xfrm>
            <a:off x="3182383" y="3407434"/>
            <a:ext cx="279365" cy="1716657"/>
          </a:xfrm>
          <a:custGeom>
            <a:avLst/>
            <a:gdLst>
              <a:gd name="connsiteX0" fmla="*/ 9391 w 279365"/>
              <a:gd name="connsiteY0" fmla="*/ 0 h 1716657"/>
              <a:gd name="connsiteX1" fmla="*/ 764 w 279365"/>
              <a:gd name="connsiteY1" fmla="*/ 284672 h 1716657"/>
              <a:gd name="connsiteX2" fmla="*/ 26643 w 279365"/>
              <a:gd name="connsiteY2" fmla="*/ 491706 h 1716657"/>
              <a:gd name="connsiteX3" fmla="*/ 61149 w 279365"/>
              <a:gd name="connsiteY3" fmla="*/ 741872 h 1716657"/>
              <a:gd name="connsiteX4" fmla="*/ 112908 w 279365"/>
              <a:gd name="connsiteY4" fmla="*/ 836762 h 1716657"/>
              <a:gd name="connsiteX5" fmla="*/ 190545 w 279365"/>
              <a:gd name="connsiteY5" fmla="*/ 897147 h 1716657"/>
              <a:gd name="connsiteX6" fmla="*/ 207798 w 279365"/>
              <a:gd name="connsiteY6" fmla="*/ 897147 h 1716657"/>
              <a:gd name="connsiteX7" fmla="*/ 242304 w 279365"/>
              <a:gd name="connsiteY7" fmla="*/ 966158 h 1716657"/>
              <a:gd name="connsiteX8" fmla="*/ 276809 w 279365"/>
              <a:gd name="connsiteY8" fmla="*/ 1078302 h 1716657"/>
              <a:gd name="connsiteX9" fmla="*/ 276809 w 279365"/>
              <a:gd name="connsiteY9" fmla="*/ 1259457 h 1716657"/>
              <a:gd name="connsiteX10" fmla="*/ 276809 w 279365"/>
              <a:gd name="connsiteY10" fmla="*/ 1414732 h 1716657"/>
              <a:gd name="connsiteX11" fmla="*/ 276809 w 279365"/>
              <a:gd name="connsiteY11" fmla="*/ 1578634 h 1716657"/>
              <a:gd name="connsiteX12" fmla="*/ 250930 w 279365"/>
              <a:gd name="connsiteY12" fmla="*/ 1673524 h 1716657"/>
              <a:gd name="connsiteX13" fmla="*/ 242304 w 279365"/>
              <a:gd name="connsiteY13" fmla="*/ 1716657 h 17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9365" h="1716657">
                <a:moveTo>
                  <a:pt x="9391" y="0"/>
                </a:moveTo>
                <a:cubicBezTo>
                  <a:pt x="3640" y="101360"/>
                  <a:pt x="-2111" y="202721"/>
                  <a:pt x="764" y="284672"/>
                </a:cubicBezTo>
                <a:cubicBezTo>
                  <a:pt x="3639" y="366623"/>
                  <a:pt x="16579" y="415506"/>
                  <a:pt x="26643" y="491706"/>
                </a:cubicBezTo>
                <a:cubicBezTo>
                  <a:pt x="36707" y="567906"/>
                  <a:pt x="46772" y="684363"/>
                  <a:pt x="61149" y="741872"/>
                </a:cubicBezTo>
                <a:cubicBezTo>
                  <a:pt x="75526" y="799381"/>
                  <a:pt x="91342" y="810883"/>
                  <a:pt x="112908" y="836762"/>
                </a:cubicBezTo>
                <a:cubicBezTo>
                  <a:pt x="134474" y="862641"/>
                  <a:pt x="190545" y="897147"/>
                  <a:pt x="190545" y="897147"/>
                </a:cubicBezTo>
                <a:cubicBezTo>
                  <a:pt x="206360" y="907211"/>
                  <a:pt x="199172" y="885645"/>
                  <a:pt x="207798" y="897147"/>
                </a:cubicBezTo>
                <a:cubicBezTo>
                  <a:pt x="216424" y="908649"/>
                  <a:pt x="230802" y="935966"/>
                  <a:pt x="242304" y="966158"/>
                </a:cubicBezTo>
                <a:cubicBezTo>
                  <a:pt x="253806" y="996350"/>
                  <a:pt x="271058" y="1029419"/>
                  <a:pt x="276809" y="1078302"/>
                </a:cubicBezTo>
                <a:cubicBezTo>
                  <a:pt x="282560" y="1127185"/>
                  <a:pt x="276809" y="1259457"/>
                  <a:pt x="276809" y="1259457"/>
                </a:cubicBezTo>
                <a:lnTo>
                  <a:pt x="276809" y="1414732"/>
                </a:lnTo>
                <a:cubicBezTo>
                  <a:pt x="276809" y="1467928"/>
                  <a:pt x="281122" y="1535502"/>
                  <a:pt x="276809" y="1578634"/>
                </a:cubicBezTo>
                <a:cubicBezTo>
                  <a:pt x="272496" y="1621766"/>
                  <a:pt x="256681" y="1650520"/>
                  <a:pt x="250930" y="1673524"/>
                </a:cubicBezTo>
                <a:cubicBezTo>
                  <a:pt x="245179" y="1696528"/>
                  <a:pt x="319942" y="1705155"/>
                  <a:pt x="242304" y="1716657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7C6A05-FF4D-3942-5C60-C97E20885AC5}"/>
              </a:ext>
            </a:extLst>
          </p:cNvPr>
          <p:cNvSpPr/>
          <p:nvPr/>
        </p:nvSpPr>
        <p:spPr>
          <a:xfrm>
            <a:off x="5201728" y="5357004"/>
            <a:ext cx="543464" cy="819509"/>
          </a:xfrm>
          <a:custGeom>
            <a:avLst/>
            <a:gdLst>
              <a:gd name="connsiteX0" fmla="*/ 0 w 543464"/>
              <a:gd name="connsiteY0" fmla="*/ 819509 h 819509"/>
              <a:gd name="connsiteX1" fmla="*/ 232914 w 543464"/>
              <a:gd name="connsiteY1" fmla="*/ 793630 h 819509"/>
              <a:gd name="connsiteX2" fmla="*/ 448574 w 543464"/>
              <a:gd name="connsiteY2" fmla="*/ 560717 h 819509"/>
              <a:gd name="connsiteX3" fmla="*/ 526212 w 543464"/>
              <a:gd name="connsiteY3" fmla="*/ 232913 h 819509"/>
              <a:gd name="connsiteX4" fmla="*/ 543464 w 543464"/>
              <a:gd name="connsiteY4" fmla="*/ 0 h 81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464" h="819509">
                <a:moveTo>
                  <a:pt x="0" y="819509"/>
                </a:moveTo>
                <a:lnTo>
                  <a:pt x="232914" y="793630"/>
                </a:lnTo>
                <a:cubicBezTo>
                  <a:pt x="307676" y="750498"/>
                  <a:pt x="399691" y="654170"/>
                  <a:pt x="448574" y="560717"/>
                </a:cubicBezTo>
                <a:cubicBezTo>
                  <a:pt x="497457" y="467264"/>
                  <a:pt x="510397" y="326366"/>
                  <a:pt x="526212" y="232913"/>
                </a:cubicBezTo>
                <a:cubicBezTo>
                  <a:pt x="542027" y="139460"/>
                  <a:pt x="542745" y="69730"/>
                  <a:pt x="543464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073A55F-5E8A-1D3E-4C7F-831B7153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3926-6614-4638-8A3B-00DF96780C36}" type="datetime1">
              <a:rPr lang="en-US" smtClean="0"/>
              <a:t>8/28/2023</a:t>
            </a:fld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9D8496E-E29B-B1AB-BB2D-65C4AD52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57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Prim’s Algorithm (Example)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D9AA1-B5D0-EAAC-43F1-1B1B406D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70" y="2008142"/>
            <a:ext cx="6632924" cy="4540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2F5C4F-5E07-ACEF-CA1D-3A5003FD75A0}"/>
              </a:ext>
            </a:extLst>
          </p:cNvPr>
          <p:cNvSpPr txBox="1"/>
          <p:nvPr/>
        </p:nvSpPr>
        <p:spPr>
          <a:xfrm>
            <a:off x="5385246" y="1457864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Final MST.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A24C99-26FB-F74F-DFE7-6A35E48D6FA8}"/>
              </a:ext>
            </a:extLst>
          </p:cNvPr>
          <p:cNvSpPr/>
          <p:nvPr/>
        </p:nvSpPr>
        <p:spPr>
          <a:xfrm>
            <a:off x="8849914" y="2008142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AE3857F-469F-29FE-E9D8-14C3CB6B6077}"/>
              </a:ext>
            </a:extLst>
          </p:cNvPr>
          <p:cNvSpPr/>
          <p:nvPr/>
        </p:nvSpPr>
        <p:spPr>
          <a:xfrm>
            <a:off x="7725332" y="2329132"/>
            <a:ext cx="1090864" cy="1440611"/>
          </a:xfrm>
          <a:custGeom>
            <a:avLst/>
            <a:gdLst>
              <a:gd name="connsiteX0" fmla="*/ 1090864 w 1090864"/>
              <a:gd name="connsiteY0" fmla="*/ 0 h 1440611"/>
              <a:gd name="connsiteX1" fmla="*/ 814819 w 1090864"/>
              <a:gd name="connsiteY1" fmla="*/ 94891 h 1440611"/>
              <a:gd name="connsiteX2" fmla="*/ 642291 w 1090864"/>
              <a:gd name="connsiteY2" fmla="*/ 345057 h 1440611"/>
              <a:gd name="connsiteX3" fmla="*/ 581906 w 1090864"/>
              <a:gd name="connsiteY3" fmla="*/ 612476 h 1440611"/>
              <a:gd name="connsiteX4" fmla="*/ 564653 w 1090864"/>
              <a:gd name="connsiteY4" fmla="*/ 923026 h 1440611"/>
              <a:gd name="connsiteX5" fmla="*/ 495642 w 1090864"/>
              <a:gd name="connsiteY5" fmla="*/ 1190445 h 1440611"/>
              <a:gd name="connsiteX6" fmla="*/ 254102 w 1090864"/>
              <a:gd name="connsiteY6" fmla="*/ 1388853 h 1440611"/>
              <a:gd name="connsiteX7" fmla="*/ 29815 w 1090864"/>
              <a:gd name="connsiteY7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864" h="1440611">
                <a:moveTo>
                  <a:pt x="1090864" y="0"/>
                </a:moveTo>
                <a:cubicBezTo>
                  <a:pt x="990222" y="18690"/>
                  <a:pt x="889581" y="37381"/>
                  <a:pt x="814819" y="94891"/>
                </a:cubicBezTo>
                <a:cubicBezTo>
                  <a:pt x="740057" y="152401"/>
                  <a:pt x="681110" y="258793"/>
                  <a:pt x="642291" y="345057"/>
                </a:cubicBezTo>
                <a:cubicBezTo>
                  <a:pt x="603472" y="431321"/>
                  <a:pt x="594846" y="516148"/>
                  <a:pt x="581906" y="612476"/>
                </a:cubicBezTo>
                <a:cubicBezTo>
                  <a:pt x="568966" y="708804"/>
                  <a:pt x="579030" y="826698"/>
                  <a:pt x="564653" y="923026"/>
                </a:cubicBezTo>
                <a:cubicBezTo>
                  <a:pt x="550276" y="1019354"/>
                  <a:pt x="547400" y="1112807"/>
                  <a:pt x="495642" y="1190445"/>
                </a:cubicBezTo>
                <a:cubicBezTo>
                  <a:pt x="443883" y="1268083"/>
                  <a:pt x="331740" y="1347159"/>
                  <a:pt x="254102" y="1388853"/>
                </a:cubicBezTo>
                <a:cubicBezTo>
                  <a:pt x="176464" y="1430547"/>
                  <a:pt x="-88079" y="1406105"/>
                  <a:pt x="29815" y="1440611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7F1A8F-170D-0B43-60DC-764877F51919}"/>
              </a:ext>
            </a:extLst>
          </p:cNvPr>
          <p:cNvSpPr/>
          <p:nvPr/>
        </p:nvSpPr>
        <p:spPr>
          <a:xfrm>
            <a:off x="7737894" y="2674189"/>
            <a:ext cx="1440612" cy="2655018"/>
          </a:xfrm>
          <a:custGeom>
            <a:avLst/>
            <a:gdLst>
              <a:gd name="connsiteX0" fmla="*/ 0 w 1440612"/>
              <a:gd name="connsiteY0" fmla="*/ 2639683 h 2655018"/>
              <a:gd name="connsiteX1" fmla="*/ 232914 w 1440612"/>
              <a:gd name="connsiteY1" fmla="*/ 2648309 h 2655018"/>
              <a:gd name="connsiteX2" fmla="*/ 595223 w 1440612"/>
              <a:gd name="connsiteY2" fmla="*/ 2553419 h 2655018"/>
              <a:gd name="connsiteX3" fmla="*/ 888521 w 1440612"/>
              <a:gd name="connsiteY3" fmla="*/ 2380890 h 2655018"/>
              <a:gd name="connsiteX4" fmla="*/ 1121434 w 1440612"/>
              <a:gd name="connsiteY4" fmla="*/ 2070339 h 2655018"/>
              <a:gd name="connsiteX5" fmla="*/ 1268083 w 1440612"/>
              <a:gd name="connsiteY5" fmla="*/ 1535502 h 2655018"/>
              <a:gd name="connsiteX6" fmla="*/ 1293963 w 1440612"/>
              <a:gd name="connsiteY6" fmla="*/ 1017917 h 2655018"/>
              <a:gd name="connsiteX7" fmla="*/ 1311215 w 1440612"/>
              <a:gd name="connsiteY7" fmla="*/ 552090 h 2655018"/>
              <a:gd name="connsiteX8" fmla="*/ 1362974 w 1440612"/>
              <a:gd name="connsiteY8" fmla="*/ 258792 h 2655018"/>
              <a:gd name="connsiteX9" fmla="*/ 1440612 w 1440612"/>
              <a:gd name="connsiteY9" fmla="*/ 0 h 265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0612" h="2655018">
                <a:moveTo>
                  <a:pt x="0" y="2639683"/>
                </a:moveTo>
                <a:cubicBezTo>
                  <a:pt x="66855" y="2651184"/>
                  <a:pt x="133710" y="2662686"/>
                  <a:pt x="232914" y="2648309"/>
                </a:cubicBezTo>
                <a:cubicBezTo>
                  <a:pt x="332118" y="2633932"/>
                  <a:pt x="485955" y="2597989"/>
                  <a:pt x="595223" y="2553419"/>
                </a:cubicBezTo>
                <a:cubicBezTo>
                  <a:pt x="704491" y="2508849"/>
                  <a:pt x="800819" y="2461403"/>
                  <a:pt x="888521" y="2380890"/>
                </a:cubicBezTo>
                <a:cubicBezTo>
                  <a:pt x="976223" y="2300377"/>
                  <a:pt x="1058174" y="2211237"/>
                  <a:pt x="1121434" y="2070339"/>
                </a:cubicBezTo>
                <a:cubicBezTo>
                  <a:pt x="1184694" y="1929441"/>
                  <a:pt x="1239328" y="1710906"/>
                  <a:pt x="1268083" y="1535502"/>
                </a:cubicBezTo>
                <a:cubicBezTo>
                  <a:pt x="1296838" y="1360098"/>
                  <a:pt x="1286774" y="1181819"/>
                  <a:pt x="1293963" y="1017917"/>
                </a:cubicBezTo>
                <a:cubicBezTo>
                  <a:pt x="1301152" y="854015"/>
                  <a:pt x="1299713" y="678611"/>
                  <a:pt x="1311215" y="552090"/>
                </a:cubicBezTo>
                <a:cubicBezTo>
                  <a:pt x="1322717" y="425569"/>
                  <a:pt x="1341408" y="350807"/>
                  <a:pt x="1362974" y="258792"/>
                </a:cubicBezTo>
                <a:cubicBezTo>
                  <a:pt x="1384540" y="166777"/>
                  <a:pt x="1375914" y="35943"/>
                  <a:pt x="144061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6F25BA-E5B4-2EA6-351B-996E1AA401E6}"/>
              </a:ext>
            </a:extLst>
          </p:cNvPr>
          <p:cNvSpPr/>
          <p:nvPr/>
        </p:nvSpPr>
        <p:spPr>
          <a:xfrm>
            <a:off x="7139008" y="4977024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851B44-2072-FF47-D327-BBF30CBDA9BC}"/>
              </a:ext>
            </a:extLst>
          </p:cNvPr>
          <p:cNvSpPr/>
          <p:nvPr/>
        </p:nvSpPr>
        <p:spPr>
          <a:xfrm>
            <a:off x="5960853" y="5244860"/>
            <a:ext cx="1164566" cy="73162"/>
          </a:xfrm>
          <a:custGeom>
            <a:avLst/>
            <a:gdLst>
              <a:gd name="connsiteX0" fmla="*/ 1164566 w 1164566"/>
              <a:gd name="connsiteY0" fmla="*/ 69012 h 73162"/>
              <a:gd name="connsiteX1" fmla="*/ 655607 w 1164566"/>
              <a:gd name="connsiteY1" fmla="*/ 69012 h 73162"/>
              <a:gd name="connsiteX2" fmla="*/ 577970 w 1164566"/>
              <a:gd name="connsiteY2" fmla="*/ 25880 h 73162"/>
              <a:gd name="connsiteX3" fmla="*/ 0 w 1164566"/>
              <a:gd name="connsiteY3" fmla="*/ 0 h 7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566" h="73162">
                <a:moveTo>
                  <a:pt x="1164566" y="69012"/>
                </a:moveTo>
                <a:cubicBezTo>
                  <a:pt x="958969" y="72606"/>
                  <a:pt x="753373" y="76201"/>
                  <a:pt x="655607" y="69012"/>
                </a:cubicBezTo>
                <a:cubicBezTo>
                  <a:pt x="557841" y="61823"/>
                  <a:pt x="687238" y="37382"/>
                  <a:pt x="577970" y="25880"/>
                </a:cubicBezTo>
                <a:cubicBezTo>
                  <a:pt x="468702" y="14378"/>
                  <a:pt x="8626" y="17253"/>
                  <a:pt x="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C0DDD6-7BCE-B07E-C5EC-D6F13468AF4B}"/>
              </a:ext>
            </a:extLst>
          </p:cNvPr>
          <p:cNvSpPr/>
          <p:nvPr/>
        </p:nvSpPr>
        <p:spPr>
          <a:xfrm>
            <a:off x="5745192" y="2777706"/>
            <a:ext cx="581827" cy="1966822"/>
          </a:xfrm>
          <a:custGeom>
            <a:avLst/>
            <a:gdLst>
              <a:gd name="connsiteX0" fmla="*/ 0 w 581827"/>
              <a:gd name="connsiteY0" fmla="*/ 1966822 h 1966822"/>
              <a:gd name="connsiteX1" fmla="*/ 69012 w 581827"/>
              <a:gd name="connsiteY1" fmla="*/ 1216324 h 1966822"/>
              <a:gd name="connsiteX2" fmla="*/ 232914 w 581827"/>
              <a:gd name="connsiteY2" fmla="*/ 1000664 h 1966822"/>
              <a:gd name="connsiteX3" fmla="*/ 388189 w 581827"/>
              <a:gd name="connsiteY3" fmla="*/ 948905 h 1966822"/>
              <a:gd name="connsiteX4" fmla="*/ 474453 w 581827"/>
              <a:gd name="connsiteY4" fmla="*/ 854015 h 1966822"/>
              <a:gd name="connsiteX5" fmla="*/ 569344 w 581827"/>
              <a:gd name="connsiteY5" fmla="*/ 301924 h 1966822"/>
              <a:gd name="connsiteX6" fmla="*/ 577970 w 581827"/>
              <a:gd name="connsiteY6" fmla="*/ 0 h 196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1827" h="1966822">
                <a:moveTo>
                  <a:pt x="0" y="1966822"/>
                </a:moveTo>
                <a:cubicBezTo>
                  <a:pt x="15096" y="1672086"/>
                  <a:pt x="30193" y="1377350"/>
                  <a:pt x="69012" y="1216324"/>
                </a:cubicBezTo>
                <a:cubicBezTo>
                  <a:pt x="107831" y="1055298"/>
                  <a:pt x="179718" y="1045234"/>
                  <a:pt x="232914" y="1000664"/>
                </a:cubicBezTo>
                <a:cubicBezTo>
                  <a:pt x="286110" y="956094"/>
                  <a:pt x="347933" y="973346"/>
                  <a:pt x="388189" y="948905"/>
                </a:cubicBezTo>
                <a:cubicBezTo>
                  <a:pt x="428446" y="924463"/>
                  <a:pt x="444261" y="961845"/>
                  <a:pt x="474453" y="854015"/>
                </a:cubicBezTo>
                <a:cubicBezTo>
                  <a:pt x="504646" y="746185"/>
                  <a:pt x="552091" y="444260"/>
                  <a:pt x="569344" y="301924"/>
                </a:cubicBezTo>
                <a:cubicBezTo>
                  <a:pt x="586597" y="159588"/>
                  <a:pt x="582283" y="79794"/>
                  <a:pt x="577970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75783D-BF01-E307-8821-2F6D35F251F8}"/>
              </a:ext>
            </a:extLst>
          </p:cNvPr>
          <p:cNvSpPr/>
          <p:nvPr/>
        </p:nvSpPr>
        <p:spPr>
          <a:xfrm>
            <a:off x="5992973" y="2144235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206E86-4DFF-3460-6500-F5DE1102D4B2}"/>
              </a:ext>
            </a:extLst>
          </p:cNvPr>
          <p:cNvSpPr/>
          <p:nvPr/>
        </p:nvSpPr>
        <p:spPr>
          <a:xfrm>
            <a:off x="3502325" y="2484408"/>
            <a:ext cx="2458528" cy="561356"/>
          </a:xfrm>
          <a:custGeom>
            <a:avLst/>
            <a:gdLst>
              <a:gd name="connsiteX0" fmla="*/ 2458528 w 2458528"/>
              <a:gd name="connsiteY0" fmla="*/ 0 h 561356"/>
              <a:gd name="connsiteX1" fmla="*/ 1889184 w 2458528"/>
              <a:gd name="connsiteY1" fmla="*/ 25879 h 561356"/>
              <a:gd name="connsiteX2" fmla="*/ 1544128 w 2458528"/>
              <a:gd name="connsiteY2" fmla="*/ 69011 h 561356"/>
              <a:gd name="connsiteX3" fmla="*/ 1345720 w 2458528"/>
              <a:gd name="connsiteY3" fmla="*/ 163901 h 561356"/>
              <a:gd name="connsiteX4" fmla="*/ 1268083 w 2458528"/>
              <a:gd name="connsiteY4" fmla="*/ 232913 h 561356"/>
              <a:gd name="connsiteX5" fmla="*/ 1233577 w 2458528"/>
              <a:gd name="connsiteY5" fmla="*/ 327803 h 561356"/>
              <a:gd name="connsiteX6" fmla="*/ 1199071 w 2458528"/>
              <a:gd name="connsiteY6" fmla="*/ 388188 h 561356"/>
              <a:gd name="connsiteX7" fmla="*/ 983411 w 2458528"/>
              <a:gd name="connsiteY7" fmla="*/ 483079 h 561356"/>
              <a:gd name="connsiteX8" fmla="*/ 621101 w 2458528"/>
              <a:gd name="connsiteY8" fmla="*/ 552090 h 561356"/>
              <a:gd name="connsiteX9" fmla="*/ 241539 w 2458528"/>
              <a:gd name="connsiteY9" fmla="*/ 560717 h 561356"/>
              <a:gd name="connsiteX10" fmla="*/ 0 w 2458528"/>
              <a:gd name="connsiteY10" fmla="*/ 560717 h 56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8528" h="561356">
                <a:moveTo>
                  <a:pt x="2458528" y="0"/>
                </a:moveTo>
                <a:cubicBezTo>
                  <a:pt x="2250056" y="7188"/>
                  <a:pt x="2041584" y="14377"/>
                  <a:pt x="1889184" y="25879"/>
                </a:cubicBezTo>
                <a:cubicBezTo>
                  <a:pt x="1736784" y="37381"/>
                  <a:pt x="1634705" y="46007"/>
                  <a:pt x="1544128" y="69011"/>
                </a:cubicBezTo>
                <a:cubicBezTo>
                  <a:pt x="1453551" y="92015"/>
                  <a:pt x="1391727" y="136584"/>
                  <a:pt x="1345720" y="163901"/>
                </a:cubicBezTo>
                <a:cubicBezTo>
                  <a:pt x="1299712" y="191218"/>
                  <a:pt x="1286774" y="205596"/>
                  <a:pt x="1268083" y="232913"/>
                </a:cubicBezTo>
                <a:cubicBezTo>
                  <a:pt x="1249392" y="260230"/>
                  <a:pt x="1245079" y="301924"/>
                  <a:pt x="1233577" y="327803"/>
                </a:cubicBezTo>
                <a:cubicBezTo>
                  <a:pt x="1222075" y="353682"/>
                  <a:pt x="1240765" y="362309"/>
                  <a:pt x="1199071" y="388188"/>
                </a:cubicBezTo>
                <a:cubicBezTo>
                  <a:pt x="1157377" y="414067"/>
                  <a:pt x="1079739" y="455762"/>
                  <a:pt x="983411" y="483079"/>
                </a:cubicBezTo>
                <a:cubicBezTo>
                  <a:pt x="887083" y="510396"/>
                  <a:pt x="744746" y="539150"/>
                  <a:pt x="621101" y="552090"/>
                </a:cubicBezTo>
                <a:cubicBezTo>
                  <a:pt x="497456" y="565030"/>
                  <a:pt x="345056" y="559279"/>
                  <a:pt x="241539" y="560717"/>
                </a:cubicBezTo>
                <a:cubicBezTo>
                  <a:pt x="138022" y="562155"/>
                  <a:pt x="0" y="560717"/>
                  <a:pt x="0" y="560717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85A0F7-E880-70BD-26FF-C73878DA9F47}"/>
              </a:ext>
            </a:extLst>
          </p:cNvPr>
          <p:cNvSpPr/>
          <p:nvPr/>
        </p:nvSpPr>
        <p:spPr>
          <a:xfrm>
            <a:off x="3118310" y="5141339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37844F-32D9-2D54-4AB1-4875756AB34F}"/>
              </a:ext>
            </a:extLst>
          </p:cNvPr>
          <p:cNvSpPr/>
          <p:nvPr/>
        </p:nvSpPr>
        <p:spPr>
          <a:xfrm>
            <a:off x="3182383" y="3407434"/>
            <a:ext cx="279365" cy="1716657"/>
          </a:xfrm>
          <a:custGeom>
            <a:avLst/>
            <a:gdLst>
              <a:gd name="connsiteX0" fmla="*/ 9391 w 279365"/>
              <a:gd name="connsiteY0" fmla="*/ 0 h 1716657"/>
              <a:gd name="connsiteX1" fmla="*/ 764 w 279365"/>
              <a:gd name="connsiteY1" fmla="*/ 284672 h 1716657"/>
              <a:gd name="connsiteX2" fmla="*/ 26643 w 279365"/>
              <a:gd name="connsiteY2" fmla="*/ 491706 h 1716657"/>
              <a:gd name="connsiteX3" fmla="*/ 61149 w 279365"/>
              <a:gd name="connsiteY3" fmla="*/ 741872 h 1716657"/>
              <a:gd name="connsiteX4" fmla="*/ 112908 w 279365"/>
              <a:gd name="connsiteY4" fmla="*/ 836762 h 1716657"/>
              <a:gd name="connsiteX5" fmla="*/ 190545 w 279365"/>
              <a:gd name="connsiteY5" fmla="*/ 897147 h 1716657"/>
              <a:gd name="connsiteX6" fmla="*/ 207798 w 279365"/>
              <a:gd name="connsiteY6" fmla="*/ 897147 h 1716657"/>
              <a:gd name="connsiteX7" fmla="*/ 242304 w 279365"/>
              <a:gd name="connsiteY7" fmla="*/ 966158 h 1716657"/>
              <a:gd name="connsiteX8" fmla="*/ 276809 w 279365"/>
              <a:gd name="connsiteY8" fmla="*/ 1078302 h 1716657"/>
              <a:gd name="connsiteX9" fmla="*/ 276809 w 279365"/>
              <a:gd name="connsiteY9" fmla="*/ 1259457 h 1716657"/>
              <a:gd name="connsiteX10" fmla="*/ 276809 w 279365"/>
              <a:gd name="connsiteY10" fmla="*/ 1414732 h 1716657"/>
              <a:gd name="connsiteX11" fmla="*/ 276809 w 279365"/>
              <a:gd name="connsiteY11" fmla="*/ 1578634 h 1716657"/>
              <a:gd name="connsiteX12" fmla="*/ 250930 w 279365"/>
              <a:gd name="connsiteY12" fmla="*/ 1673524 h 1716657"/>
              <a:gd name="connsiteX13" fmla="*/ 242304 w 279365"/>
              <a:gd name="connsiteY13" fmla="*/ 1716657 h 17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9365" h="1716657">
                <a:moveTo>
                  <a:pt x="9391" y="0"/>
                </a:moveTo>
                <a:cubicBezTo>
                  <a:pt x="3640" y="101360"/>
                  <a:pt x="-2111" y="202721"/>
                  <a:pt x="764" y="284672"/>
                </a:cubicBezTo>
                <a:cubicBezTo>
                  <a:pt x="3639" y="366623"/>
                  <a:pt x="16579" y="415506"/>
                  <a:pt x="26643" y="491706"/>
                </a:cubicBezTo>
                <a:cubicBezTo>
                  <a:pt x="36707" y="567906"/>
                  <a:pt x="46772" y="684363"/>
                  <a:pt x="61149" y="741872"/>
                </a:cubicBezTo>
                <a:cubicBezTo>
                  <a:pt x="75526" y="799381"/>
                  <a:pt x="91342" y="810883"/>
                  <a:pt x="112908" y="836762"/>
                </a:cubicBezTo>
                <a:cubicBezTo>
                  <a:pt x="134474" y="862641"/>
                  <a:pt x="190545" y="897147"/>
                  <a:pt x="190545" y="897147"/>
                </a:cubicBezTo>
                <a:cubicBezTo>
                  <a:pt x="206360" y="907211"/>
                  <a:pt x="199172" y="885645"/>
                  <a:pt x="207798" y="897147"/>
                </a:cubicBezTo>
                <a:cubicBezTo>
                  <a:pt x="216424" y="908649"/>
                  <a:pt x="230802" y="935966"/>
                  <a:pt x="242304" y="966158"/>
                </a:cubicBezTo>
                <a:cubicBezTo>
                  <a:pt x="253806" y="996350"/>
                  <a:pt x="271058" y="1029419"/>
                  <a:pt x="276809" y="1078302"/>
                </a:cubicBezTo>
                <a:cubicBezTo>
                  <a:pt x="282560" y="1127185"/>
                  <a:pt x="276809" y="1259457"/>
                  <a:pt x="276809" y="1259457"/>
                </a:cubicBezTo>
                <a:lnTo>
                  <a:pt x="276809" y="1414732"/>
                </a:lnTo>
                <a:cubicBezTo>
                  <a:pt x="276809" y="1467928"/>
                  <a:pt x="281122" y="1535502"/>
                  <a:pt x="276809" y="1578634"/>
                </a:cubicBezTo>
                <a:cubicBezTo>
                  <a:pt x="272496" y="1621766"/>
                  <a:pt x="256681" y="1650520"/>
                  <a:pt x="250930" y="1673524"/>
                </a:cubicBezTo>
                <a:cubicBezTo>
                  <a:pt x="245179" y="1696528"/>
                  <a:pt x="319942" y="1705155"/>
                  <a:pt x="242304" y="1716657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7C6A05-FF4D-3942-5C60-C97E20885AC5}"/>
              </a:ext>
            </a:extLst>
          </p:cNvPr>
          <p:cNvSpPr/>
          <p:nvPr/>
        </p:nvSpPr>
        <p:spPr>
          <a:xfrm>
            <a:off x="5201728" y="5357004"/>
            <a:ext cx="543464" cy="819509"/>
          </a:xfrm>
          <a:custGeom>
            <a:avLst/>
            <a:gdLst>
              <a:gd name="connsiteX0" fmla="*/ 0 w 543464"/>
              <a:gd name="connsiteY0" fmla="*/ 819509 h 819509"/>
              <a:gd name="connsiteX1" fmla="*/ 232914 w 543464"/>
              <a:gd name="connsiteY1" fmla="*/ 793630 h 819509"/>
              <a:gd name="connsiteX2" fmla="*/ 448574 w 543464"/>
              <a:gd name="connsiteY2" fmla="*/ 560717 h 819509"/>
              <a:gd name="connsiteX3" fmla="*/ 526212 w 543464"/>
              <a:gd name="connsiteY3" fmla="*/ 232913 h 819509"/>
              <a:gd name="connsiteX4" fmla="*/ 543464 w 543464"/>
              <a:gd name="connsiteY4" fmla="*/ 0 h 81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464" h="819509">
                <a:moveTo>
                  <a:pt x="0" y="819509"/>
                </a:moveTo>
                <a:lnTo>
                  <a:pt x="232914" y="793630"/>
                </a:lnTo>
                <a:cubicBezTo>
                  <a:pt x="307676" y="750498"/>
                  <a:pt x="399691" y="654170"/>
                  <a:pt x="448574" y="560717"/>
                </a:cubicBezTo>
                <a:cubicBezTo>
                  <a:pt x="497457" y="467264"/>
                  <a:pt x="510397" y="326366"/>
                  <a:pt x="526212" y="232913"/>
                </a:cubicBezTo>
                <a:cubicBezTo>
                  <a:pt x="542027" y="139460"/>
                  <a:pt x="542745" y="69730"/>
                  <a:pt x="543464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5BF7A6-2801-2A56-5781-091311E0C960}"/>
              </a:ext>
            </a:extLst>
          </p:cNvPr>
          <p:cNvGrpSpPr/>
          <p:nvPr/>
        </p:nvGrpSpPr>
        <p:grpSpPr>
          <a:xfrm>
            <a:off x="3480745" y="3229417"/>
            <a:ext cx="2052720" cy="1497960"/>
            <a:chOff x="3480745" y="3229417"/>
            <a:chExt cx="2052720" cy="149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9F59E78-144F-2E27-1282-C03364A9FEE6}"/>
                    </a:ext>
                  </a:extLst>
                </p14:cNvPr>
                <p14:cNvContentPartPr/>
                <p14:nvPr/>
              </p14:nvContentPartPr>
              <p14:xfrm>
                <a:off x="3480745" y="3229417"/>
                <a:ext cx="1295640" cy="204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9F59E78-144F-2E27-1282-C03364A9FEE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74625" y="3223297"/>
                  <a:ext cx="1307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FB3E5C-B5AC-C543-8382-C68C31DD09D6}"/>
                    </a:ext>
                  </a:extLst>
                </p14:cNvPr>
                <p14:cNvContentPartPr/>
                <p14:nvPr/>
              </p14:nvContentPartPr>
              <p14:xfrm>
                <a:off x="3554185" y="3251017"/>
                <a:ext cx="370080" cy="9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FB3E5C-B5AC-C543-8382-C68C31DD09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48065" y="3244897"/>
                  <a:ext cx="3823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941AF9-A8AC-414B-8647-D8000BA103CB}"/>
                    </a:ext>
                  </a:extLst>
                </p14:cNvPr>
                <p14:cNvContentPartPr/>
                <p14:nvPr/>
              </p14:nvContentPartPr>
              <p14:xfrm>
                <a:off x="3536905" y="3267217"/>
                <a:ext cx="1648080" cy="1108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941AF9-A8AC-414B-8647-D8000BA103C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73905" y="3204577"/>
                  <a:ext cx="1773720" cy="12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0DC2F1-A0A5-D9BD-7907-B1DA0F8F0749}"/>
                    </a:ext>
                  </a:extLst>
                </p14:cNvPr>
                <p14:cNvContentPartPr/>
                <p14:nvPr/>
              </p14:nvContentPartPr>
              <p14:xfrm>
                <a:off x="5184265" y="3855817"/>
                <a:ext cx="169920" cy="443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0DC2F1-A0A5-D9BD-7907-B1DA0F8F074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21265" y="3793177"/>
                  <a:ext cx="29556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7F729D-B66B-FAC1-D0B6-A420545FB455}"/>
                    </a:ext>
                  </a:extLst>
                </p14:cNvPr>
                <p14:cNvContentPartPr/>
                <p14:nvPr/>
              </p14:nvContentPartPr>
              <p14:xfrm>
                <a:off x="5313145" y="3985417"/>
                <a:ext cx="76680" cy="450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7F729D-B66B-FAC1-D0B6-A420545FB45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50505" y="3922417"/>
                  <a:ext cx="20232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092CEE-E1E9-8B5F-EFF7-F009EAFCE3E2}"/>
                    </a:ext>
                  </a:extLst>
                </p14:cNvPr>
                <p14:cNvContentPartPr/>
                <p14:nvPr/>
              </p14:nvContentPartPr>
              <p14:xfrm>
                <a:off x="5400265" y="4166137"/>
                <a:ext cx="57240" cy="452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092CEE-E1E9-8B5F-EFF7-F009EAFCE3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37265" y="4103497"/>
                  <a:ext cx="18288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802AB9-99AC-3357-8EC6-875C6E169DDD}"/>
                    </a:ext>
                  </a:extLst>
                </p14:cNvPr>
                <p14:cNvContentPartPr/>
                <p14:nvPr/>
              </p14:nvContentPartPr>
              <p14:xfrm>
                <a:off x="5430865" y="4302937"/>
                <a:ext cx="102600" cy="424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802AB9-99AC-3357-8EC6-875C6E169D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67865" y="4239937"/>
                  <a:ext cx="228240" cy="55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A547771-D976-20DC-6C2F-02A80D14D2B9}"/>
                  </a:ext>
                </a:extLst>
              </p14:cNvPr>
              <p14:cNvContentPartPr/>
              <p14:nvPr/>
            </p14:nvContentPartPr>
            <p14:xfrm>
              <a:off x="3875305" y="5211577"/>
              <a:ext cx="1473480" cy="310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A547771-D976-20DC-6C2F-02A80D14D2B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12665" y="5148577"/>
                <a:ext cx="159912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46F8CCB-51FB-CA28-82C8-6EC9633EF61A}"/>
                  </a:ext>
                </a:extLst>
              </p14:cNvPr>
              <p14:cNvContentPartPr/>
              <p14:nvPr/>
            </p14:nvContentPartPr>
            <p14:xfrm>
              <a:off x="3444385" y="5896657"/>
              <a:ext cx="1044360" cy="496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46F8CCB-51FB-CA28-82C8-6EC9633EF61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81745" y="5833657"/>
                <a:ext cx="11700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BE68429-E9DC-572F-B6C4-24599C2AAE6A}"/>
                  </a:ext>
                </a:extLst>
              </p14:cNvPr>
              <p14:cNvContentPartPr/>
              <p14:nvPr/>
            </p14:nvContentPartPr>
            <p14:xfrm>
              <a:off x="6238345" y="3467737"/>
              <a:ext cx="524880" cy="1400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BE68429-E9DC-572F-B6C4-24599C2AAE6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75345" y="3404737"/>
                <a:ext cx="650520" cy="15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B883F13-8FDA-E9AC-6FB7-B3946ADC87F1}"/>
                  </a:ext>
                </a:extLst>
              </p14:cNvPr>
              <p14:cNvContentPartPr/>
              <p14:nvPr/>
            </p14:nvContentPartPr>
            <p14:xfrm>
              <a:off x="6184345" y="3092977"/>
              <a:ext cx="756720" cy="1920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B883F13-8FDA-E9AC-6FB7-B3946ADC87F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21705" y="3029977"/>
                <a:ext cx="882360" cy="20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7503C5D-32C9-3BBF-346A-25E9ED0E0859}"/>
                  </a:ext>
                </a:extLst>
              </p14:cNvPr>
              <p14:cNvContentPartPr/>
              <p14:nvPr/>
            </p14:nvContentPartPr>
            <p14:xfrm>
              <a:off x="6847465" y="3320497"/>
              <a:ext cx="597240" cy="51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7503C5D-32C9-3BBF-346A-25E9ED0E085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84825" y="3257857"/>
                <a:ext cx="722880" cy="1767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53B4D318-FBA7-5A0C-62D0-46ED0F190893}"/>
              </a:ext>
            </a:extLst>
          </p:cNvPr>
          <p:cNvSpPr/>
          <p:nvPr/>
        </p:nvSpPr>
        <p:spPr>
          <a:xfrm>
            <a:off x="4557623" y="5850941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6EB944-488A-797B-83D4-2384D674A43C}"/>
              </a:ext>
            </a:extLst>
          </p:cNvPr>
          <p:cNvSpPr/>
          <p:nvPr/>
        </p:nvSpPr>
        <p:spPr>
          <a:xfrm>
            <a:off x="2858893" y="2729198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6D751F2-AB5F-F539-99AD-4188A3A70241}"/>
              </a:ext>
            </a:extLst>
          </p:cNvPr>
          <p:cNvSpPr/>
          <p:nvPr/>
        </p:nvSpPr>
        <p:spPr>
          <a:xfrm>
            <a:off x="5438394" y="4731421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4008D1F-06C8-56B2-23F4-D5DF5CD79882}"/>
              </a:ext>
            </a:extLst>
          </p:cNvPr>
          <p:cNvSpPr/>
          <p:nvPr/>
        </p:nvSpPr>
        <p:spPr>
          <a:xfrm>
            <a:off x="7121215" y="3444171"/>
            <a:ext cx="646980" cy="651143"/>
          </a:xfrm>
          <a:prstGeom prst="ellipse">
            <a:avLst/>
          </a:prstGeom>
          <a:solidFill>
            <a:srgbClr val="FF00FF">
              <a:alpha val="40000"/>
            </a:srgbClr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ate Placeholder 42">
            <a:extLst>
              <a:ext uri="{FF2B5EF4-FFF2-40B4-BE49-F238E27FC236}">
                <a16:creationId xmlns:a16="http://schemas.microsoft.com/office/drawing/2014/main" id="{AAA60BE2-5E9C-081F-7F15-CDB3838C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8241-9D17-4251-987D-BB6CB193AB2C}" type="datetime1">
              <a:rPr lang="en-US" smtClean="0"/>
              <a:t>8/28/2023</a:t>
            </a:fld>
            <a:endParaRPr lang="en-US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079FC1BF-BCCF-7C85-BE77-70E05E29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3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CEF9-A04C-53E3-081C-6456435E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8573-7462-2B7E-7EE0-51BD21CA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8634"/>
            <a:ext cx="8915400" cy="4332588"/>
          </a:xfrm>
        </p:spPr>
        <p:txBody>
          <a:bodyPr/>
          <a:lstStyle/>
          <a:p>
            <a:r>
              <a:rPr lang="en-US" dirty="0"/>
              <a:t>In our implementation</a:t>
            </a:r>
          </a:p>
          <a:p>
            <a:pPr lvl="1"/>
            <a:r>
              <a:rPr lang="en-US" dirty="0"/>
              <a:t>A priority queue will be used.</a:t>
            </a:r>
          </a:p>
          <a:p>
            <a:pPr lvl="1"/>
            <a:r>
              <a:rPr lang="en-US" dirty="0"/>
              <a:t>Edges will be inserted in the priority queue.</a:t>
            </a:r>
          </a:p>
          <a:p>
            <a:pPr lvl="1"/>
            <a:r>
              <a:rPr lang="en-US" dirty="0"/>
              <a:t>Insertion in priority queue takes O(log N) time, Here it will be O(log E).</a:t>
            </a:r>
          </a:p>
          <a:p>
            <a:pPr lvl="1"/>
            <a:r>
              <a:rPr lang="en-US" dirty="0"/>
              <a:t>Removing element takes equal time.</a:t>
            </a:r>
          </a:p>
          <a:p>
            <a:pPr lvl="1"/>
            <a:r>
              <a:rPr lang="en-US" dirty="0"/>
              <a:t>Element can be removed E times.</a:t>
            </a:r>
          </a:p>
          <a:p>
            <a:pPr lvl="1"/>
            <a:r>
              <a:rPr lang="en-US" dirty="0"/>
              <a:t>Total complexity – </a:t>
            </a:r>
            <a:r>
              <a:rPr lang="en-US" b="1" dirty="0"/>
              <a:t>O(E log 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DA4F-ABEF-F12A-9307-F5091764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9EF7-F01B-4599-983E-80E3E0E7F242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73E14-4A17-C19B-F7B9-B9AF327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Subgraph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EFC2C-3D36-AF87-49C7-A9D8AB533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206" y="1947641"/>
            <a:ext cx="3296110" cy="37819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FF211-FE00-9B90-6677-CFFAB4058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739" y="670590"/>
            <a:ext cx="2312933" cy="2003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AABA35-3895-802C-9071-71E6A9BCC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529" y="3227983"/>
            <a:ext cx="2872311" cy="2003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7DCAE7-01B9-B715-50B0-FC1A75315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877" y="3199419"/>
            <a:ext cx="3258005" cy="2429214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25B9C2B-526E-212F-CC33-5790F569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2361-B44F-418A-A37D-351207CAB8E2}" type="datetime1">
              <a:rPr lang="en-US" smtClean="0"/>
              <a:t>8/28/2023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7039A9B-D80A-9ACF-AC3F-949F1DA5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0471-0997-6295-226E-1FAF021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513"/>
            <a:ext cx="8915400" cy="430670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subgraph of graph G that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Contains all the vertices of G.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Edges connects all the vertices without any cycle.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22B7A-3B59-507D-0CD0-DF8B8849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77D5-1DDD-4A7E-BC9A-45A8C790D134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90FC2-5D21-AEB2-BCFE-F4B353B7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7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Spanning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EFC2C-3D36-AF87-49C7-A9D8AB533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206" y="1947641"/>
            <a:ext cx="3296110" cy="378195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9C37D1-1338-2FEB-18E6-204342025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332" y="257423"/>
            <a:ext cx="2392471" cy="2802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83E1CE-A20D-0DF4-5FAB-8296643C5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214" y="3426719"/>
            <a:ext cx="2433107" cy="2624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EC7C4D-1DE5-A93C-EACF-4B380FF4A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285" y="3426718"/>
            <a:ext cx="2529327" cy="262463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2E5B1AE-B043-C23C-C4A7-F1C0B664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9719-93F3-4C87-A174-40B61D34A1DE}" type="datetime1">
              <a:rPr lang="en-US" smtClean="0"/>
              <a:t>8/28/2023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E4958E4-178F-6AFF-3391-A5273C9B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5AA-473F-E251-4F03-647BFAD6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3754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0471-0997-6295-226E-1FAF0217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513"/>
            <a:ext cx="8915400" cy="430670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graph might have multiple spanning tree.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Consider weighted graph now.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Let us define the cost of a spanning tree as the sum of weights of the edge.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As the name speaks Minimum Spanning Tree (MST) is a spanning tree with minimum cost.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9CD7-3582-4130-9E72-C0A71DDC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96F5-1141-426A-9019-AA8BC53A365D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A4774-7792-B17D-C6DD-FF0BFD6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6302-BF51-8B66-F301-7AF8D030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C314F4-E943-8592-F533-0D1AA40DB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313" y="1623760"/>
            <a:ext cx="3391373" cy="3610479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4DFE08-A8F2-7C80-6428-2BF6F3DE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D03D-2277-48E8-AC11-133F81E617F8}" type="datetime1">
              <a:rPr lang="en-US" smtClean="0"/>
              <a:t>8/28/2023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218F7-2971-B2C2-44F1-7AE12D38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BA54-C6FA-D94B-0211-23B94097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13450-2D35-BC43-D94E-6ED99454D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7802" y="1905000"/>
            <a:ext cx="3276958" cy="377825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5DA389-3454-95FA-9207-5C860ED9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842A-EA9C-4241-8830-FC36BC0AF3A1}" type="datetime1">
              <a:rPr lang="en-US" smtClean="0"/>
              <a:t>8/28/2023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98A2D-D511-2E77-FBE8-F55C71FE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8C04-2B6C-4C1B-8E57-0A503E5AB3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772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656</TotalTime>
  <Words>761</Words>
  <Application>Microsoft Office PowerPoint</Application>
  <PresentationFormat>Widescreen</PresentationFormat>
  <Paragraphs>170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Century Gothic</vt:lpstr>
      <vt:lpstr>Verdana</vt:lpstr>
      <vt:lpstr>Wingdings 3</vt:lpstr>
      <vt:lpstr>Wisp</vt:lpstr>
      <vt:lpstr>Minimum Spanning Tree</vt:lpstr>
      <vt:lpstr>Tree</vt:lpstr>
      <vt:lpstr>Subgraph</vt:lpstr>
      <vt:lpstr>Subgraph</vt:lpstr>
      <vt:lpstr>Spanning Tree</vt:lpstr>
      <vt:lpstr>Spanning Tree</vt:lpstr>
      <vt:lpstr>Minimum Spanning Tree</vt:lpstr>
      <vt:lpstr>Minimum Spanning Tree</vt:lpstr>
      <vt:lpstr>Minimum Spanning Tree</vt:lpstr>
      <vt:lpstr>Algorithms to find MST</vt:lpstr>
      <vt:lpstr>Prim’s Algorithm</vt:lpstr>
      <vt:lpstr>Prim’s Algorithm</vt:lpstr>
      <vt:lpstr>Prim’s Algorithm (Working Procedure)</vt:lpstr>
      <vt:lpstr>Prim’s Algorithm (Working Procedure)</vt:lpstr>
      <vt:lpstr>Prim’s Algorithm (Working Procedure)</vt:lpstr>
      <vt:lpstr>Prim’s Algorithm (Working Procedure)</vt:lpstr>
      <vt:lpstr>Prim’s Algorithm (Example)</vt:lpstr>
      <vt:lpstr>Prim’s Algorithm (Example)</vt:lpstr>
      <vt:lpstr>Prim’s Algorithm (Example)</vt:lpstr>
      <vt:lpstr>Prim’s Algorithm (Example)</vt:lpstr>
      <vt:lpstr>Prim’s Algorithm (Example)</vt:lpstr>
      <vt:lpstr>Prim’s Algorithm (Example)</vt:lpstr>
      <vt:lpstr>Prim’s Algorithm (Example)</vt:lpstr>
      <vt:lpstr>Prim’s Algorithm (Example)</vt:lpstr>
      <vt:lpstr>Prim’s Algorithm (Example)</vt:lpstr>
      <vt:lpstr>Prim’s Algorithm (Example)</vt:lpstr>
      <vt:lpstr>Prim’s Algorithm (Example)</vt:lpstr>
      <vt:lpstr>Prim’s Algorithm (Example)</vt:lpstr>
      <vt:lpstr>Prim’s Algorithm (Example)</vt:lpstr>
      <vt:lpstr>Prim’s Algorithm (Example)</vt:lpstr>
      <vt:lpstr>Prim’s Algorithm (Example)</vt:lpstr>
      <vt:lpstr>Prim’s Algorithm (Example)</vt:lpstr>
      <vt:lpstr>Prim’s Algorithm (Example)</vt:lpstr>
      <vt:lpstr>Prim’s Algorithm (Example)</vt:lpstr>
      <vt:lpstr>Complexity of Prim’s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Md Mehrab Hossain Opi</dc:creator>
  <cp:lastModifiedBy>Md Mehrab Hossain Opi</cp:lastModifiedBy>
  <cp:revision>1</cp:revision>
  <dcterms:created xsi:type="dcterms:W3CDTF">2023-08-27T16:22:28Z</dcterms:created>
  <dcterms:modified xsi:type="dcterms:W3CDTF">2023-08-28T03:18:28Z</dcterms:modified>
</cp:coreProperties>
</file>