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8093-C633-4FED-BBAE-20BB2887F54F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3DE2-67D2-44FE-BA8D-B7A231225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75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8093-C633-4FED-BBAE-20BB2887F54F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3DE2-67D2-44FE-BA8D-B7A231225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38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8093-C633-4FED-BBAE-20BB2887F54F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3DE2-67D2-44FE-BA8D-B7A231225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66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8093-C633-4FED-BBAE-20BB2887F54F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3DE2-67D2-44FE-BA8D-B7A231225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18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8093-C633-4FED-BBAE-20BB2887F54F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3DE2-67D2-44FE-BA8D-B7A231225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25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8093-C633-4FED-BBAE-20BB2887F54F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3DE2-67D2-44FE-BA8D-B7A231225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35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8093-C633-4FED-BBAE-20BB2887F54F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3DE2-67D2-44FE-BA8D-B7A231225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9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8093-C633-4FED-BBAE-20BB2887F54F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3DE2-67D2-44FE-BA8D-B7A231225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84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8093-C633-4FED-BBAE-20BB2887F54F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3DE2-67D2-44FE-BA8D-B7A231225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99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8093-C633-4FED-BBAE-20BB2887F54F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3DE2-67D2-44FE-BA8D-B7A231225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8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8093-C633-4FED-BBAE-20BB2887F54F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3DE2-67D2-44FE-BA8D-B7A231225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85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68093-C633-4FED-BBAE-20BB2887F54F}" type="datetimeFigureOut">
              <a:rPr lang="en-IN" smtClean="0"/>
              <a:t>28-12-2022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A3DE2-67D2-44FE-BA8D-B7A231225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37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524" y="1903413"/>
            <a:ext cx="10353675" cy="2387600"/>
          </a:xfrm>
        </p:spPr>
        <p:txBody>
          <a:bodyPr/>
          <a:lstStyle/>
          <a:p>
            <a:r>
              <a:rPr lang="en-US" dirty="0" smtClean="0"/>
              <a:t>Edmonds Karp Vs Ford Fulkerson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855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Edmonds-Karp is a maximum flow algorithm. This is a specific implementation of the Ford-Fulkerson algorithm that uses different techniques for finding augmenting paths.</a:t>
            </a:r>
          </a:p>
          <a:p>
            <a:pPr fontAlgn="base"/>
            <a:r>
              <a:rPr lang="en-US" dirty="0" smtClean="0"/>
              <a:t>The Ford-Fulkerson method is used to find the maximum flow. Maximum flow is very useful for finding bipartite matching.</a:t>
            </a:r>
            <a:br>
              <a:rPr lang="en-US" dirty="0" smtClean="0"/>
            </a:br>
            <a:r>
              <a:rPr lang="en-US" dirty="0" smtClean="0"/>
              <a:t>At a high level, Ford-Fulkerson says that we want to repeatedly find an augmenting path from source to sink (s-&gt;t) in the flow graph, augment flow and repeat until no more paths exist.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37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dirty="0" smtClean="0"/>
              <a:t>The key takeaway here is that the Ford-Fulkerson method does not specify how to actually find augmenting paths. This is where optimizations come into play. There are many articles where we see that this method uses a DFS to find augmenting paths that take O(</a:t>
            </a:r>
            <a:r>
              <a:rPr lang="en-US" dirty="0" err="1" smtClean="0"/>
              <a:t>Ff</a:t>
            </a:r>
            <a:r>
              <a:rPr lang="en-US" dirty="0" smtClean="0"/>
              <a:t>) where E is the number of the edges and f is the </a:t>
            </a:r>
            <a:r>
              <a:rPr lang="en-US" dirty="0" err="1" smtClean="0"/>
              <a:t>maxflow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Each edge of the flow graph has a certain flow and capacity specified by the fraction adjacent to each edge. Initially, the flow through each edge is 0 and the capacity is non-negative.</a:t>
            </a:r>
          </a:p>
          <a:p>
            <a:pPr fontAlgn="base"/>
            <a:r>
              <a:rPr lang="en-US" dirty="0" smtClean="0"/>
              <a:t>To find the maximum flow (and min-cut as a product) the Ford-Fulkerson method repeatedly finds augmenting graphs through the residual graphs and augments the flow until no more augmenting paths can be found.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2312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Edmonds Karp Vs Ford Fulkerson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</cp:revision>
  <dcterms:created xsi:type="dcterms:W3CDTF">2022-12-28T10:59:50Z</dcterms:created>
  <dcterms:modified xsi:type="dcterms:W3CDTF">2022-12-28T11:00:47Z</dcterms:modified>
</cp:coreProperties>
</file>