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7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77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A5987-07C0-479A-8087-1FFB56E97BAE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16F7-AEE8-4094-AA41-90824A4E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1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15FD-A452-440B-8F1E-8D02CCEC3B05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94A5-817C-493A-92F5-7791517F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7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15FD-A452-440B-8F1E-8D02CCEC3B05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94A5-817C-493A-92F5-7791517F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5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15FD-A452-440B-8F1E-8D02CCEC3B05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94A5-817C-493A-92F5-7791517F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0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4818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15FD-A452-440B-8F1E-8D02CCEC3B05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94A5-817C-493A-92F5-7791517F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2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15FD-A452-440B-8F1E-8D02CCEC3B05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94A5-817C-493A-92F5-7791517F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15FD-A452-440B-8F1E-8D02CCEC3B05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94A5-817C-493A-92F5-7791517F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15FD-A452-440B-8F1E-8D02CCEC3B05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94A5-817C-493A-92F5-7791517F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15FD-A452-440B-8F1E-8D02CCEC3B05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94A5-817C-493A-92F5-7791517F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15FD-A452-440B-8F1E-8D02CCEC3B05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94A5-817C-493A-92F5-7791517F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15FD-A452-440B-8F1E-8D02CCEC3B05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94A5-817C-493A-92F5-7791517F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4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15FD-A452-440B-8F1E-8D02CCEC3B05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94A5-817C-493A-92F5-7791517F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1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E15FD-A452-440B-8F1E-8D02CCEC3B05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94A5-817C-493A-92F5-7791517F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3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Memory Banking in Microprocessor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Farhan Sadaf</a:t>
            </a:r>
          </a:p>
          <a:p>
            <a:r>
              <a:rPr lang="en-US" dirty="0" smtClean="0"/>
              <a:t>Lecturer, Dept.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6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8086 processor provides a 16-bit data bus. So It is capable of transferring 16 bits in one cycle.</a:t>
            </a:r>
          </a:p>
          <a:p>
            <a:r>
              <a:rPr lang="en-US" dirty="0"/>
              <a:t>B</a:t>
            </a:r>
            <a:r>
              <a:rPr lang="en-US" dirty="0" smtClean="0"/>
              <a:t>ut each memory location is only of a byte(8 bits), therefore we need two cycles to access 16 bits(8 bit each) from two different memory locations.</a:t>
            </a:r>
          </a:p>
          <a:p>
            <a:r>
              <a:rPr lang="en-US" dirty="0" smtClean="0"/>
              <a:t>Through Memory banking, our goal is to access two consecutive memory locations in one cycle(transfer 16 bits).</a:t>
            </a:r>
          </a:p>
        </p:txBody>
      </p:sp>
    </p:spTree>
    <p:extLst>
      <p:ext uri="{BB962C8B-B14F-4D97-AF65-F5344CB8AC3E}">
        <p14:creationId xmlns:p14="http://schemas.microsoft.com/office/powerpoint/2010/main" val="86180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93" y="2617244"/>
            <a:ext cx="8917675" cy="4078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Banking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memory is equally divided into two parts(banks).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Even bank (Lower Bank): Contains even addresses.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Odd bank (Higher Bank): Contains odd addresses.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87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Banking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nly 19 bits can be used for addressing  (A</a:t>
            </a:r>
            <a:r>
              <a:rPr lang="en-US" baseline="-25000" dirty="0" smtClean="0"/>
              <a:t>1 </a:t>
            </a:r>
            <a:r>
              <a:rPr lang="en-US" dirty="0" smtClean="0"/>
              <a:t>to A</a:t>
            </a:r>
            <a:r>
              <a:rPr lang="en-US" baseline="-25000" dirty="0" smtClean="0"/>
              <a:t>19</a:t>
            </a:r>
            <a:r>
              <a:rPr lang="en-US" dirty="0" smtClean="0"/>
              <a:t>).</a:t>
            </a:r>
          </a:p>
          <a:p>
            <a:r>
              <a:rPr lang="en-US" dirty="0"/>
              <a:t>A</a:t>
            </a:r>
            <a:r>
              <a:rPr lang="en-US" baseline="-25000" dirty="0" smtClean="0"/>
              <a:t>0 </a:t>
            </a:r>
            <a:r>
              <a:rPr lang="en-US" dirty="0" smtClean="0"/>
              <a:t>is used for enabling / disabling the even bank.</a:t>
            </a:r>
          </a:p>
          <a:p>
            <a:r>
              <a:rPr lang="en-US" dirty="0" smtClean="0"/>
              <a:t>BHE is used for enabling / disabling odd bank.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4731" y="2428422"/>
            <a:ext cx="5397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24713"/>
              </p:ext>
            </p:extLst>
          </p:nvPr>
        </p:nvGraphicFramePr>
        <p:xfrm>
          <a:off x="1866872" y="3271852"/>
          <a:ext cx="845825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669"/>
                <a:gridCol w="921345"/>
                <a:gridCol w="64682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baseline="0" dirty="0" smtClean="0"/>
                        <a:t>BHE</a:t>
                      </a:r>
                      <a:endParaRPr lang="en-US" sz="2400" b="1" u="none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r>
                        <a:rPr lang="en-US" sz="2400" b="1" baseline="-25000" dirty="0" smtClean="0"/>
                        <a:t>0</a:t>
                      </a:r>
                      <a:endParaRPr lang="en-US" sz="2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Type </a:t>
                      </a:r>
                      <a:r>
                        <a:rPr lang="en-US" sz="2400" b="1" dirty="0" smtClean="0"/>
                        <a:t>of transfer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16-bit data transfer from both Odd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and Even Banks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8-bit </a:t>
                      </a:r>
                      <a:r>
                        <a:rPr lang="en-US" sz="2400" dirty="0" smtClean="0"/>
                        <a:t>data transfer from </a:t>
                      </a:r>
                      <a:r>
                        <a:rPr lang="en-US" sz="2400" dirty="0" smtClean="0"/>
                        <a:t>Odd Bank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8-bit </a:t>
                      </a:r>
                      <a:r>
                        <a:rPr lang="en-US" sz="2400" dirty="0" smtClean="0"/>
                        <a:t>data transfer from </a:t>
                      </a:r>
                      <a:r>
                        <a:rPr lang="en-US" sz="2400" dirty="0" smtClean="0"/>
                        <a:t>Even Bank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None (Idle)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119116" y="3371847"/>
            <a:ext cx="5397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70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Memories starting at even address take 1 cycle and odd address 2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hen 16 bit memory having starting at even location (say 4) is addressed, both 4 (A</a:t>
            </a:r>
            <a:r>
              <a:rPr lang="en-US" baseline="-25000" dirty="0" smtClean="0"/>
              <a:t>0-20</a:t>
            </a:r>
            <a:r>
              <a:rPr lang="en-US" dirty="0" smtClean="0"/>
              <a:t>=0000… 0100) and 5 (A</a:t>
            </a:r>
            <a:r>
              <a:rPr lang="en-US" baseline="-25000" dirty="0" smtClean="0"/>
              <a:t>0-20</a:t>
            </a:r>
            <a:r>
              <a:rPr lang="en-US" dirty="0" smtClean="0"/>
              <a:t>=0000… 0101) are simultaneously enabled as A</a:t>
            </a:r>
            <a:r>
              <a:rPr lang="en-US" baseline="-25000" dirty="0" smtClean="0"/>
              <a:t>1-19 </a:t>
            </a:r>
            <a:r>
              <a:rPr lang="en-US" dirty="0" smtClean="0"/>
              <a:t>(0000…010X) are considered.</a:t>
            </a:r>
          </a:p>
          <a:p>
            <a:r>
              <a:rPr lang="en-US" dirty="0" smtClean="0"/>
              <a:t>Suppose we need to fetch data from 4</a:t>
            </a:r>
            <a:r>
              <a:rPr lang="en-US" baseline="30000" dirty="0" smtClean="0"/>
              <a:t>th</a:t>
            </a:r>
            <a:r>
              <a:rPr lang="en-US" dirty="0" smtClean="0"/>
              <a:t> and 5</a:t>
            </a:r>
            <a:r>
              <a:rPr lang="en-US" baseline="30000" dirty="0" smtClean="0"/>
              <a:t>th</a:t>
            </a:r>
            <a:r>
              <a:rPr lang="en-US" dirty="0" smtClean="0"/>
              <a:t> address (starting at even address), thus read/write operation can be done simultaneously in a cycle.</a:t>
            </a:r>
          </a:p>
          <a:p>
            <a:r>
              <a:rPr lang="en-US" dirty="0" smtClean="0"/>
              <a:t>But in case first memory cycle is 5</a:t>
            </a:r>
            <a:r>
              <a:rPr lang="en-US" baseline="30000" dirty="0" smtClean="0"/>
              <a:t>th</a:t>
            </a:r>
            <a:r>
              <a:rPr lang="en-US" dirty="0" smtClean="0"/>
              <a:t> and we need to fetch data from 5</a:t>
            </a:r>
            <a:r>
              <a:rPr lang="en-US" baseline="30000" dirty="0" smtClean="0"/>
              <a:t>th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address </a:t>
            </a:r>
            <a:r>
              <a:rPr lang="en-US" dirty="0" smtClean="0"/>
              <a:t>(starting at odd address), only odd bank is enabled in the first cycle. And the even bank is enabled in second cycle. Thus taking 2 cycles for read/write.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21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328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Memory Banking in Microprocessor</vt:lpstr>
      <vt:lpstr>Memory Banking</vt:lpstr>
      <vt:lpstr>Memory Banking (Cont.)</vt:lpstr>
      <vt:lpstr>Memory Banking (Cont.)</vt:lpstr>
      <vt:lpstr>Memories starting at even address take 1 cycle and odd address 2 cycles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Banking in Microprocessor</dc:title>
  <dc:creator>Microsoft account</dc:creator>
  <cp:lastModifiedBy>Microsoft account</cp:lastModifiedBy>
  <cp:revision>10</cp:revision>
  <dcterms:created xsi:type="dcterms:W3CDTF">2023-11-12T15:37:52Z</dcterms:created>
  <dcterms:modified xsi:type="dcterms:W3CDTF">2023-11-12T16:07:54Z</dcterms:modified>
</cp:coreProperties>
</file>