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5E9C0-4D1A-4140-959E-FCFE28181EC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271A-D6D6-4215-BF30-E9CE52FD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271A-D6D6-4215-BF30-E9CE52FD3C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271A-D6D6-4215-BF30-E9CE52FD3C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49E1-0846-4D6C-AD72-C2BFF01D1281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3E1C-DB45-4D5B-8D39-EF5AC25A3135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5A7-940E-4357-B958-1062F0C2085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9D48-6AAD-4BB8-841F-2F8BCBE72905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CD4E-0D28-4D01-84BE-6A6FFF1FA1A5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5229-BDC9-4146-B416-743BCFFFBC26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5050-BBBB-4CB6-8BC6-2DFF6CF5548C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21C3-9460-4326-8FDC-764AEFFE9F78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B709-5F3C-4A66-933B-36B180B239C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F87B1B-AD44-4837-8F84-24E4F1B80D6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B9508F-FD75-4439-990B-23312A5640CC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20585B-EA60-4182-B2C0-D8E8B24F0828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943" y="2257425"/>
            <a:ext cx="10058400" cy="1383186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8086 Interrupts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1845734"/>
            <a:ext cx="11115674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Most Microprocessors allow normal program execution to be interrupted by some external signal or by a special instruction in the program.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/>
                </a:solidFill>
              </a:rPr>
              <a:t> In response to an interrupt, the microprocessor stops executing it’s current program and call a procedure which serves the interrupt.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D7A-5883-4AB2-B7C1-C8675C135971}" type="datetime1">
              <a:rPr lang="en-US" smtClean="0"/>
              <a:t>10/11/2023</a:t>
            </a:fld>
            <a:fld id="{701E31E0-A475-4936-A8F2-7F4D88C681E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406825"/>
            <a:ext cx="9440034" cy="7623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Sources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An 8086 interrupt can come from any one of the three sources.</a:t>
            </a:r>
          </a:p>
          <a:p>
            <a: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External signal applied to NMI pin or INTR input pin . . . . Hardware interrupt</a:t>
            </a:r>
          </a:p>
          <a:p>
            <a: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Execution of Interrupt instruction, INT . . . . software interrupt</a:t>
            </a:r>
          </a:p>
          <a:p>
            <a: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Some error condition produced by executing an instruction i.e. divide by zero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F139-8853-4724-96F1-066368A069B1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0062"/>
            <a:ext cx="10058400" cy="965835"/>
          </a:xfrm>
        </p:spPr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8086 </a:t>
            </a:r>
            <a:r>
              <a:rPr lang="en-US" b="1" dirty="0" smtClean="0">
                <a:solidFill>
                  <a:schemeClr val="bg2"/>
                </a:solidFill>
              </a:rPr>
              <a:t>Interrupt </a:t>
            </a:r>
            <a:r>
              <a:rPr lang="en-US" b="1" dirty="0">
                <a:solidFill>
                  <a:schemeClr val="bg2"/>
                </a:solidFill>
              </a:rPr>
              <a:t>R</a:t>
            </a:r>
            <a:r>
              <a:rPr lang="en-US" b="1" dirty="0" smtClean="0">
                <a:solidFill>
                  <a:schemeClr val="bg2"/>
                </a:solidFill>
              </a:rPr>
              <a:t>esponse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11" y="1829637"/>
            <a:ext cx="6567562" cy="402272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2F36-A3BD-45CC-B957-CA76498C518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7FCA-8AD4-4D45-AAD2-F727F4E3B3F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2575953" y="641869"/>
            <a:ext cx="10083338" cy="15524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8086 interrupt-pointer table</a:t>
            </a:r>
            <a:endParaRPr 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6" y="102074"/>
            <a:ext cx="5488778" cy="66751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7733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Divide-By-Zero Interrupt- type 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 of DIV or IDIV operation is too large to fit in destination register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Type 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</a:t>
            </a:r>
            <a:r>
              <a:rPr lang="en-US" dirty="0" err="1" smtClean="0">
                <a:solidFill>
                  <a:schemeClr val="bg1"/>
                </a:solidFill>
              </a:rPr>
              <a:t>ip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from 00000h and 00002h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1644-2449-47A4-BD8C-C5D5DEBD47A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Software Interrupts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21886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INT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instruction can be used to cause the 8086 to do any one of the 256 possible interrupt types.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FFD-68B3-4785-BD2E-927778891733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IF (Interrupt Flag) is automatically cleared as part of the response of an 8086 to an interrupt.</a:t>
            </a:r>
          </a:p>
          <a:p>
            <a:endParaRPr lang="en-US" sz="4000" b="1" dirty="0"/>
          </a:p>
          <a:p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9D70-D96F-4E0F-BC05-69408BDA057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Priority of 8086 Interrupts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38" y="1846263"/>
            <a:ext cx="7580124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760-122C-4AA1-B068-357B14A1204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1100</TotalTime>
  <Words>204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8086 Interrupts</vt:lpstr>
      <vt:lpstr>PowerPoint Presentation</vt:lpstr>
      <vt:lpstr>Sources</vt:lpstr>
      <vt:lpstr>8086 Interrupt Response</vt:lpstr>
      <vt:lpstr>PowerPoint Presentation</vt:lpstr>
      <vt:lpstr>Divide-By-Zero Interrupt- type 0</vt:lpstr>
      <vt:lpstr>Software Interrupts</vt:lpstr>
      <vt:lpstr>PowerPoint Presentation</vt:lpstr>
      <vt:lpstr>Priority of 8086 Interrupts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Interrupts</dc:title>
  <dc:creator>sunanda</dc:creator>
  <cp:lastModifiedBy>Muhammad Sheikh Sadi</cp:lastModifiedBy>
  <cp:revision>31</cp:revision>
  <dcterms:created xsi:type="dcterms:W3CDTF">2018-10-20T14:19:26Z</dcterms:created>
  <dcterms:modified xsi:type="dcterms:W3CDTF">2023-10-11T04:31:52Z</dcterms:modified>
</cp:coreProperties>
</file>