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6" r:id="rId7"/>
    <p:sldId id="291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28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445" y="523883"/>
            <a:ext cx="9165534" cy="691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6675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0555" y="414190"/>
            <a:ext cx="5311309" cy="689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8539" y="414190"/>
            <a:ext cx="5922345" cy="6142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830" y="1291733"/>
            <a:ext cx="7395097" cy="539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04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786" y="38100"/>
            <a:ext cx="8773844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38100"/>
            <a:ext cx="9995916" cy="749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combinepdf.pdf</dc:title>
  <dc:creator>sheik</dc:creator>
  <cp:lastModifiedBy>Muhammad Sheikh Sadi</cp:lastModifiedBy>
  <cp:revision>5</cp:revision>
  <dcterms:created xsi:type="dcterms:W3CDTF">2023-10-30T13:45:51Z</dcterms:created>
  <dcterms:modified xsi:type="dcterms:W3CDTF">2023-10-30T16:43:17Z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2023-10-01T00:00:00Z</vt:filetime>
  </property>
  <property fmtid="{D5CDD505-2E9C-101B-9397-08002B2CF9AE}" pid="3" name="LastSaved">
    <vt:filetime>2023-10-30T00:00:00Z</vt:filetime>
  </property>
</Properties>
</file>