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6" r:id="rId2"/>
    <p:sldId id="260" r:id="rId3"/>
    <p:sldId id="258" r:id="rId4"/>
    <p:sldId id="259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65625" autoAdjust="0"/>
  </p:normalViewPr>
  <p:slideViewPr>
    <p:cSldViewPr>
      <p:cViewPr varScale="1">
        <p:scale>
          <a:sx n="80" d="100"/>
          <a:sy n="80" d="100"/>
        </p:scale>
        <p:origin x="88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E31FA6-D345-4E07-9884-407C3EF0388F}" type="datetimeFigureOut">
              <a:rPr lang="en-US" smtClean="0"/>
              <a:pPr/>
              <a:t>8/28/2023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6FDB23-F01E-425F-81EF-5556F51989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267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9AA7B-BB0D-47C7-BC6D-3D64263EAF00}" type="datetime1">
              <a:rPr lang="en-US" smtClean="0"/>
              <a:pPr/>
              <a:t>8/28/2023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B20A8-7C3C-4F04-8ECB-75C0D7C2F1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90395-A505-441B-AC15-848510C3BF69}" type="datetime1">
              <a:rPr lang="en-US" smtClean="0"/>
              <a:pPr/>
              <a:t>8/28/2023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B20A8-7C3C-4F04-8ECB-75C0D7C2F1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FD23-DB4E-4763-BD31-ADD455DC792F}" type="datetime1">
              <a:rPr lang="en-US" smtClean="0"/>
              <a:pPr/>
              <a:t>8/28/2023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B20A8-7C3C-4F04-8ECB-75C0D7C2F1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C9187-5BAB-4EBB-9958-3891F7906BA9}" type="datetime1">
              <a:rPr lang="en-US" smtClean="0"/>
              <a:pPr/>
              <a:t>8/28/2023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B20A8-7C3C-4F04-8ECB-75C0D7C2F1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E08C8-E278-4559-893F-97BB31C8FD5A}" type="datetime1">
              <a:rPr lang="en-US" smtClean="0"/>
              <a:pPr/>
              <a:t>8/28/2023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B20A8-7C3C-4F04-8ECB-75C0D7C2F1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34351-0F83-4A76-AFDC-74BB7221D689}" type="datetime1">
              <a:rPr lang="en-US" smtClean="0"/>
              <a:pPr/>
              <a:t>8/28/2023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B20A8-7C3C-4F04-8ECB-75C0D7C2F1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3450F-B821-441A-906E-A292385604C4}" type="datetime1">
              <a:rPr lang="en-US" smtClean="0"/>
              <a:pPr/>
              <a:t>8/28/2023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B20A8-7C3C-4F04-8ECB-75C0D7C2F1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DD3C0-B913-400E-B2A6-BC2F13EF82AE}" type="datetime1">
              <a:rPr lang="en-US" smtClean="0"/>
              <a:pPr/>
              <a:t>8/28/2023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B20A8-7C3C-4F04-8ECB-75C0D7C2F1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C3F53-F791-454A-874A-03926D922DB4}" type="datetime1">
              <a:rPr lang="en-US" smtClean="0"/>
              <a:pPr/>
              <a:t>8/28/2023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B20A8-7C3C-4F04-8ECB-75C0D7C2F1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6F49-83D9-421B-8787-9EA8BB014CAC}" type="datetime1">
              <a:rPr lang="en-US" smtClean="0"/>
              <a:pPr/>
              <a:t>8/28/2023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B20A8-7C3C-4F04-8ECB-75C0D7C2F1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F6D6C-8474-44EB-8D09-BFC6D08E9583}" type="datetime1">
              <a:rPr lang="en-US" smtClean="0"/>
              <a:pPr/>
              <a:t>8/28/2023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B20A8-7C3C-4F04-8ECB-75C0D7C2F1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89428-9B05-4EAB-855B-74B6D5EFB715}" type="datetime1">
              <a:rPr lang="en-US" smtClean="0"/>
              <a:pPr/>
              <a:t>8/28/2023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B20A8-7C3C-4F04-8ECB-75C0D7C2F13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Elasticity -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610600" cy="5135563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R. S. Smith corporation is a publisher of romance novels- just stories of common people. The corporation hires an economist to determine the demand for its product. After months  of hard work, the analyst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informed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company that the demand for the firm`s novels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given by the following equation:</a:t>
            </a:r>
          </a:p>
          <a:p>
            <a:pPr algn="just">
              <a:buNone/>
            </a:pPr>
            <a:endParaRPr lang="en-US" b="1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25DEA-C265-49B8-ACE4-779398BF5671}" type="datetime1">
              <a:rPr lang="en-US" smtClean="0"/>
              <a:pPr/>
              <a:t>8/28/2023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B20A8-7C3C-4F04-8ECB-75C0D7C2F13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143000"/>
            <a:ext cx="6400800" cy="4495800"/>
          </a:xfrm>
        </p:spPr>
        <p:txBody>
          <a:bodyPr/>
          <a:lstStyle/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5375639"/>
              </p:ext>
            </p:extLst>
          </p:nvPr>
        </p:nvGraphicFramePr>
        <p:xfrm>
          <a:off x="76200" y="76200"/>
          <a:ext cx="8686800" cy="65532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Document" r:id="rId3" imgW="6494045" imgH="7759456" progId="Word.Document.12">
                  <p:embed/>
                </p:oleObj>
              </mc:Choice>
              <mc:Fallback>
                <p:oleObj name="Document" r:id="rId3" imgW="6494045" imgH="7759456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76200"/>
                        <a:ext cx="8686800" cy="655320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2EEE-9357-49CB-8C05-F055591454A4}" type="datetime1">
              <a:rPr lang="en-US" smtClean="0"/>
              <a:pPr/>
              <a:t>8/28/2023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B20A8-7C3C-4F04-8ECB-75C0D7C2F13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the above information , the company’s manager want to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514350" indent="-514350" algn="just">
              <a:lnSpc>
                <a:spcPct val="150000"/>
              </a:lnSpc>
              <a:buAutoNum type="arabicPeriod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effect a price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would have on total revenues. </a:t>
            </a:r>
          </a:p>
          <a:p>
            <a:pPr marL="514350" indent="-514350" algn="just">
              <a:lnSpc>
                <a:spcPct val="150000"/>
              </a:lnSpc>
              <a:buAutoNum type="arabicPeriod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how sale of the novels would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changed during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period of rising incomes.</a:t>
            </a:r>
          </a:p>
          <a:p>
            <a:pPr marL="514350" indent="-514350" algn="just">
              <a:lnSpc>
                <a:spcPct val="150000"/>
              </a:lnSpc>
              <a:buAutoNum type="arabicPeriod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Assumes the probable impact if competing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publishers would raised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their prices.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C2903-AC79-4D8B-846E-D764875CDBF8}" type="datetime1">
              <a:rPr lang="en-US" smtClean="0"/>
              <a:pPr/>
              <a:t>8/28/2023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B20A8-7C3C-4F04-8ECB-75C0D7C2F13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2104939"/>
              </p:ext>
            </p:extLst>
          </p:nvPr>
        </p:nvGraphicFramePr>
        <p:xfrm>
          <a:off x="0" y="381000"/>
          <a:ext cx="8915400" cy="617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Document" r:id="rId3" imgW="6068394" imgH="4699916" progId="Word.Document.12">
                  <p:embed/>
                </p:oleObj>
              </mc:Choice>
              <mc:Fallback>
                <p:oleObj name="Document" r:id="rId3" imgW="6068394" imgH="4699916" progId="Word.Document.12">
                  <p:embed/>
                  <p:pic>
                    <p:nvPicPr>
                      <p:cNvPr id="0" name="Content Placeholder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81000"/>
                        <a:ext cx="8915400" cy="61722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CEE6E-21BC-4958-A668-50EDDE998589}" type="datetime1">
              <a:rPr lang="en-US" smtClean="0"/>
              <a:pPr/>
              <a:t>8/28/2023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B20A8-7C3C-4F04-8ECB-75C0D7C2F13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2977091"/>
              </p:ext>
            </p:extLst>
          </p:nvPr>
        </p:nvGraphicFramePr>
        <p:xfrm>
          <a:off x="152400" y="0"/>
          <a:ext cx="8991600" cy="635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Document" r:id="rId3" imgW="6068394" imgH="4070499" progId="Word.Document.12">
                  <p:embed/>
                </p:oleObj>
              </mc:Choice>
              <mc:Fallback>
                <p:oleObj name="Document" r:id="rId3" imgW="6068394" imgH="4070499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0"/>
                        <a:ext cx="8991600" cy="63563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6CD1E-B875-4FA1-8AEA-DE06FAB439AE}" type="datetime1">
              <a:rPr lang="en-US" smtClean="0"/>
              <a:pPr/>
              <a:t>8/28/2023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B20A8-7C3C-4F04-8ECB-75C0D7C2F13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371600"/>
            <a:ext cx="6400800" cy="4267200"/>
          </a:xfrm>
        </p:spPr>
        <p:txBody>
          <a:bodyPr/>
          <a:lstStyle/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7558759"/>
              </p:ext>
            </p:extLst>
          </p:nvPr>
        </p:nvGraphicFramePr>
        <p:xfrm>
          <a:off x="0" y="0"/>
          <a:ext cx="9067800" cy="609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Document" r:id="rId3" imgW="6212555" imgH="3783712" progId="Word.Document.12">
                  <p:embed/>
                </p:oleObj>
              </mc:Choice>
              <mc:Fallback>
                <p:oleObj name="Document" r:id="rId3" imgW="6212555" imgH="3783712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067800" cy="60960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4C784-1FFE-4444-8BEC-C1FB5511B856}" type="datetime1">
              <a:rPr lang="en-US" smtClean="0"/>
              <a:pPr/>
              <a:t>8/28/2023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B20A8-7C3C-4F04-8ECB-75C0D7C2F13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447800"/>
            <a:ext cx="6400800" cy="4191000"/>
          </a:xfrm>
        </p:spPr>
        <p:txBody>
          <a:bodyPr/>
          <a:lstStyle/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2862987"/>
              </p:ext>
            </p:extLst>
          </p:nvPr>
        </p:nvGraphicFramePr>
        <p:xfrm>
          <a:off x="152400" y="304800"/>
          <a:ext cx="8991600" cy="605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Document" r:id="rId3" imgW="6253538" imgH="5177654" progId="Word.Document.12">
                  <p:embed/>
                </p:oleObj>
              </mc:Choice>
              <mc:Fallback>
                <p:oleObj name="Document" r:id="rId3" imgW="6253538" imgH="5177654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304800"/>
                        <a:ext cx="8991600" cy="60515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2C7C7-7016-4977-B60A-297C3208C1A3}" type="datetime1">
              <a:rPr lang="en-US" smtClean="0"/>
              <a:pPr/>
              <a:t>8/28/2023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B20A8-7C3C-4F04-8ECB-75C0D7C2F13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295400"/>
            <a:ext cx="6400800" cy="4343400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5311313"/>
              </p:ext>
            </p:extLst>
          </p:nvPr>
        </p:nvGraphicFramePr>
        <p:xfrm>
          <a:off x="152400" y="76201"/>
          <a:ext cx="8991599" cy="617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name="Document" r:id="rId3" imgW="6068394" imgH="6239774" progId="Word.Document.12">
                  <p:embed/>
                </p:oleObj>
              </mc:Choice>
              <mc:Fallback>
                <p:oleObj name="Document" r:id="rId3" imgW="6068394" imgH="6239774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76201"/>
                        <a:ext cx="8991599" cy="61722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0D2B2-4BAB-49F4-90F5-F7C05060A155}" type="datetime1">
              <a:rPr lang="en-US" smtClean="0"/>
              <a:pPr/>
              <a:t>8/28/2023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B20A8-7C3C-4F04-8ECB-75C0D7C2F13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/>
          <a:lstStyle/>
          <a:p>
            <a:pPr algn="just">
              <a:buNone/>
            </a:pPr>
            <a:r>
              <a:rPr lang="en-US" dirty="0" smtClean="0"/>
              <a:t>	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dirty="0"/>
              <a:t>	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Hence, 1 percent increase in the price of other Books  results in a 0.075 percent increase in demand for R. J. Smith’s romance novels.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DDBD0-F4FD-4461-B678-B6B94D169164}" type="datetime1">
              <a:rPr lang="en-US" smtClean="0"/>
              <a:pPr/>
              <a:t>8/28/2023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B20A8-7C3C-4F04-8ECB-75C0D7C2F13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71</Words>
  <Application>Microsoft Office PowerPoint</Application>
  <PresentationFormat>On-screen Show (4:3)</PresentationFormat>
  <Paragraphs>43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Times New Roman</vt:lpstr>
      <vt:lpstr>Office Theme</vt:lpstr>
      <vt:lpstr>Document</vt:lpstr>
      <vt:lpstr>Elasticity - Application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Alam</dc:creator>
  <cp:lastModifiedBy>AsusVivoBook</cp:lastModifiedBy>
  <cp:revision>19</cp:revision>
  <dcterms:created xsi:type="dcterms:W3CDTF">2014-09-21T04:01:39Z</dcterms:created>
  <dcterms:modified xsi:type="dcterms:W3CDTF">2023-08-28T15:31:04Z</dcterms:modified>
</cp:coreProperties>
</file>