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B9D07-6C7E-4587-8E70-C73DBE0BA48C}" v="129" dt="2022-05-05T03:20:0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7D43-1475-E9E1-806D-9D54CEBE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CE1CA-38CF-A2D9-AF4A-25FD8EEE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8163-6DC5-42A2-7972-79B68CD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9D58-851A-9B98-C711-7F978D75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D68F-48A3-8C68-4AF5-664504B7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3EF0-8ED9-6CA7-33D4-91449EDB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7DB33-1698-DBB9-662C-69EB0CB9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50C8-9035-050C-DE9D-AF448514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4F01-181C-7EB4-CBE9-C72D258D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AA55-866E-B58A-8194-D5242D6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C9FE-7427-2E32-D810-A725FE5B1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E73C-3AD3-226D-9765-D267B165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F81D-2C75-DC69-744E-B7774C0A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406E-6F12-1544-0E4F-0F80ABF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9026-CAAA-D935-6EAB-CD1E819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774-9A8C-5F4D-70CE-1FB609A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AA12-F4DE-D331-A789-DC07E38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BCF3-AB10-6F6F-1210-CCD559B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56F5-B460-EB85-BB08-A63EDE0E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467D-AD03-25C4-2D38-3372E851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9E9D-82ED-23DE-1879-424C3301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DE92-74EE-9E95-6651-DE52DA1E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CFA0-2580-35AB-6E68-9854E5C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D5D9-AF2E-E797-1F16-98205A4D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AB2E-431B-FB2F-E876-A6867DD4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4285-8FAF-35FF-BA5B-95D37473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667A-1A7C-F91C-B59D-253C68225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BEB2-4715-74F4-DA56-11FD51ED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B8BD-49DB-866D-EA68-C63F0EE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EB20-EA7F-73D8-D572-A4FDC4AC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9C60-A3F4-922C-88C9-0AA50E0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031A-B17D-A1A7-7919-7FDF2D0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B6A0-0452-7A94-78BF-E0A9CBF6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74B4-2A51-C109-98B9-66CB763FA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9211-40D2-4E85-5123-E5C28057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355B-C2D2-9631-E09C-A3CFE92A6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62E4-B2CF-C1AC-1F5C-467ED4F6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0BFE6-98F5-B02F-04BA-1256F8D8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6AF25-86E3-5340-4FAC-061ED79F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714-E39B-2A53-88FB-B1CD6C22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8D321-D2B4-700D-FB17-CD836834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2A07D-B83A-0BF9-2378-9BB54A4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9ABB-94B2-81BD-0327-40D04FA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D862E-AB0C-C33F-B061-8624A96F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D374-5B46-19CD-72E8-68A547EB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13A2-FB22-07F9-1D76-461AACE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8EA-D8DE-D0D5-6CD4-B3235D45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A5AF-2D53-662B-3E88-0DFF1EC2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F366-C313-B2E6-7897-AD73D6AB4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F785-BF33-C955-1DD9-B7FE659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C4A-EDDF-E1B5-51CB-AAA2BF77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EED8-5034-11CE-A533-07076831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DA91-809B-EDCE-F3B9-17E2631D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0286-C626-8207-90A4-7F4A60B15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B55F-3987-6C22-1C31-73363B45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7653-1541-322E-4069-D9371FA6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BD9-FF4C-C843-DEB0-A0EF615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394D-DDF3-D4EF-2340-2142D5DC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8E3D7-8669-847E-EC5C-98459E5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EAFF-4A1B-6667-D7EA-71895F1D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51A4-E59B-F315-C643-AD1C68C0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BFA7-A9BF-42C8-B863-195C01EAB82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D62B-5D07-5FCF-B028-8F7F5E5B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B3CC-B604-5B2C-975F-4FC6C3AFA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457-7273-465D-BC1D-946827AC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B80761-C6E4-07F3-E1CD-F7B78F595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96" y="278295"/>
            <a:ext cx="8344195" cy="5618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800"/>
              </a:spcAft>
            </a:pP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Tanta University</a:t>
            </a:r>
          </a:p>
          <a:p>
            <a:pPr>
              <a:spcAft>
                <a:spcPts val="800"/>
              </a:spcAft>
            </a:pP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Faculty of Commerce</a:t>
            </a:r>
          </a:p>
          <a:p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Business Information System Program</a:t>
            </a: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4</a:t>
            </a: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Web Development Project </a:t>
            </a: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Hafsa Ahmed Al-</a:t>
            </a:r>
            <a:r>
              <a:rPr lang="en-US" sz="3000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Demerdash</a:t>
            </a: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Zahran</a:t>
            </a:r>
            <a:b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3000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Dr.Sara</a:t>
            </a:r>
            <a:r>
              <a:rPr lang="en-US" sz="3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El-</a:t>
            </a:r>
            <a:r>
              <a:rPr lang="en-US" sz="3000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Metwally</a:t>
            </a:r>
            <a:endParaRPr lang="en-US" sz="30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 descr="Programmer">
            <a:extLst>
              <a:ext uri="{FF2B5EF4-FFF2-40B4-BE49-F238E27FC236}">
                <a16:creationId xmlns:a16="http://schemas.microsoft.com/office/drawing/2014/main" id="{53CA43B4-129A-3F0F-2FBE-5BA870B0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1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1EE512-B9BD-8EF2-65A7-3F9290AD771D}"/>
              </a:ext>
            </a:extLst>
          </p:cNvPr>
          <p:cNvSpPr txBox="1"/>
          <p:nvPr/>
        </p:nvSpPr>
        <p:spPr>
          <a:xfrm>
            <a:off x="707011" y="450233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0" i="0" dirty="0">
                <a:effectLst/>
                <a:latin typeface="+mj-lt"/>
                <a:ea typeface="+mj-ea"/>
                <a:cs typeface="+mj-cs"/>
              </a:rPr>
              <a:t>Multiple Step Form using HTML, CSS, and JavaScript</a:t>
            </a:r>
            <a:endParaRPr lang="en-US" sz="3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D1600-ACF6-90EC-CD83-DB16F448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87" y="321730"/>
            <a:ext cx="3437439" cy="38407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10A43-1BC2-E2C1-7718-DEE008EEE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584" b="110"/>
          <a:stretch/>
        </p:blipFill>
        <p:spPr>
          <a:xfrm>
            <a:off x="545216" y="321731"/>
            <a:ext cx="3440308" cy="38407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32F6E9-78DC-5582-0499-4D5F4E480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1" y="318690"/>
            <a:ext cx="3459379" cy="38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98776-31AD-0DAD-471D-56CC4C6CB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282A64-A914-4D04-7DFB-E172F06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89042"/>
            <a:ext cx="9144000" cy="2233837"/>
          </a:xfrm>
          <a:solidFill>
            <a:srgbClr val="151517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to collect the most relevant information from customers, while keeping them engaged?</a:t>
            </a:r>
            <a:endParaRPr lang="en-US" sz="5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681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0">
            <a:extLst>
              <a:ext uri="{FF2B5EF4-FFF2-40B4-BE49-F238E27FC236}">
                <a16:creationId xmlns:a16="http://schemas.microsoft.com/office/drawing/2014/main" id="{01795685-3D2C-47A6-A9A8-3BAE022C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osg blog single_vs_multistep-forms">
            <a:extLst>
              <a:ext uri="{FF2B5EF4-FFF2-40B4-BE49-F238E27FC236}">
                <a16:creationId xmlns:a16="http://schemas.microsoft.com/office/drawing/2014/main" id="{06E0DBDE-AA1E-3BC5-D7B3-05835C9D6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9026" b="-1"/>
          <a:stretch/>
        </p:blipFill>
        <p:spPr bwMode="auto">
          <a:xfrm>
            <a:off x="643426" y="10"/>
            <a:ext cx="10905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4" name="Freeform 6">
            <a:extLst>
              <a:ext uri="{FF2B5EF4-FFF2-40B4-BE49-F238E27FC236}">
                <a16:creationId xmlns:a16="http://schemas.microsoft.com/office/drawing/2014/main" id="{15BDA691-46A7-4C7D-9398-AEAD6CEA7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1130617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CD5DAA0A-0AC7-40DE-96E8-1DE5C6B0F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1130617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14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58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Tanta University Faculty of Commerce Business Information System Program Level 4    Web Development Project      Hafsa Ahmed Al-Demerdash Zahran Dr.Sara El-Metwally</vt:lpstr>
      <vt:lpstr>PowerPoint Presentation</vt:lpstr>
      <vt:lpstr>How to collect the most relevant information from customers, while keeping them engaged?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حفصه احمد الدمرداش زهران</dc:creator>
  <cp:lastModifiedBy>حفصه احمد الدمرداش زهران</cp:lastModifiedBy>
  <cp:revision>2</cp:revision>
  <dcterms:created xsi:type="dcterms:W3CDTF">2022-05-03T09:15:12Z</dcterms:created>
  <dcterms:modified xsi:type="dcterms:W3CDTF">2022-05-05T04:17:02Z</dcterms:modified>
</cp:coreProperties>
</file>