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FD893-65BA-424F-AB7E-57082E7F07BF}" v="27" dt="2023-01-19T14:38:58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sah khawaja" userId="c44fec3e05ef46a2" providerId="LiveId" clId="{D32FD893-65BA-424F-AB7E-57082E7F07BF}"/>
    <pc:docChg chg="custSel addSld modSld">
      <pc:chgData name="hafsah khawaja" userId="c44fec3e05ef46a2" providerId="LiveId" clId="{D32FD893-65BA-424F-AB7E-57082E7F07BF}" dt="2023-01-19T14:39:47.942" v="329" actId="1076"/>
      <pc:docMkLst>
        <pc:docMk/>
      </pc:docMkLst>
      <pc:sldChg chg="addSp delSp modSp mod">
        <pc:chgData name="hafsah khawaja" userId="c44fec3e05ef46a2" providerId="LiveId" clId="{D32FD893-65BA-424F-AB7E-57082E7F07BF}" dt="2023-01-19T10:37:24.401" v="148" actId="207"/>
        <pc:sldMkLst>
          <pc:docMk/>
          <pc:sldMk cId="1438943838" sldId="256"/>
        </pc:sldMkLst>
        <pc:spChg chg="del">
          <ac:chgData name="hafsah khawaja" userId="c44fec3e05ef46a2" providerId="LiveId" clId="{D32FD893-65BA-424F-AB7E-57082E7F07BF}" dt="2023-01-19T09:42:54.180" v="0" actId="478"/>
          <ac:spMkLst>
            <pc:docMk/>
            <pc:sldMk cId="1438943838" sldId="256"/>
            <ac:spMk id="2" creationId="{01AF1B58-B094-D226-F199-A0E2217B2BA8}"/>
          </ac:spMkLst>
        </pc:spChg>
        <pc:spChg chg="del">
          <ac:chgData name="hafsah khawaja" userId="c44fec3e05ef46a2" providerId="LiveId" clId="{D32FD893-65BA-424F-AB7E-57082E7F07BF}" dt="2023-01-19T09:42:56.232" v="1" actId="478"/>
          <ac:spMkLst>
            <pc:docMk/>
            <pc:sldMk cId="1438943838" sldId="256"/>
            <ac:spMk id="3" creationId="{89D3239E-F560-FD98-AD16-07132CAB91E5}"/>
          </ac:spMkLst>
        </pc:spChg>
        <pc:spChg chg="add mod">
          <ac:chgData name="hafsah khawaja" userId="c44fec3e05ef46a2" providerId="LiveId" clId="{D32FD893-65BA-424F-AB7E-57082E7F07BF}" dt="2023-01-19T10:21:56.091" v="111" actId="1076"/>
          <ac:spMkLst>
            <pc:docMk/>
            <pc:sldMk cId="1438943838" sldId="256"/>
            <ac:spMk id="4" creationId="{D59E1C8D-268B-9D5C-1F12-6A78B967392F}"/>
          </ac:spMkLst>
        </pc:spChg>
        <pc:spChg chg="add mod">
          <ac:chgData name="hafsah khawaja" userId="c44fec3e05ef46a2" providerId="LiveId" clId="{D32FD893-65BA-424F-AB7E-57082E7F07BF}" dt="2023-01-19T10:37:10.668" v="145" actId="207"/>
          <ac:spMkLst>
            <pc:docMk/>
            <pc:sldMk cId="1438943838" sldId="256"/>
            <ac:spMk id="5" creationId="{1E95EBC7-876D-9E21-B5E9-51B151E5D384}"/>
          </ac:spMkLst>
        </pc:spChg>
        <pc:spChg chg="add mod">
          <ac:chgData name="hafsah khawaja" userId="c44fec3e05ef46a2" providerId="LiveId" clId="{D32FD893-65BA-424F-AB7E-57082E7F07BF}" dt="2023-01-19T10:37:14.646" v="146" actId="207"/>
          <ac:spMkLst>
            <pc:docMk/>
            <pc:sldMk cId="1438943838" sldId="256"/>
            <ac:spMk id="6" creationId="{B647FBE6-B43D-6839-5413-CB3AEB30F673}"/>
          </ac:spMkLst>
        </pc:spChg>
        <pc:spChg chg="add mod">
          <ac:chgData name="hafsah khawaja" userId="c44fec3e05ef46a2" providerId="LiveId" clId="{D32FD893-65BA-424F-AB7E-57082E7F07BF}" dt="2023-01-19T10:37:19.239" v="147" actId="207"/>
          <ac:spMkLst>
            <pc:docMk/>
            <pc:sldMk cId="1438943838" sldId="256"/>
            <ac:spMk id="7" creationId="{EE3F17D8-1F30-4641-647F-6D207BD31A9C}"/>
          </ac:spMkLst>
        </pc:spChg>
        <pc:spChg chg="add mod">
          <ac:chgData name="hafsah khawaja" userId="c44fec3e05ef46a2" providerId="LiveId" clId="{D32FD893-65BA-424F-AB7E-57082E7F07BF}" dt="2023-01-19T10:37:24.401" v="148" actId="207"/>
          <ac:spMkLst>
            <pc:docMk/>
            <pc:sldMk cId="1438943838" sldId="256"/>
            <ac:spMk id="8" creationId="{F733BE5C-64A3-4CD9-D4B3-72D6837DFD49}"/>
          </ac:spMkLst>
        </pc:spChg>
        <pc:spChg chg="add del mod">
          <ac:chgData name="hafsah khawaja" userId="c44fec3e05ef46a2" providerId="LiveId" clId="{D32FD893-65BA-424F-AB7E-57082E7F07BF}" dt="2023-01-19T10:21:38.423" v="104" actId="478"/>
          <ac:spMkLst>
            <pc:docMk/>
            <pc:sldMk cId="1438943838" sldId="256"/>
            <ac:spMk id="15" creationId="{32971CD7-8CE9-AC35-4985-9D69D6F5AD0C}"/>
          </ac:spMkLst>
        </pc:spChg>
        <pc:spChg chg="add del mod">
          <ac:chgData name="hafsah khawaja" userId="c44fec3e05ef46a2" providerId="LiveId" clId="{D32FD893-65BA-424F-AB7E-57082E7F07BF}" dt="2023-01-19T10:21:35.675" v="103" actId="478"/>
          <ac:spMkLst>
            <pc:docMk/>
            <pc:sldMk cId="1438943838" sldId="256"/>
            <ac:spMk id="16" creationId="{A11C7333-498B-8989-561C-2C1790A394FA}"/>
          </ac:spMkLst>
        </pc:spChg>
        <pc:spChg chg="add mod">
          <ac:chgData name="hafsah khawaja" userId="c44fec3e05ef46a2" providerId="LiveId" clId="{D32FD893-65BA-424F-AB7E-57082E7F07BF}" dt="2023-01-19T10:22:27.292" v="116" actId="1076"/>
          <ac:spMkLst>
            <pc:docMk/>
            <pc:sldMk cId="1438943838" sldId="256"/>
            <ac:spMk id="17" creationId="{819AAFAE-134A-0450-A656-C64395ABEDF5}"/>
          </ac:spMkLst>
        </pc:spChg>
        <pc:spChg chg="add del mod">
          <ac:chgData name="hafsah khawaja" userId="c44fec3e05ef46a2" providerId="LiveId" clId="{D32FD893-65BA-424F-AB7E-57082E7F07BF}" dt="2023-01-19T10:23:17.529" v="128" actId="478"/>
          <ac:spMkLst>
            <pc:docMk/>
            <pc:sldMk cId="1438943838" sldId="256"/>
            <ac:spMk id="18" creationId="{3BD197A0-7AA1-772C-3B99-F507AFF9944D}"/>
          </ac:spMkLst>
        </pc:spChg>
        <pc:spChg chg="add del mod">
          <ac:chgData name="hafsah khawaja" userId="c44fec3e05ef46a2" providerId="LiveId" clId="{D32FD893-65BA-424F-AB7E-57082E7F07BF}" dt="2023-01-19T10:23:15.742" v="127" actId="478"/>
          <ac:spMkLst>
            <pc:docMk/>
            <pc:sldMk cId="1438943838" sldId="256"/>
            <ac:spMk id="19" creationId="{1937DD16-6A8F-54E2-875F-0EEA98A0918A}"/>
          </ac:spMkLst>
        </pc:spChg>
        <pc:picChg chg="add del mod">
          <ac:chgData name="hafsah khawaja" userId="c44fec3e05ef46a2" providerId="LiveId" clId="{D32FD893-65BA-424F-AB7E-57082E7F07BF}" dt="2023-01-19T10:16:01.181" v="77" actId="478"/>
          <ac:picMkLst>
            <pc:docMk/>
            <pc:sldMk cId="1438943838" sldId="256"/>
            <ac:picMk id="10" creationId="{2601C49A-5F40-83BE-715D-B535E99B9EF2}"/>
          </ac:picMkLst>
        </pc:picChg>
        <pc:picChg chg="add del mod">
          <ac:chgData name="hafsah khawaja" userId="c44fec3e05ef46a2" providerId="LiveId" clId="{D32FD893-65BA-424F-AB7E-57082E7F07BF}" dt="2023-01-19T10:17:09.837" v="84" actId="478"/>
          <ac:picMkLst>
            <pc:docMk/>
            <pc:sldMk cId="1438943838" sldId="256"/>
            <ac:picMk id="12" creationId="{E3345641-9BC5-CEBA-6AB3-83D5465F6F0D}"/>
          </ac:picMkLst>
        </pc:picChg>
        <pc:picChg chg="add del mod">
          <ac:chgData name="hafsah khawaja" userId="c44fec3e05ef46a2" providerId="LiveId" clId="{D32FD893-65BA-424F-AB7E-57082E7F07BF}" dt="2023-01-19T10:24:19.696" v="129" actId="478"/>
          <ac:picMkLst>
            <pc:docMk/>
            <pc:sldMk cId="1438943838" sldId="256"/>
            <ac:picMk id="14" creationId="{44567933-F643-A7E2-26AD-B76CFE72D246}"/>
          </ac:picMkLst>
        </pc:picChg>
        <pc:picChg chg="add del mod">
          <ac:chgData name="hafsah khawaja" userId="c44fec3e05ef46a2" providerId="LiveId" clId="{D32FD893-65BA-424F-AB7E-57082E7F07BF}" dt="2023-01-19T10:35:11.100" v="133" actId="478"/>
          <ac:picMkLst>
            <pc:docMk/>
            <pc:sldMk cId="1438943838" sldId="256"/>
            <ac:picMk id="21" creationId="{1C3AC8D7-FF21-98C6-3341-738D626966E1}"/>
          </ac:picMkLst>
        </pc:picChg>
        <pc:picChg chg="add mod">
          <ac:chgData name="hafsah khawaja" userId="c44fec3e05ef46a2" providerId="LiveId" clId="{D32FD893-65BA-424F-AB7E-57082E7F07BF}" dt="2023-01-19T10:35:28.699" v="138" actId="1076"/>
          <ac:picMkLst>
            <pc:docMk/>
            <pc:sldMk cId="1438943838" sldId="256"/>
            <ac:picMk id="23" creationId="{7E1743B8-0766-CB69-E952-864C8D1DB567}"/>
          </ac:picMkLst>
        </pc:picChg>
        <pc:picChg chg="add mod">
          <ac:chgData name="hafsah khawaja" userId="c44fec3e05ef46a2" providerId="LiveId" clId="{D32FD893-65BA-424F-AB7E-57082E7F07BF}" dt="2023-01-19T10:35:48.058" v="143" actId="14100"/>
          <ac:picMkLst>
            <pc:docMk/>
            <pc:sldMk cId="1438943838" sldId="256"/>
            <ac:picMk id="25" creationId="{FDFF5AE7-BF79-11ED-E632-E43CAC764A62}"/>
          </ac:picMkLst>
        </pc:picChg>
      </pc:sldChg>
      <pc:sldChg chg="addSp delSp modSp new mod">
        <pc:chgData name="hafsah khawaja" userId="c44fec3e05ef46a2" providerId="LiveId" clId="{D32FD893-65BA-424F-AB7E-57082E7F07BF}" dt="2023-01-19T10:56:00.789" v="313" actId="1076"/>
        <pc:sldMkLst>
          <pc:docMk/>
          <pc:sldMk cId="2639514210" sldId="257"/>
        </pc:sldMkLst>
        <pc:spChg chg="del">
          <ac:chgData name="hafsah khawaja" userId="c44fec3e05ef46a2" providerId="LiveId" clId="{D32FD893-65BA-424F-AB7E-57082E7F07BF}" dt="2023-01-19T09:43:11.158" v="6" actId="478"/>
          <ac:spMkLst>
            <pc:docMk/>
            <pc:sldMk cId="2639514210" sldId="257"/>
            <ac:spMk id="2" creationId="{D6B0FDCF-15A0-1B93-148B-9F837C8046BE}"/>
          </ac:spMkLst>
        </pc:spChg>
        <pc:spChg chg="del">
          <ac:chgData name="hafsah khawaja" userId="c44fec3e05ef46a2" providerId="LiveId" clId="{D32FD893-65BA-424F-AB7E-57082E7F07BF}" dt="2023-01-19T09:43:13.202" v="7" actId="478"/>
          <ac:spMkLst>
            <pc:docMk/>
            <pc:sldMk cId="2639514210" sldId="257"/>
            <ac:spMk id="3" creationId="{03A9469A-C9A9-A692-0CAD-08C7D99BAF2B}"/>
          </ac:spMkLst>
        </pc:spChg>
        <pc:spChg chg="add mod">
          <ac:chgData name="hafsah khawaja" userId="c44fec3e05ef46a2" providerId="LiveId" clId="{D32FD893-65BA-424F-AB7E-57082E7F07BF}" dt="2023-01-19T10:37:38.320" v="190" actId="20577"/>
          <ac:spMkLst>
            <pc:docMk/>
            <pc:sldMk cId="2639514210" sldId="257"/>
            <ac:spMk id="4" creationId="{09569E2C-FC31-1717-CB57-FE169B96354F}"/>
          </ac:spMkLst>
        </pc:spChg>
        <pc:spChg chg="add mod">
          <ac:chgData name="hafsah khawaja" userId="c44fec3e05ef46a2" providerId="LiveId" clId="{D32FD893-65BA-424F-AB7E-57082E7F07BF}" dt="2023-01-19T10:37:52.757" v="194" actId="1076"/>
          <ac:spMkLst>
            <pc:docMk/>
            <pc:sldMk cId="2639514210" sldId="257"/>
            <ac:spMk id="5" creationId="{915C876F-F592-3EB0-84DA-C03A30B573B1}"/>
          </ac:spMkLst>
        </pc:spChg>
        <pc:spChg chg="add mod">
          <ac:chgData name="hafsah khawaja" userId="c44fec3e05ef46a2" providerId="LiveId" clId="{D32FD893-65BA-424F-AB7E-57082E7F07BF}" dt="2023-01-19T10:39:05.236" v="206"/>
          <ac:spMkLst>
            <pc:docMk/>
            <pc:sldMk cId="2639514210" sldId="257"/>
            <ac:spMk id="8" creationId="{1AE7ADCF-6F5C-BD60-8930-EE15C3592DF8}"/>
          </ac:spMkLst>
        </pc:spChg>
        <pc:picChg chg="add mod">
          <ac:chgData name="hafsah khawaja" userId="c44fec3e05ef46a2" providerId="LiveId" clId="{D32FD893-65BA-424F-AB7E-57082E7F07BF}" dt="2023-01-19T10:56:00.789" v="313" actId="1076"/>
          <ac:picMkLst>
            <pc:docMk/>
            <pc:sldMk cId="2639514210" sldId="257"/>
            <ac:picMk id="7" creationId="{FF131395-B6A0-EE6D-C582-9EB340525C01}"/>
          </ac:picMkLst>
        </pc:picChg>
        <pc:picChg chg="add mod">
          <ac:chgData name="hafsah khawaja" userId="c44fec3e05ef46a2" providerId="LiveId" clId="{D32FD893-65BA-424F-AB7E-57082E7F07BF}" dt="2023-01-19T10:55:58.267" v="312" actId="1076"/>
          <ac:picMkLst>
            <pc:docMk/>
            <pc:sldMk cId="2639514210" sldId="257"/>
            <ac:picMk id="10" creationId="{680718F4-A5ED-2800-057E-54170763AD19}"/>
          </ac:picMkLst>
        </pc:picChg>
      </pc:sldChg>
      <pc:sldChg chg="addSp delSp modSp new mod">
        <pc:chgData name="hafsah khawaja" userId="c44fec3e05ef46a2" providerId="LiveId" clId="{D32FD893-65BA-424F-AB7E-57082E7F07BF}" dt="2023-01-19T10:40:51.299" v="220" actId="1076"/>
        <pc:sldMkLst>
          <pc:docMk/>
          <pc:sldMk cId="1112397052" sldId="258"/>
        </pc:sldMkLst>
        <pc:spChg chg="del">
          <ac:chgData name="hafsah khawaja" userId="c44fec3e05ef46a2" providerId="LiveId" clId="{D32FD893-65BA-424F-AB7E-57082E7F07BF}" dt="2023-01-19T09:43:17.605" v="8" actId="478"/>
          <ac:spMkLst>
            <pc:docMk/>
            <pc:sldMk cId="1112397052" sldId="258"/>
            <ac:spMk id="2" creationId="{9089ADE9-57D0-D703-FA98-A7B371802A2C}"/>
          </ac:spMkLst>
        </pc:spChg>
        <pc:spChg chg="del">
          <ac:chgData name="hafsah khawaja" userId="c44fec3e05ef46a2" providerId="LiveId" clId="{D32FD893-65BA-424F-AB7E-57082E7F07BF}" dt="2023-01-19T09:43:22.810" v="9" actId="478"/>
          <ac:spMkLst>
            <pc:docMk/>
            <pc:sldMk cId="1112397052" sldId="258"/>
            <ac:spMk id="3" creationId="{BACB9035-3673-4B80-37F0-D9E976C8B8BC}"/>
          </ac:spMkLst>
        </pc:spChg>
        <pc:spChg chg="add mod">
          <ac:chgData name="hafsah khawaja" userId="c44fec3e05ef46a2" providerId="LiveId" clId="{D32FD893-65BA-424F-AB7E-57082E7F07BF}" dt="2023-01-19T10:39:59.744" v="212" actId="1076"/>
          <ac:spMkLst>
            <pc:docMk/>
            <pc:sldMk cId="1112397052" sldId="258"/>
            <ac:spMk id="4" creationId="{1BA9DAEF-6885-42E1-E657-C6AB577E9E49}"/>
          </ac:spMkLst>
        </pc:spChg>
        <pc:spChg chg="add mod">
          <ac:chgData name="hafsah khawaja" userId="c44fec3e05ef46a2" providerId="LiveId" clId="{D32FD893-65BA-424F-AB7E-57082E7F07BF}" dt="2023-01-19T10:40:16.081" v="215" actId="1076"/>
          <ac:spMkLst>
            <pc:docMk/>
            <pc:sldMk cId="1112397052" sldId="258"/>
            <ac:spMk id="5" creationId="{CC836E1A-6C3A-FC74-82B1-CE4B79BBAC5A}"/>
          </ac:spMkLst>
        </pc:spChg>
        <pc:picChg chg="add mod">
          <ac:chgData name="hafsah khawaja" userId="c44fec3e05ef46a2" providerId="LiveId" clId="{D32FD893-65BA-424F-AB7E-57082E7F07BF}" dt="2023-01-19T10:40:51.299" v="220" actId="1076"/>
          <ac:picMkLst>
            <pc:docMk/>
            <pc:sldMk cId="1112397052" sldId="258"/>
            <ac:picMk id="7" creationId="{21B17D6D-B6A3-F71B-8C63-1951AEFB560B}"/>
          </ac:picMkLst>
        </pc:picChg>
      </pc:sldChg>
      <pc:sldChg chg="addSp delSp modSp new mod">
        <pc:chgData name="hafsah khawaja" userId="c44fec3e05ef46a2" providerId="LiveId" clId="{D32FD893-65BA-424F-AB7E-57082E7F07BF}" dt="2023-01-19T10:55:36.417" v="304" actId="5793"/>
        <pc:sldMkLst>
          <pc:docMk/>
          <pc:sldMk cId="316066993" sldId="259"/>
        </pc:sldMkLst>
        <pc:spChg chg="del">
          <ac:chgData name="hafsah khawaja" userId="c44fec3e05ef46a2" providerId="LiveId" clId="{D32FD893-65BA-424F-AB7E-57082E7F07BF}" dt="2023-01-19T09:43:30.332" v="11" actId="478"/>
          <ac:spMkLst>
            <pc:docMk/>
            <pc:sldMk cId="316066993" sldId="259"/>
            <ac:spMk id="2" creationId="{D0CD99A0-1E92-01D6-A5E5-CF624E3748B3}"/>
          </ac:spMkLst>
        </pc:spChg>
        <pc:spChg chg="del">
          <ac:chgData name="hafsah khawaja" userId="c44fec3e05ef46a2" providerId="LiveId" clId="{D32FD893-65BA-424F-AB7E-57082E7F07BF}" dt="2023-01-19T09:43:28.222" v="10" actId="478"/>
          <ac:spMkLst>
            <pc:docMk/>
            <pc:sldMk cId="316066993" sldId="259"/>
            <ac:spMk id="3" creationId="{A5629DEA-3EBE-43ED-4CD4-6C56EE7DB4F0}"/>
          </ac:spMkLst>
        </pc:spChg>
        <pc:spChg chg="add mod">
          <ac:chgData name="hafsah khawaja" userId="c44fec3e05ef46a2" providerId="LiveId" clId="{D32FD893-65BA-424F-AB7E-57082E7F07BF}" dt="2023-01-19T09:44:57.317" v="19"/>
          <ac:spMkLst>
            <pc:docMk/>
            <pc:sldMk cId="316066993" sldId="259"/>
            <ac:spMk id="4" creationId="{6F164FED-E7FE-3B6A-11E1-8CB5D7D50C4C}"/>
          </ac:spMkLst>
        </pc:spChg>
        <pc:spChg chg="add mod">
          <ac:chgData name="hafsah khawaja" userId="c44fec3e05ef46a2" providerId="LiveId" clId="{D32FD893-65BA-424F-AB7E-57082E7F07BF}" dt="2023-01-19T10:55:36.417" v="304" actId="5793"/>
          <ac:spMkLst>
            <pc:docMk/>
            <pc:sldMk cId="316066993" sldId="259"/>
            <ac:spMk id="6" creationId="{5087A37E-1459-3BDA-78B5-6BA12505C927}"/>
          </ac:spMkLst>
        </pc:spChg>
        <pc:picChg chg="add mod">
          <ac:chgData name="hafsah khawaja" userId="c44fec3e05ef46a2" providerId="LiveId" clId="{D32FD893-65BA-424F-AB7E-57082E7F07BF}" dt="2023-01-19T10:55:18.372" v="261" actId="1076"/>
          <ac:picMkLst>
            <pc:docMk/>
            <pc:sldMk cId="316066993" sldId="259"/>
            <ac:picMk id="5" creationId="{C96A0759-A92F-5171-005A-78EF4C6CDE7E}"/>
          </ac:picMkLst>
        </pc:picChg>
      </pc:sldChg>
      <pc:sldChg chg="addSp delSp modSp new mod">
        <pc:chgData name="hafsah khawaja" userId="c44fec3e05ef46a2" providerId="LiveId" clId="{D32FD893-65BA-424F-AB7E-57082E7F07BF}" dt="2023-01-19T14:39:47.942" v="329" actId="1076"/>
        <pc:sldMkLst>
          <pc:docMk/>
          <pc:sldMk cId="466849811" sldId="260"/>
        </pc:sldMkLst>
        <pc:spChg chg="add mod">
          <ac:chgData name="hafsah khawaja" userId="c44fec3e05ef46a2" providerId="LiveId" clId="{D32FD893-65BA-424F-AB7E-57082E7F07BF}" dt="2023-01-19T14:39:38.797" v="325" actId="1076"/>
          <ac:spMkLst>
            <pc:docMk/>
            <pc:sldMk cId="466849811" sldId="260"/>
            <ac:spMk id="2" creationId="{523C3471-B6F4-A6CC-2391-688E9B006694}"/>
          </ac:spMkLst>
        </pc:spChg>
        <pc:spChg chg="del">
          <ac:chgData name="hafsah khawaja" userId="c44fec3e05ef46a2" providerId="LiveId" clId="{D32FD893-65BA-424F-AB7E-57082E7F07BF}" dt="2023-01-19T09:43:38.771" v="12" actId="478"/>
          <ac:spMkLst>
            <pc:docMk/>
            <pc:sldMk cId="466849811" sldId="260"/>
            <ac:spMk id="2" creationId="{97117B0C-D266-7A43-DDDC-D10E118A0CF3}"/>
          </ac:spMkLst>
        </pc:spChg>
        <pc:spChg chg="del">
          <ac:chgData name="hafsah khawaja" userId="c44fec3e05ef46a2" providerId="LiveId" clId="{D32FD893-65BA-424F-AB7E-57082E7F07BF}" dt="2023-01-19T09:43:40.406" v="13" actId="478"/>
          <ac:spMkLst>
            <pc:docMk/>
            <pc:sldMk cId="466849811" sldId="260"/>
            <ac:spMk id="3" creationId="{3CD1150F-C627-7065-0FCA-3ED63C32B0CC}"/>
          </ac:spMkLst>
        </pc:spChg>
        <pc:spChg chg="add mod">
          <ac:chgData name="hafsah khawaja" userId="c44fec3e05ef46a2" providerId="LiveId" clId="{D32FD893-65BA-424F-AB7E-57082E7F07BF}" dt="2023-01-19T14:39:23.227" v="321" actId="1076"/>
          <ac:spMkLst>
            <pc:docMk/>
            <pc:sldMk cId="466849811" sldId="260"/>
            <ac:spMk id="4" creationId="{69997073-961D-2071-98C3-9A0A3EE28C86}"/>
          </ac:spMkLst>
        </pc:spChg>
        <pc:spChg chg="add mod">
          <ac:chgData name="hafsah khawaja" userId="c44fec3e05ef46a2" providerId="LiveId" clId="{D32FD893-65BA-424F-AB7E-57082E7F07BF}" dt="2023-01-19T10:52:58.078" v="232" actId="20577"/>
          <ac:spMkLst>
            <pc:docMk/>
            <pc:sldMk cId="466849811" sldId="260"/>
            <ac:spMk id="5" creationId="{3157231C-08C9-2C49-C0E2-9AE0E9609EEC}"/>
          </ac:spMkLst>
        </pc:spChg>
        <pc:spChg chg="add mod">
          <ac:chgData name="hafsah khawaja" userId="c44fec3e05ef46a2" providerId="LiveId" clId="{D32FD893-65BA-424F-AB7E-57082E7F07BF}" dt="2023-01-19T14:39:29.056" v="322" actId="1076"/>
          <ac:spMkLst>
            <pc:docMk/>
            <pc:sldMk cId="466849811" sldId="260"/>
            <ac:spMk id="6" creationId="{8242DD29-514B-3462-39BB-E2D5ABAB4481}"/>
          </ac:spMkLst>
        </pc:spChg>
        <pc:spChg chg="add mod">
          <ac:chgData name="hafsah khawaja" userId="c44fec3e05ef46a2" providerId="LiveId" clId="{D32FD893-65BA-424F-AB7E-57082E7F07BF}" dt="2023-01-19T14:39:35.092" v="324" actId="1076"/>
          <ac:spMkLst>
            <pc:docMk/>
            <pc:sldMk cId="466849811" sldId="260"/>
            <ac:spMk id="7" creationId="{40520B8C-8CA6-D0D1-1845-2BCADCF39706}"/>
          </ac:spMkLst>
        </pc:spChg>
        <pc:picChg chg="add mod">
          <ac:chgData name="hafsah khawaja" userId="c44fec3e05ef46a2" providerId="LiveId" clId="{D32FD893-65BA-424F-AB7E-57082E7F07BF}" dt="2023-01-19T14:39:46.798" v="328" actId="14100"/>
          <ac:picMkLst>
            <pc:docMk/>
            <pc:sldMk cId="466849811" sldId="260"/>
            <ac:picMk id="9" creationId="{94D1E8D0-978A-BCC6-4F94-A25E8ADF8807}"/>
          </ac:picMkLst>
        </pc:picChg>
        <pc:picChg chg="add mod">
          <ac:chgData name="hafsah khawaja" userId="c44fec3e05ef46a2" providerId="LiveId" clId="{D32FD893-65BA-424F-AB7E-57082E7F07BF}" dt="2023-01-19T14:39:47.942" v="329" actId="1076"/>
          <ac:picMkLst>
            <pc:docMk/>
            <pc:sldMk cId="466849811" sldId="260"/>
            <ac:picMk id="11" creationId="{57529F6E-6E1B-D29D-02C8-1CB15C63FB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47FF-B4CF-98A8-ADE8-5121AB91C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8179-3995-3DF4-626D-EBCE5BF4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95C4-F0D5-ED9E-9D60-20B4D334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C1EF-A12F-5E8B-26D7-FCE1EB3C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4EEE-C1C8-DA58-C5BB-C8F34819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956C-197A-17DE-43CE-93CB44A0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60B6-640E-A648-F1A8-38202059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5DBB-9014-A96A-805B-87989CB7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0B82-A30B-3E6A-1E40-0C82072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75E4-8066-4CB3-A639-A5DDFC89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4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D89E-BA19-9BFF-CCAA-F3B1110D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ED012-A4A5-60A6-9927-CF09CC81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FE00-4E0F-3C66-BFF1-A96CE8C7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98F0-06D7-584A-0FB4-B73E4F0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5947-00E9-B461-4579-EB3A8F49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CE2B-FAF0-ACE4-30F4-35CC74E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F847-3033-1B89-8FA1-811B1BCD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9999-C859-6074-C111-B4553DD6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102A-135F-5CC8-4E1C-C73BB248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A7BB-642D-9A19-1D35-6CD032C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4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6464-DE54-AB15-9DB8-D2C6851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0155B-40A7-D069-596C-646EC985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993D-E6D6-F264-9B6A-D6CEE4B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479A-216A-DDCF-0F26-D9A95C0B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6C5A-AF4F-978A-8384-C218AAD0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82DB-43BC-96DA-168F-D0A71754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F4D9-EA88-9046-81F5-2EBD5648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03C22-B576-1162-0E3B-6EDC50CD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1CE8-C7A5-1E46-3466-728416FB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6FBE-A18D-FE67-1AEA-E6D96FED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819F-F4E9-7FDD-EACE-84A6A03D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42D-AD69-3057-7A89-6C31F8E4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4D73-F042-B030-B023-B7E90CA3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7A33-8A55-A55D-89B7-F907493C8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9CE17-C57C-9B50-F7BD-C3A573E1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C270E-2565-0204-544A-2C96E55CA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95CE3-3BD6-2A51-BC2B-A7ACF32D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8D42-677E-4E6C-EFF5-68521742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26CF1-EBFC-5B0A-20D7-0D48518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5EE4-7728-79EC-2DE0-D8F98F0F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BD18-2900-9B58-D33B-6F5AC9F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33F0-A17E-9D5B-407F-D9613746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F4B76-273E-B619-217A-52FFAF80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6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97EF2-4441-081D-0FCE-C1E1A48D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292-7B9A-5D32-336B-70ADAD5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D73B2-2987-6B72-783E-1521E369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8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2BC3-5D22-B04A-AD56-72ED48F1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2850-B823-A935-7790-D9170B03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FCDC6-1D9F-0970-6D28-0C88A76A8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2A07-760F-E59B-E700-8F83182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F3E5B-998F-0B64-C868-7B8FEA4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3763A-2684-0C60-213D-7F58482D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1979-8CE6-7769-92FE-7784B113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A8BEC-338A-B393-35E3-5548BF616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E08E-326A-5C6E-E88C-C39DD83D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A6720-09BB-D739-3BA0-52504BFE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4DE85-0B1F-A420-1573-58E11ED6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626A-8B1D-02EA-2A08-E28E3D6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45F37-294F-1109-FE44-A8FF6282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C883D-C7F8-7D35-1740-B6417D5C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F8-B2E2-3D90-43CA-82F22796A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F811-154E-4AFD-B3E5-9510915F50E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DD4B-2DB5-19E5-16BA-D0455C36C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06EC-D5A8-B703-076D-AE99D68E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A182-83DD-4720-9765-7DDB56292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E1C8D-268B-9D5C-1F12-6A78B967392F}"/>
              </a:ext>
            </a:extLst>
          </p:cNvPr>
          <p:cNvSpPr/>
          <p:nvPr/>
        </p:nvSpPr>
        <p:spPr>
          <a:xfrm>
            <a:off x="370840" y="289560"/>
            <a:ext cx="11450320" cy="62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95EBC7-876D-9E21-B5E9-51B151E5D384}"/>
              </a:ext>
            </a:extLst>
          </p:cNvPr>
          <p:cNvSpPr/>
          <p:nvPr/>
        </p:nvSpPr>
        <p:spPr>
          <a:xfrm>
            <a:off x="2128629" y="705677"/>
            <a:ext cx="1222513" cy="546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47FBE6-B43D-6839-5413-CB3AEB30F673}"/>
              </a:ext>
            </a:extLst>
          </p:cNvPr>
          <p:cNvSpPr/>
          <p:nvPr/>
        </p:nvSpPr>
        <p:spPr>
          <a:xfrm>
            <a:off x="4325177" y="705676"/>
            <a:ext cx="1222513" cy="546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Squads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3F17D8-1F30-4641-647F-6D207BD31A9C}"/>
              </a:ext>
            </a:extLst>
          </p:cNvPr>
          <p:cNvSpPr/>
          <p:nvPr/>
        </p:nvSpPr>
        <p:spPr>
          <a:xfrm>
            <a:off x="6425646" y="685796"/>
            <a:ext cx="1408043" cy="546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Fixtures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33BE5C-64A3-4CD9-D4B3-72D6837DFD49}"/>
              </a:ext>
            </a:extLst>
          </p:cNvPr>
          <p:cNvSpPr/>
          <p:nvPr/>
        </p:nvSpPr>
        <p:spPr>
          <a:xfrm>
            <a:off x="8619598" y="685795"/>
            <a:ext cx="1408043" cy="546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Contact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FAE-134A-0450-A656-C64395ABEDF5}"/>
              </a:ext>
            </a:extLst>
          </p:cNvPr>
          <p:cNvSpPr txBox="1"/>
          <p:nvPr/>
        </p:nvSpPr>
        <p:spPr>
          <a:xfrm>
            <a:off x="4591876" y="1648565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RSC Swimming Club</a:t>
            </a:r>
          </a:p>
        </p:txBody>
      </p:sp>
      <p:pic>
        <p:nvPicPr>
          <p:cNvPr id="23" name="Picture 22" descr="Icon&#10;&#10;Description automatically generated with low confidence">
            <a:extLst>
              <a:ext uri="{FF2B5EF4-FFF2-40B4-BE49-F238E27FC236}">
                <a16:creationId xmlns:a16="http://schemas.microsoft.com/office/drawing/2014/main" id="{7E1743B8-0766-CB69-E952-864C8D1DB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67" y="2316039"/>
            <a:ext cx="4031766" cy="3762982"/>
          </a:xfrm>
          <a:prstGeom prst="rect">
            <a:avLst/>
          </a:prstGeom>
        </p:spPr>
      </p:pic>
      <p:pic>
        <p:nvPicPr>
          <p:cNvPr id="25" name="Picture 24" descr="A picture containing water, sport, water sport, swimming&#10;&#10;Description automatically generated">
            <a:extLst>
              <a:ext uri="{FF2B5EF4-FFF2-40B4-BE49-F238E27FC236}">
                <a16:creationId xmlns:a16="http://schemas.microsoft.com/office/drawing/2014/main" id="{FDFF5AE7-BF79-11ED-E632-E43CAC764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71" y="2555219"/>
            <a:ext cx="3862118" cy="32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69E2C-FC31-1717-CB57-FE169B96354F}"/>
              </a:ext>
            </a:extLst>
          </p:cNvPr>
          <p:cNvSpPr/>
          <p:nvPr/>
        </p:nvSpPr>
        <p:spPr>
          <a:xfrm>
            <a:off x="426720" y="294640"/>
            <a:ext cx="11450320" cy="62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C876F-F592-3EB0-84DA-C03A30B573B1}"/>
              </a:ext>
            </a:extLst>
          </p:cNvPr>
          <p:cNvSpPr txBox="1"/>
          <p:nvPr/>
        </p:nvSpPr>
        <p:spPr>
          <a:xfrm>
            <a:off x="3906077" y="636104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RSC Swimming Club Homepage</a:t>
            </a:r>
          </a:p>
        </p:txBody>
      </p:sp>
      <p:pic>
        <p:nvPicPr>
          <p:cNvPr id="7" name="Picture 6" descr="A picture containing water, sport, outdoor, beach&#10;&#10;Description automatically generated">
            <a:extLst>
              <a:ext uri="{FF2B5EF4-FFF2-40B4-BE49-F238E27FC236}">
                <a16:creationId xmlns:a16="http://schemas.microsoft.com/office/drawing/2014/main" id="{FF131395-B6A0-EE6D-C582-9EB340525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4" y="3697356"/>
            <a:ext cx="3793549" cy="2422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7ADCF-6F5C-BD60-8930-EE15C3592DF8}"/>
              </a:ext>
            </a:extLst>
          </p:cNvPr>
          <p:cNvSpPr txBox="1"/>
          <p:nvPr/>
        </p:nvSpPr>
        <p:spPr>
          <a:xfrm>
            <a:off x="5227983" y="1490870"/>
            <a:ext cx="5585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reached the home of RSC Swimming Club</a:t>
            </a:r>
          </a:p>
          <a:p>
            <a:endParaRPr lang="en-GB" dirty="0"/>
          </a:p>
          <a:p>
            <a:r>
              <a:rPr lang="en-GB" dirty="0"/>
              <a:t>The Club was founded in 1949 and has members of all ages</a:t>
            </a:r>
          </a:p>
          <a:p>
            <a:endParaRPr lang="en-GB" dirty="0"/>
          </a:p>
          <a:p>
            <a:r>
              <a:rPr lang="en-GB" dirty="0"/>
              <a:t>Whatever your ability from beginner to highly trained </a:t>
            </a:r>
            <a:r>
              <a:rPr lang="en-GB" dirty="0" err="1"/>
              <a:t>competiton</a:t>
            </a:r>
            <a:r>
              <a:rPr lang="en-GB" dirty="0"/>
              <a:t> swimmer we have a squad for you</a:t>
            </a:r>
          </a:p>
          <a:p>
            <a:endParaRPr lang="en-GB" dirty="0"/>
          </a:p>
          <a:p>
            <a:r>
              <a:rPr lang="en-GB" dirty="0"/>
              <a:t>All squads are trained using friendly ASA Qualified Coaches who would be pleased to discuss your needs</a:t>
            </a:r>
          </a:p>
          <a:p>
            <a:endParaRPr lang="en-GB" dirty="0"/>
          </a:p>
          <a:p>
            <a:r>
              <a:rPr lang="en-GB" dirty="0"/>
              <a:t>Dive in, splash around and have a look at our website</a:t>
            </a:r>
          </a:p>
          <a:p>
            <a:endParaRPr lang="en-GB" dirty="0"/>
          </a:p>
          <a:p>
            <a:r>
              <a:rPr lang="en-GB" dirty="0"/>
              <a:t>We look forward to seeing at the pool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680718F4-A5ED-2800-057E-54170763A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1" y="946621"/>
            <a:ext cx="2710080" cy="25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9DAEF-6885-42E1-E657-C6AB577E9E49}"/>
              </a:ext>
            </a:extLst>
          </p:cNvPr>
          <p:cNvSpPr/>
          <p:nvPr/>
        </p:nvSpPr>
        <p:spPr>
          <a:xfrm>
            <a:off x="370840" y="289560"/>
            <a:ext cx="11450320" cy="62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36E1A-6C3A-FC74-82B1-CE4B79BBAC5A}"/>
              </a:ext>
            </a:extLst>
          </p:cNvPr>
          <p:cNvSpPr txBox="1"/>
          <p:nvPr/>
        </p:nvSpPr>
        <p:spPr>
          <a:xfrm>
            <a:off x="626164" y="1013791"/>
            <a:ext cx="70269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RSC Swimming Club has a number of Squads.</a:t>
            </a:r>
          </a:p>
          <a:p>
            <a:endParaRPr lang="en-GB" sz="1600" dirty="0"/>
          </a:p>
          <a:p>
            <a:r>
              <a:rPr lang="en-GB" sz="1600" dirty="0"/>
              <a:t>These are defined as detailed below:</a:t>
            </a:r>
          </a:p>
          <a:p>
            <a:endParaRPr lang="en-GB" sz="1600" dirty="0"/>
          </a:p>
          <a:p>
            <a:r>
              <a:rPr lang="en-GB" sz="1600" dirty="0"/>
              <a:t>Tadpoles - This is a beginner group for the under 10 year olds learning to swim</a:t>
            </a:r>
          </a:p>
          <a:p>
            <a:endParaRPr lang="en-GB" sz="1600" dirty="0"/>
          </a:p>
          <a:p>
            <a:r>
              <a:rPr lang="en-GB" sz="1600" dirty="0"/>
              <a:t>Frogs - This is for the more mature learner wanting to take up swimming</a:t>
            </a:r>
          </a:p>
          <a:p>
            <a:endParaRPr lang="en-GB" sz="1600" dirty="0"/>
          </a:p>
          <a:p>
            <a:r>
              <a:rPr lang="en-GB" sz="1600" dirty="0"/>
              <a:t>Minnows - This is the first of the skill development for those who can swim</a:t>
            </a:r>
          </a:p>
          <a:p>
            <a:endParaRPr lang="en-GB" sz="1600" dirty="0"/>
          </a:p>
          <a:p>
            <a:r>
              <a:rPr lang="en-GB" sz="1600" dirty="0" err="1"/>
              <a:t>Piranahs</a:t>
            </a:r>
            <a:r>
              <a:rPr lang="en-GB" sz="1600" dirty="0"/>
              <a:t> - This is for the more serious swimmer competing at District level</a:t>
            </a:r>
          </a:p>
          <a:p>
            <a:endParaRPr lang="en-GB" sz="1600" dirty="0"/>
          </a:p>
          <a:p>
            <a:r>
              <a:rPr lang="en-GB" sz="1600" dirty="0"/>
              <a:t>Sharks - For the serious competitor</a:t>
            </a:r>
          </a:p>
          <a:p>
            <a:endParaRPr lang="en-GB" sz="1600" dirty="0"/>
          </a:p>
          <a:p>
            <a:r>
              <a:rPr lang="en-GB" sz="1600" dirty="0"/>
              <a:t>Synchro - This is our Synchronised Swimming Squad led by one of the top coaches in the country</a:t>
            </a:r>
          </a:p>
          <a:p>
            <a:endParaRPr lang="en-GB" sz="1600" dirty="0"/>
          </a:p>
          <a:p>
            <a:r>
              <a:rPr lang="en-GB" sz="1600" dirty="0"/>
              <a:t>Masters - This squad is for swimmers aged over 25</a:t>
            </a:r>
          </a:p>
          <a:p>
            <a:endParaRPr lang="en-GB" sz="1600" dirty="0"/>
          </a:p>
          <a:p>
            <a:r>
              <a:rPr lang="en-GB" sz="1600" dirty="0"/>
              <a:t>There is a place for any swimmer at any level to join a squad and take part</a:t>
            </a:r>
          </a:p>
        </p:txBody>
      </p:sp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21B17D6D-B6A3-F71B-8C63-1951AEFB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84" y="1689652"/>
            <a:ext cx="3922722" cy="2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64FED-E7FE-3B6A-11E1-8CB5D7D50C4C}"/>
              </a:ext>
            </a:extLst>
          </p:cNvPr>
          <p:cNvSpPr/>
          <p:nvPr/>
        </p:nvSpPr>
        <p:spPr>
          <a:xfrm>
            <a:off x="426720" y="294640"/>
            <a:ext cx="11450320" cy="62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A0759-A92F-5171-005A-78EF4C6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344336"/>
            <a:ext cx="4318311" cy="59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7A37E-1459-3BDA-78B5-6BA12505C927}"/>
              </a:ext>
            </a:extLst>
          </p:cNvPr>
          <p:cNvSpPr txBox="1"/>
          <p:nvPr/>
        </p:nvSpPr>
        <p:spPr>
          <a:xfrm>
            <a:off x="7643191" y="122251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to self:</a:t>
            </a:r>
          </a:p>
          <a:p>
            <a:r>
              <a:rPr lang="en-GB" dirty="0"/>
              <a:t>Try make it look similar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6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97073-961D-2071-98C3-9A0A3EE28C86}"/>
              </a:ext>
            </a:extLst>
          </p:cNvPr>
          <p:cNvSpPr/>
          <p:nvPr/>
        </p:nvSpPr>
        <p:spPr>
          <a:xfrm>
            <a:off x="370840" y="289560"/>
            <a:ext cx="11450320" cy="62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7231C-08C9-2C49-C0E2-9AE0E9609EEC}"/>
              </a:ext>
            </a:extLst>
          </p:cNvPr>
          <p:cNvSpPr txBox="1"/>
          <p:nvPr/>
        </p:nvSpPr>
        <p:spPr>
          <a:xfrm>
            <a:off x="4462670" y="606287"/>
            <a:ext cx="29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2DD29-514B-3462-39BB-E2D5ABAB4481}"/>
              </a:ext>
            </a:extLst>
          </p:cNvPr>
          <p:cNvSpPr/>
          <p:nvPr/>
        </p:nvSpPr>
        <p:spPr>
          <a:xfrm>
            <a:off x="3123156" y="1422751"/>
            <a:ext cx="1321905" cy="5267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20B8C-8CA6-D0D1-1845-2BCADCF39706}"/>
              </a:ext>
            </a:extLst>
          </p:cNvPr>
          <p:cNvSpPr/>
          <p:nvPr/>
        </p:nvSpPr>
        <p:spPr>
          <a:xfrm>
            <a:off x="1086046" y="1339739"/>
            <a:ext cx="1321905" cy="5267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</a:t>
            </a:r>
          </a:p>
        </p:txBody>
      </p:sp>
      <p:pic>
        <p:nvPicPr>
          <p:cNvPr id="9" name="Picture 8" descr="A picture containing wall, indoor, person, baby&#10;&#10;Description automatically generated">
            <a:extLst>
              <a:ext uri="{FF2B5EF4-FFF2-40B4-BE49-F238E27FC236}">
                <a16:creationId xmlns:a16="http://schemas.microsoft.com/office/drawing/2014/main" id="{94D1E8D0-978A-BCC6-4F94-A25E8AD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25" y="867662"/>
            <a:ext cx="2266644" cy="2430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29F6E-6E1B-D29D-02C8-1CB15C63F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91" y="772876"/>
            <a:ext cx="2475885" cy="1580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3C3471-B6F4-A6CC-2391-688E9B006694}"/>
              </a:ext>
            </a:extLst>
          </p:cNvPr>
          <p:cNvSpPr txBox="1"/>
          <p:nvPr/>
        </p:nvSpPr>
        <p:spPr>
          <a:xfrm>
            <a:off x="522939" y="2281395"/>
            <a:ext cx="8835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RSC Swimming Club can be contacted as shown below:</a:t>
            </a:r>
          </a:p>
          <a:p>
            <a:endParaRPr lang="en-GB" dirty="0"/>
          </a:p>
          <a:p>
            <a:r>
              <a:rPr lang="en-GB" dirty="0"/>
              <a:t>Martin Davies Leisure Centre Bath Road Rockingham B54 7XX Tel: 01876 645231 on Monday Nights between 6pm &amp; 9pm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Billiton Lodge School Billiton B54 7AA Tel: 01876 554231 on Tuesday, Wednesday &amp; Thursday nights 6pm - 9pm</a:t>
            </a:r>
          </a:p>
          <a:p>
            <a:endParaRPr lang="en-GB" dirty="0"/>
          </a:p>
          <a:p>
            <a:r>
              <a:rPr lang="en-GB" dirty="0"/>
              <a:t>RSC Swimming Club Secretary: 75 </a:t>
            </a:r>
            <a:r>
              <a:rPr lang="en-GB" dirty="0" err="1"/>
              <a:t>Newchurch</a:t>
            </a:r>
            <a:r>
              <a:rPr lang="en-GB" dirty="0"/>
              <a:t> Lane </a:t>
            </a:r>
            <a:r>
              <a:rPr lang="en-GB" dirty="0" err="1"/>
              <a:t>Wolsgrave</a:t>
            </a:r>
            <a:r>
              <a:rPr lang="en-GB" dirty="0"/>
              <a:t> B52 9QY Tel 01876 654221</a:t>
            </a:r>
          </a:p>
          <a:p>
            <a:endParaRPr lang="en-GB" dirty="0"/>
          </a:p>
          <a:p>
            <a:r>
              <a:rPr lang="en-GB" dirty="0"/>
              <a:t>Or by using the e-mail link button below.</a:t>
            </a:r>
          </a:p>
          <a:p>
            <a:endParaRPr lang="en-GB" dirty="0"/>
          </a:p>
          <a:p>
            <a:r>
              <a:rPr lang="en-GB" dirty="0"/>
              <a:t>Don't leave it too long to make a splash!!!</a:t>
            </a:r>
          </a:p>
        </p:txBody>
      </p:sp>
    </p:spTree>
    <p:extLst>
      <p:ext uri="{BB962C8B-B14F-4D97-AF65-F5344CB8AC3E}">
        <p14:creationId xmlns:p14="http://schemas.microsoft.com/office/powerpoint/2010/main" val="46684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hafsah khawaja</dc:creator>
  <cp:lastModifiedBy>hafsah khawaja</cp:lastModifiedBy>
  <cp:revision>1</cp:revision>
  <dcterms:created xsi:type="dcterms:W3CDTF">2023-01-19T09:32:28Z</dcterms:created>
  <dcterms:modified xsi:type="dcterms:W3CDTF">2023-01-19T14:39:47Z</dcterms:modified>
</cp:coreProperties>
</file>