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57" r:id="rId4"/>
    <p:sldId id="270" r:id="rId5"/>
    <p:sldId id="276" r:id="rId6"/>
    <p:sldId id="272" r:id="rId7"/>
    <p:sldId id="271" r:id="rId8"/>
    <p:sldId id="274" r:id="rId9"/>
    <p:sldId id="273" r:id="rId10"/>
    <p:sldId id="275" r:id="rId11"/>
    <p:sldId id="261" r:id="rId12"/>
    <p:sldId id="277" r:id="rId13"/>
    <p:sldId id="278" r:id="rId14"/>
    <p:sldId id="262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38B36-4A67-4C5A-AFFB-90BBAF166998}" v="729" dt="2022-12-03T01:26:57.670"/>
    <p1510:client id="{58AA779B-466E-4D85-B9A0-D0E699AC5B52}" v="28" dt="2022-12-03T04:31:58.418"/>
    <p1510:client id="{81B42B62-53FE-3A9C-9185-5825242B5CBE}" v="205" dt="2022-12-03T03:36:36.119"/>
    <p1510:client id="{98FD6E57-FB1D-4ED7-A57E-80D35A27B0FA}" v="7" dt="2022-12-03T04:39:05.129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8/31/2024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8/31/2024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8/31/2024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SimpleTutors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3071B1-4A2F-EBB1-A07C-D9664D45E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297" y="747034"/>
            <a:ext cx="2545927" cy="252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/>
              <a:t>Student – Tutor Request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59A7981-4106-C53E-9BB7-889F34A95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7673" y="1905000"/>
            <a:ext cx="2593481" cy="4267200"/>
          </a:xfrm>
        </p:spPr>
      </p:pic>
    </p:spTree>
    <p:extLst>
      <p:ext uri="{BB962C8B-B14F-4D97-AF65-F5344CB8AC3E}">
        <p14:creationId xmlns:p14="http://schemas.microsoft.com/office/powerpoint/2010/main" val="123996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/>
              <a:t>Student Feedback Form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02F2ADD-1B3F-7832-4A1E-138836F5C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877" y="1905000"/>
            <a:ext cx="2609073" cy="4267200"/>
          </a:xfr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1947-E322-2BDE-5D8A-BED33BCF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 – View Student Feedback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BA41DE-8C84-1773-46A4-535CC7F1D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5503" y="1905000"/>
            <a:ext cx="2817822" cy="4267200"/>
          </a:xfrm>
        </p:spPr>
      </p:pic>
    </p:spTree>
    <p:extLst>
      <p:ext uri="{BB962C8B-B14F-4D97-AF65-F5344CB8AC3E}">
        <p14:creationId xmlns:p14="http://schemas.microsoft.com/office/powerpoint/2010/main" val="307310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1947-E322-2BDE-5D8A-BED33BCF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Chat Window</a:t>
            </a:r>
          </a:p>
        </p:txBody>
      </p:sp>
      <p:pic>
        <p:nvPicPr>
          <p:cNvPr id="7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BB688F5-253B-5048-4F13-8EC15D22E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747" r="25607" b="-441"/>
          <a:stretch/>
        </p:blipFill>
        <p:spPr>
          <a:xfrm>
            <a:off x="4885643" y="2168047"/>
            <a:ext cx="2496825" cy="3784700"/>
          </a:xfrm>
        </p:spPr>
      </p:pic>
    </p:spTree>
    <p:extLst>
      <p:ext uri="{BB962C8B-B14F-4D97-AF65-F5344CB8AC3E}">
        <p14:creationId xmlns:p14="http://schemas.microsoft.com/office/powerpoint/2010/main" val="65571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23E812-A0F7-F732-02F7-E0851366DB10}"/>
              </a:ext>
            </a:extLst>
          </p:cNvPr>
          <p:cNvSpPr txBox="1"/>
          <p:nvPr/>
        </p:nvSpPr>
        <p:spPr>
          <a:xfrm>
            <a:off x="1522413" y="1905000"/>
            <a:ext cx="9144000" cy="2667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latin typeface="+mj-lt"/>
                <a:ea typeface="+mj-ea"/>
                <a:cs typeface="+mj-cs"/>
              </a:rPr>
              <a:t>THANK YOU!!!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5F96D6A-15B8-9D08-ED80-D4E207EBA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7090056-BBFB-D511-8042-A27D7363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Academic Obstacles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7719243-A888-F66F-1A24-B05CC8610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586" b="1"/>
          <a:stretch/>
        </p:blipFill>
        <p:spPr>
          <a:xfrm>
            <a:off x="4710022" y="1905000"/>
            <a:ext cx="5669280" cy="4038600"/>
          </a:xfrm>
          <a:noFill/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86898" y="1387416"/>
            <a:ext cx="3878715" cy="4784784"/>
          </a:xfrm>
        </p:spPr>
        <p:txBody>
          <a:bodyPr anchor="b">
            <a:normAutofit/>
          </a:bodyPr>
          <a:lstStyle/>
          <a:p>
            <a:r>
              <a:rPr lang="en-US"/>
              <a:t>Studying individually has its perks: it’s a comfortable, low-pressure environment. However, there are a few reasons it can be difficult to study on your own; with so many distractions, it’s easy to procrastinate—when you do start, it’s easy to get off track.</a:t>
            </a:r>
          </a:p>
          <a:p>
            <a:endParaRPr lang="en-US"/>
          </a:p>
          <a:p>
            <a:r>
              <a:rPr lang="en-US"/>
              <a:t>Tutoring can help strengthen subject understanding, boost confidence, and build important learning skills . Tutoring gives students individualized attention that they don't get in a crowded classroom. This helps children who struggle to keep up, as well as those who aren't challenged enough.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SimpleTutors</a:t>
            </a:r>
            <a:r>
              <a:rPr lang="en-US"/>
              <a:t> - Advantages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Easily view tutor profiles and request for tutoring</a:t>
            </a:r>
          </a:p>
          <a:p>
            <a:r>
              <a:rPr lang="en-US"/>
              <a:t>Leave feedback on tutoring as a student</a:t>
            </a:r>
          </a:p>
          <a:p>
            <a:r>
              <a:rPr lang="en-US"/>
              <a:t>Chatting Between Student and Tutors</a:t>
            </a:r>
          </a:p>
          <a:p>
            <a:r>
              <a:rPr lang="en-US"/>
              <a:t>Create Tutor profile </a:t>
            </a:r>
          </a:p>
          <a:p>
            <a:r>
              <a:rPr lang="en-US"/>
              <a:t>Create Student profile 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BD6748F-9988-2806-95F6-936184AD2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62" y="3647048"/>
            <a:ext cx="2545927" cy="252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/>
              <a:t>Log-In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17CCA4A-114B-1718-3C8F-3E6C142B4A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2750756" y="1905000"/>
            <a:ext cx="1962912" cy="4267200"/>
          </a:xfrm>
          <a:noFill/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8B93827-DC37-DBC3-94D2-ADC45CE38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Features:</a:t>
            </a:r>
          </a:p>
          <a:p>
            <a:r>
              <a:rPr lang="en-US"/>
              <a:t>Hidden Password</a:t>
            </a:r>
          </a:p>
          <a:p>
            <a:r>
              <a:rPr lang="en-US"/>
              <a:t>Create New Student Account</a:t>
            </a:r>
          </a:p>
          <a:p>
            <a:r>
              <a:rPr lang="en-US"/>
              <a:t>Create New Tutor Account</a:t>
            </a:r>
          </a:p>
        </p:txBody>
      </p:sp>
    </p:spTree>
    <p:extLst>
      <p:ext uri="{BB962C8B-B14F-4D97-AF65-F5344CB8AC3E}">
        <p14:creationId xmlns:p14="http://schemas.microsoft.com/office/powerpoint/2010/main" val="126620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/>
              <a:t>Create User Profile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30EC692-7B48-DC89-11BD-87D4696A1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4937" y="1905000"/>
            <a:ext cx="2058953" cy="4267200"/>
          </a:xfrm>
        </p:spPr>
      </p:pic>
    </p:spTree>
    <p:extLst>
      <p:ext uri="{BB962C8B-B14F-4D97-AF65-F5344CB8AC3E}">
        <p14:creationId xmlns:p14="http://schemas.microsoft.com/office/powerpoint/2010/main" val="198225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/>
              <a:t>Student Profile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DF295-CFE9-8FFD-AD40-68D42CC17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Student Name</a:t>
            </a:r>
          </a:p>
          <a:p>
            <a:r>
              <a:rPr lang="en-US"/>
              <a:t>Availability</a:t>
            </a:r>
          </a:p>
          <a:p>
            <a:r>
              <a:rPr lang="en-US"/>
              <a:t>Courses</a:t>
            </a:r>
          </a:p>
          <a:p>
            <a:r>
              <a:rPr lang="en-US"/>
              <a:t>Academic Background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2107A247-8546-6C8F-C775-5ECA3EFD16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5683" y="1905000"/>
            <a:ext cx="2281861" cy="4267200"/>
          </a:xfrm>
        </p:spPr>
      </p:pic>
    </p:spTree>
    <p:extLst>
      <p:ext uri="{BB962C8B-B14F-4D97-AF65-F5344CB8AC3E}">
        <p14:creationId xmlns:p14="http://schemas.microsoft.com/office/powerpoint/2010/main" val="54332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/>
              <a:t>Tutor Profile Data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8B93827-DC37-DBC3-94D2-ADC45CE38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Tutor Name</a:t>
            </a:r>
          </a:p>
          <a:p>
            <a:r>
              <a:rPr lang="en-US"/>
              <a:t>Hourly Rate</a:t>
            </a:r>
          </a:p>
          <a:p>
            <a:r>
              <a:rPr lang="en-US"/>
              <a:t>Courses</a:t>
            </a:r>
          </a:p>
          <a:p>
            <a:r>
              <a:rPr lang="en-US"/>
              <a:t>Experience/Background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6DAF4B2-D130-0BBF-C961-AFC14CF538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6211" y="1905000"/>
            <a:ext cx="2492003" cy="4267200"/>
          </a:xfrm>
        </p:spPr>
      </p:pic>
    </p:spTree>
    <p:extLst>
      <p:ext uri="{BB962C8B-B14F-4D97-AF65-F5344CB8AC3E}">
        <p14:creationId xmlns:p14="http://schemas.microsoft.com/office/powerpoint/2010/main" val="187716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/>
              <a:t>Student Landing Page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8B93827-DC37-DBC3-94D2-ADC45CE38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Browse Tutors</a:t>
            </a:r>
          </a:p>
          <a:p>
            <a:r>
              <a:rPr lang="en-US"/>
              <a:t>Chat with a Tutor</a:t>
            </a:r>
          </a:p>
          <a:p>
            <a:r>
              <a:rPr lang="en-US"/>
              <a:t>Send Feedback</a:t>
            </a:r>
          </a:p>
          <a:p>
            <a:r>
              <a:rPr lang="en-US"/>
              <a:t>Request Tutor</a:t>
            </a:r>
          </a:p>
          <a:p>
            <a:r>
              <a:rPr lang="en-US"/>
              <a:t>Log Out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04695D11-718D-5F2E-A3E1-B06001A535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30015" y="1905000"/>
            <a:ext cx="2053198" cy="4267200"/>
          </a:xfrm>
        </p:spPr>
      </p:pic>
    </p:spTree>
    <p:extLst>
      <p:ext uri="{BB962C8B-B14F-4D97-AF65-F5344CB8AC3E}">
        <p14:creationId xmlns:p14="http://schemas.microsoft.com/office/powerpoint/2010/main" val="230343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/>
              <a:t>Tutor Landing Page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54FD4547-D950-859F-A0FD-A65304EB18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70746" y="1905000"/>
            <a:ext cx="2122932" cy="4267200"/>
          </a:xfrm>
          <a:noFill/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8B93827-DC37-DBC3-94D2-ADC45CE38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Chat with Students</a:t>
            </a:r>
          </a:p>
          <a:p>
            <a:r>
              <a:rPr lang="en-US"/>
              <a:t>Update Account Profile</a:t>
            </a:r>
          </a:p>
          <a:p>
            <a:r>
              <a:rPr lang="en-US"/>
              <a:t>Log Out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4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Chalkboard 16x9</vt:lpstr>
      <vt:lpstr>SimpleTutors</vt:lpstr>
      <vt:lpstr>Academic Obstacles</vt:lpstr>
      <vt:lpstr>SimpleTutors - Advantages</vt:lpstr>
      <vt:lpstr>Log-In</vt:lpstr>
      <vt:lpstr>Create User Profile</vt:lpstr>
      <vt:lpstr>Student Profile Data</vt:lpstr>
      <vt:lpstr>Tutor Profile Data</vt:lpstr>
      <vt:lpstr>Student Landing Page</vt:lpstr>
      <vt:lpstr>Tutor Landing Page</vt:lpstr>
      <vt:lpstr>Student – Tutor Request</vt:lpstr>
      <vt:lpstr>Student Feedback Form</vt:lpstr>
      <vt:lpstr>Tutor – View Student Feedback</vt:lpstr>
      <vt:lpstr>Chat Window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revision>2</cp:revision>
  <dcterms:created xsi:type="dcterms:W3CDTF">2022-12-02T23:49:01Z</dcterms:created>
  <dcterms:modified xsi:type="dcterms:W3CDTF">2024-08-31T19:48:02Z</dcterms:modified>
</cp:coreProperties>
</file>