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9" r:id="rId3"/>
    <p:sldId id="270" r:id="rId4"/>
    <p:sldId id="272" r:id="rId5"/>
    <p:sldId id="273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6BCD2C4-20B7-4D5C-9297-200AAA9EF1D3}">
          <p14:sldIdLst>
            <p14:sldId id="256"/>
            <p14:sldId id="269"/>
            <p14:sldId id="270"/>
            <p14:sldId id="272"/>
            <p14:sldId id="273"/>
          </p14:sldIdLst>
        </p14:section>
        <p14:section name="Untitled Section" id="{2E44E75D-4795-4D1F-B2A6-4D1AAF358604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71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5159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3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2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3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06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3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6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4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FD719-7257-452C-A616-C20DA531702B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8BBF3-6FD8-4FF0-9A24-D79CD97B2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81000"/>
            <a:ext cx="7010400" cy="16002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 TRADE HUB WEB-BASED APPLICATION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6391B2-F74C-77B1-6F51-4FDB3609531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1371600" y="2362200"/>
            <a:ext cx="7772400" cy="44958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endParaRPr lang="en-US" dirty="0"/>
          </a:p>
          <a:p>
            <a:pPr algn="ctr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Asim</a:t>
            </a:r>
            <a:r>
              <a:rPr lang="en-US" sz="26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Nizam (55235)</a:t>
            </a:r>
          </a:p>
          <a:p>
            <a:pPr algn="ctr"/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Maaz</a:t>
            </a:r>
            <a:r>
              <a:rPr lang="en-US" sz="26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Masood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52878)</a:t>
            </a:r>
            <a:endParaRPr lang="en-US" sz="26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Hafsah </a:t>
            </a:r>
            <a:r>
              <a:rPr lang="en-US" sz="2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Ayyaz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(12788)</a:t>
            </a:r>
          </a:p>
          <a:p>
            <a:pPr algn="ctr"/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Ghulam</a:t>
            </a:r>
            <a:r>
              <a:rPr lang="en-US" sz="26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Mujtaba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53168)</a:t>
            </a:r>
          </a:p>
          <a:p>
            <a:pPr algn="ctr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165" marR="1544955" algn="ctr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en-US" sz="2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pPr marL="2082165" marR="1548765" algn="ctr">
              <a:spcBef>
                <a:spcPts val="5"/>
              </a:spcBef>
              <a:spcAft>
                <a:spcPts val="0"/>
              </a:spcAft>
            </a:pP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Muhammad</a:t>
            </a:r>
            <a:r>
              <a:rPr lang="en-US" sz="26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Sohaib</a:t>
            </a:r>
            <a:r>
              <a:rPr lang="en-US" sz="26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Naseem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/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6743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483F-7D60-F146-7FCB-7D09EF4B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6" y="381000"/>
            <a:ext cx="7399867" cy="1143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F85D5C-2698-2F6D-6088-0EFBD618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4E65EC5-90FE-A8B2-BFC2-74FB7386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" y="1181622"/>
            <a:ext cx="8119533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Lack of Transparency: Difficulty in making informed decisions due to lack of transparency.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Inefficient Trading: Slow platform speeds lead to missed opportunities and financial losses.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Security Risks: Vulnerability to security breaches puts traders' assets at risk.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Limited Market Access: Restricts portfolio diversification.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Complexity: Difficulty for new traders entering the market.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5F81-4171-D648-6C84-CBB7537C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396"/>
            <a:ext cx="7704667" cy="19812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212D1C-97C3-94AC-DD9B-3A502EB16E10}"/>
              </a:ext>
            </a:extLst>
          </p:cNvPr>
          <p:cNvSpPr txBox="1">
            <a:spLocks/>
          </p:cNvSpPr>
          <p:nvPr/>
        </p:nvSpPr>
        <p:spPr>
          <a:xfrm>
            <a:off x="838199" y="1550547"/>
            <a:ext cx="8334375" cy="119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D4E1F2-B1E5-1FC3-781E-868B4D95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6" y="685800"/>
            <a:ext cx="7848600" cy="760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 Trade Hub is a web-based digital asset trading platform aiming to bridge the gap between traditional financial markets and the emerging digital asset market. It offers a secure, transparent, and efficient trading experience for users, enabling them to trade various digital assets like cryptocurrencies and tokens. The platform features a user-friendly interface, real-time market data, and advanced security measures. It is built using modern technologies and aims to become a leading platform in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9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DF842D-5278-3824-5D15-7ACEE3ED1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7704138" cy="6553200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b="1" u="dbl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OF REQUIRMENTS: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 for Digi-trade Hub:</a:t>
            </a:r>
            <a:b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 and Authentication: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Ensuring secure and robust account registration and login.</a:t>
            </a:r>
            <a:b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Browse and Search Functionality: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User-friendly interface for browsing and searching digital assets.</a:t>
            </a:r>
            <a:b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Display and Information: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Comprehensive product pages with detailed information.</a:t>
            </a:r>
            <a:b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Shopping Cart and Checkout: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Intuitive system for item addition/removal, cart contents view, and checkout.</a:t>
            </a:r>
            <a:b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Account Management: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 profile editing, order history tracking, and preferences management.</a:t>
            </a:r>
            <a:b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 Management System (CMS):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Robust backend CMS for easy uploading, management, categorization, and updating of digital assets.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4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9857D9-D418-146A-F4C8-3DA8CF5B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8085137" cy="662940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u="dbl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OF REQUIRMENTS:</a:t>
            </a:r>
            <a:r>
              <a:rPr lang="en-US" sz="3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Non-Functional Requirements for a Digi-trade Hub:</a:t>
            </a:r>
            <a:b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Fast loading times and responsiveness across devices for smooth browsing and shopping.</a:t>
            </a:r>
            <a:b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Security: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Robust security measures including encryption, secure authentication, and protection against cyber threats. Regular security audits and updates.</a:t>
            </a:r>
            <a:b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and Reliability: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 availability and reliability to accommodate user growth without compromising performance.</a:t>
            </a:r>
            <a:b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Compatibility and Accessibility: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Ensure seamless user experience across various devices and operating systems.</a:t>
            </a:r>
            <a:b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 and User Experience: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Intuitive interface design, consistent branding, and user experience.</a:t>
            </a:r>
            <a:b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Regulatory and Legal Compliance: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Compliance with data protection regulations, copyright laws, and licensing agreements.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515991" cy="3048000"/>
          </a:xfrm>
        </p:spPr>
        <p:txBody>
          <a:bodyPr>
            <a:norm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44378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231</TotalTime>
  <Words>446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 New Roman</vt:lpstr>
      <vt:lpstr>Parallax</vt:lpstr>
      <vt:lpstr>DIGI TRADE HUB WEB-BASED APPLICATION </vt:lpstr>
      <vt:lpstr>PROBLEM STATEMENT</vt:lpstr>
      <vt:lpstr>DESCRIPTION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DELL</cp:lastModifiedBy>
  <cp:revision>20</cp:revision>
  <dcterms:created xsi:type="dcterms:W3CDTF">2024-05-24T17:16:27Z</dcterms:created>
  <dcterms:modified xsi:type="dcterms:W3CDTF">2024-08-10T03:28:56Z</dcterms:modified>
</cp:coreProperties>
</file>