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7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54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797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6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1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8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68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18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371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8279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3363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169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2C57E5C-F429-424D-A91A-6311F946AC9B}" type="datetimeFigureOut">
              <a:rPr lang="id-ID" smtClean="0"/>
              <a:t>06/05/2017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5F4B654-0608-4522-8623-B22B4D36CC1C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5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E-Asset</a:t>
            </a:r>
            <a:br>
              <a:rPr lang="en-US" dirty="0" smtClean="0"/>
            </a:br>
            <a:r>
              <a:rPr lang="en-US" dirty="0" err="1" smtClean="0"/>
              <a:t>ProgWeb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669104"/>
            <a:ext cx="3793678" cy="1480843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Bram </a:t>
            </a:r>
            <a:r>
              <a:rPr lang="en-US" dirty="0" err="1" smtClean="0"/>
              <a:t>Andika</a:t>
            </a:r>
            <a:r>
              <a:rPr lang="en-US" dirty="0" smtClean="0"/>
              <a:t> Ahmad </a:t>
            </a:r>
            <a:r>
              <a:rPr lang="en-US" dirty="0" err="1" smtClean="0"/>
              <a:t>Al’aziz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M. Tri Al </a:t>
            </a:r>
            <a:r>
              <a:rPr lang="en-US" dirty="0" err="1" smtClean="0"/>
              <a:t>Haga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id-ID" dirty="0" smtClean="0"/>
              <a:t>Muhammad </a:t>
            </a:r>
            <a:r>
              <a:rPr lang="en-US" dirty="0" err="1" smtClean="0"/>
              <a:t>Ikhwan</a:t>
            </a:r>
            <a:r>
              <a:rPr lang="en-US" dirty="0" smtClean="0"/>
              <a:t> </a:t>
            </a:r>
            <a:r>
              <a:rPr lang="en-US" dirty="0" err="1" smtClean="0"/>
              <a:t>Hamzah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22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Aplikasi E-Asset merupakan aplikasi untuk melakukan peminjaman </a:t>
            </a:r>
            <a:r>
              <a:rPr lang="en-US" dirty="0" err="1" smtClean="0"/>
              <a:t>dan</a:t>
            </a:r>
            <a:r>
              <a:rPr lang="id-ID" dirty="0" smtClean="0"/>
              <a:t> </a:t>
            </a:r>
            <a:r>
              <a:rPr lang="id-ID" dirty="0"/>
              <a:t>pemanfaatan asset yang dimiliki oleh sebuah kampus, sekolah, kantor ataupun perusahaan. Dimana aplikasi ini akan mempermudah dalam melakukan peminjaman dan pemanfaatan asset kepada si peminjam dengan cepat, mudah, dan efisien.</a:t>
            </a:r>
          </a:p>
        </p:txBody>
      </p:sp>
    </p:spTree>
    <p:extLst>
      <p:ext uri="{BB962C8B-B14F-4D97-AF65-F5344CB8AC3E}">
        <p14:creationId xmlns:p14="http://schemas.microsoft.com/office/powerpoint/2010/main" val="9351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asset.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asset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/>
              <a:t>asset.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belah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/>
              <a:t>institusi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asset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yang relative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meminjamkan</a:t>
            </a:r>
            <a:r>
              <a:rPr lang="en-US" dirty="0"/>
              <a:t> asset </a:t>
            </a:r>
            <a:r>
              <a:rPr lang="en-US" dirty="0" err="1"/>
              <a:t>secara</a:t>
            </a:r>
            <a:r>
              <a:rPr lang="en-US" dirty="0"/>
              <a:t> online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.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/>
              <a:t>peminjam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asset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real </a:t>
            </a:r>
            <a:r>
              <a:rPr lang="en-US" dirty="0" smtClean="0"/>
              <a:t>time.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diterapkannya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asset </a:t>
            </a:r>
            <a:r>
              <a:rPr lang="en-US" dirty="0" err="1"/>
              <a:t>secara</a:t>
            </a:r>
            <a:r>
              <a:rPr lang="en-US" dirty="0"/>
              <a:t> online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proses </a:t>
            </a:r>
            <a:r>
              <a:rPr lang="en-US" dirty="0" err="1"/>
              <a:t>peminjaman</a:t>
            </a:r>
            <a:r>
              <a:rPr lang="en-US" dirty="0"/>
              <a:t> asset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belah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82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UML DIAGRAM</a:t>
            </a:r>
            <a:endParaRPr lang="id-ID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281382"/>
            <a:ext cx="6064004" cy="4488873"/>
          </a:xfrm>
        </p:spPr>
      </p:pic>
    </p:spTree>
    <p:extLst>
      <p:ext uri="{BB962C8B-B14F-4D97-AF65-F5344CB8AC3E}">
        <p14:creationId xmlns:p14="http://schemas.microsoft.com/office/powerpoint/2010/main" val="23169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	</a:t>
            </a:r>
            <a:endParaRPr lang="id-ID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299855"/>
            <a:ext cx="7469016" cy="4341091"/>
          </a:xfrm>
        </p:spPr>
      </p:pic>
    </p:spTree>
    <p:extLst>
      <p:ext uri="{BB962C8B-B14F-4D97-AF65-F5344CB8AC3E}">
        <p14:creationId xmlns:p14="http://schemas.microsoft.com/office/powerpoint/2010/main" val="409452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Wassalamu’alaikum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i="1" dirty="0"/>
              <a:t>Hurub Hambangun Praja</a:t>
            </a:r>
            <a:r>
              <a:rPr lang="id-ID" dirty="0"/>
              <a:t> </a:t>
            </a:r>
            <a:endParaRPr lang="en-US" dirty="0" smtClean="0"/>
          </a:p>
          <a:p>
            <a:r>
              <a:rPr lang="id-ID" dirty="0" smtClean="0"/>
              <a:t>"</a:t>
            </a:r>
            <a:r>
              <a:rPr lang="id-ID" dirty="0"/>
              <a:t>Semangat Membangun Negeri"</a:t>
            </a:r>
          </a:p>
        </p:txBody>
      </p:sp>
    </p:spTree>
    <p:extLst>
      <p:ext uri="{BB962C8B-B14F-4D97-AF65-F5344CB8AC3E}">
        <p14:creationId xmlns:p14="http://schemas.microsoft.com/office/powerpoint/2010/main" val="17664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372</TotalTime>
  <Words>188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Schoolbook</vt:lpstr>
      <vt:lpstr>Corbel</vt:lpstr>
      <vt:lpstr>Feathered</vt:lpstr>
      <vt:lpstr> E-Asset ProgWeb</vt:lpstr>
      <vt:lpstr>Tentang Aplikasi</vt:lpstr>
      <vt:lpstr>Deskripsi Sistem 1</vt:lpstr>
      <vt:lpstr>UML DIAGRAM</vt:lpstr>
      <vt:lpstr>DATABASE </vt:lpstr>
      <vt:lpstr>Wassalamu’alaikum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E-Asset ProgWeb</dc:title>
  <dc:creator>Windows User</dc:creator>
  <cp:lastModifiedBy>Windows User</cp:lastModifiedBy>
  <cp:revision>29</cp:revision>
  <dcterms:created xsi:type="dcterms:W3CDTF">2017-03-13T03:05:14Z</dcterms:created>
  <dcterms:modified xsi:type="dcterms:W3CDTF">2017-05-06T07:32:21Z</dcterms:modified>
</cp:coreProperties>
</file>