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2979E-26A1-4300-8535-6C15691EC8D1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1D299E-7AE0-4342-8DD6-E98D36718A0B}">
      <dgm:prSet phldrT="[Text]"/>
      <dgm:spPr/>
      <dgm:t>
        <a:bodyPr/>
        <a:lstStyle/>
        <a:p>
          <a:r>
            <a:rPr lang="en-US" dirty="0"/>
            <a:t>GUI</a:t>
          </a:r>
        </a:p>
      </dgm:t>
    </dgm:pt>
    <dgm:pt modelId="{4BC74BD2-B978-4702-B2A7-6737B692D4A6}" type="parTrans" cxnId="{B8675548-DF47-4F7F-A44A-A64FC489E4AB}">
      <dgm:prSet/>
      <dgm:spPr/>
      <dgm:t>
        <a:bodyPr/>
        <a:lstStyle/>
        <a:p>
          <a:endParaRPr lang="en-US"/>
        </a:p>
      </dgm:t>
    </dgm:pt>
    <dgm:pt modelId="{A8B5A4E1-13D0-44DB-A7F6-1A481F83E42B}" type="sibTrans" cxnId="{B8675548-DF47-4F7F-A44A-A64FC489E4AB}">
      <dgm:prSet/>
      <dgm:spPr/>
      <dgm:t>
        <a:bodyPr/>
        <a:lstStyle/>
        <a:p>
          <a:endParaRPr lang="en-US"/>
        </a:p>
      </dgm:t>
    </dgm:pt>
    <dgm:pt modelId="{83DBE4AA-4287-4081-AE40-2678BE6D0DE1}">
      <dgm:prSet phldrT="[Text]"/>
      <dgm:spPr/>
      <dgm:t>
        <a:bodyPr/>
        <a:lstStyle/>
        <a:p>
          <a:r>
            <a:rPr lang="en-US" dirty="0"/>
            <a:t>Allocate photons to frames</a:t>
          </a:r>
        </a:p>
      </dgm:t>
    </dgm:pt>
    <dgm:pt modelId="{5D57356E-4387-4061-9181-A0D237A28CBC}" type="parTrans" cxnId="{8796E05D-2217-4066-98D3-1862AA3EAAC0}">
      <dgm:prSet/>
      <dgm:spPr/>
      <dgm:t>
        <a:bodyPr/>
        <a:lstStyle/>
        <a:p>
          <a:endParaRPr lang="en-US"/>
        </a:p>
      </dgm:t>
    </dgm:pt>
    <dgm:pt modelId="{80AC9049-D344-40E1-9EF1-2A59B9D29FF8}" type="sibTrans" cxnId="{8796E05D-2217-4066-98D3-1862AA3EAAC0}">
      <dgm:prSet/>
      <dgm:spPr/>
      <dgm:t>
        <a:bodyPr/>
        <a:lstStyle/>
        <a:p>
          <a:endParaRPr lang="en-US"/>
        </a:p>
      </dgm:t>
    </dgm:pt>
    <dgm:pt modelId="{F92C6C69-22C4-4E41-AA03-B0E1700768EC}">
      <dgm:prSet phldrT="[Text]"/>
      <dgm:spPr/>
      <dgm:t>
        <a:bodyPr/>
        <a:lstStyle/>
        <a:p>
          <a:r>
            <a:rPr lang="en-US" dirty="0"/>
            <a:t>Build 3D matrix containing intensities of photons in that spot</a:t>
          </a:r>
        </a:p>
      </dgm:t>
    </dgm:pt>
    <dgm:pt modelId="{45850382-BB42-456D-8260-3006D28D579F}" type="parTrans" cxnId="{15719872-0B80-470D-9EEA-6B738EFE0A00}">
      <dgm:prSet/>
      <dgm:spPr/>
      <dgm:t>
        <a:bodyPr/>
        <a:lstStyle/>
        <a:p>
          <a:endParaRPr lang="en-US"/>
        </a:p>
      </dgm:t>
    </dgm:pt>
    <dgm:pt modelId="{20971D45-915C-40CB-8E4A-CE9BDDF81282}" type="sibTrans" cxnId="{15719872-0B80-470D-9EEA-6B738EFE0A00}">
      <dgm:prSet/>
      <dgm:spPr/>
      <dgm:t>
        <a:bodyPr/>
        <a:lstStyle/>
        <a:p>
          <a:endParaRPr lang="en-US"/>
        </a:p>
      </dgm:t>
    </dgm:pt>
    <dgm:pt modelId="{8F95FED6-08C0-47B4-9778-1BF89991317A}">
      <dgm:prSet phldrT="[Text]"/>
      <dgm:spPr/>
      <dgm:t>
        <a:bodyPr/>
        <a:lstStyle/>
        <a:p>
          <a:r>
            <a:rPr lang="en-US" dirty="0"/>
            <a:t>Plot it using histograms and other methods</a:t>
          </a:r>
        </a:p>
      </dgm:t>
    </dgm:pt>
    <dgm:pt modelId="{C73612B1-BF9B-4F0A-8019-9B7DB1789C97}" type="parTrans" cxnId="{03092E2A-7BEC-4AF9-89FE-F1D5C0F4D984}">
      <dgm:prSet/>
      <dgm:spPr/>
      <dgm:t>
        <a:bodyPr/>
        <a:lstStyle/>
        <a:p>
          <a:endParaRPr lang="en-US"/>
        </a:p>
      </dgm:t>
    </dgm:pt>
    <dgm:pt modelId="{B0B66ED3-7FFE-416E-B23C-3AE76B590F25}" type="sibTrans" cxnId="{03092E2A-7BEC-4AF9-89FE-F1D5C0F4D984}">
      <dgm:prSet/>
      <dgm:spPr/>
      <dgm:t>
        <a:bodyPr/>
        <a:lstStyle/>
        <a:p>
          <a:endParaRPr lang="en-US"/>
        </a:p>
      </dgm:t>
    </dgm:pt>
    <dgm:pt modelId="{07C779DA-4D2E-4A90-8F99-56BA41D08EE2}">
      <dgm:prSet phldrT="[Text]"/>
      <dgm:spPr/>
      <dgm:t>
        <a:bodyPr/>
        <a:lstStyle/>
        <a:p>
          <a:r>
            <a:rPr lang="en-US" dirty="0"/>
            <a:t>Create </a:t>
          </a:r>
          <a:r>
            <a:rPr lang="en-US" dirty="0" err="1"/>
            <a:t>PhotonArray</a:t>
          </a:r>
          <a:endParaRPr lang="en-US" dirty="0"/>
        </a:p>
      </dgm:t>
    </dgm:pt>
    <dgm:pt modelId="{2F0A658E-B472-46EA-B9B7-1C6753E2036D}" type="parTrans" cxnId="{84CBB2DD-8A55-4597-9E2E-7C545699F2EC}">
      <dgm:prSet/>
      <dgm:spPr/>
      <dgm:t>
        <a:bodyPr/>
        <a:lstStyle/>
        <a:p>
          <a:endParaRPr lang="en-US"/>
        </a:p>
      </dgm:t>
    </dgm:pt>
    <dgm:pt modelId="{AD3EEF06-A8A2-4498-8417-E5A1F34CFF9A}" type="sibTrans" cxnId="{84CBB2DD-8A55-4597-9E2E-7C545699F2EC}">
      <dgm:prSet/>
      <dgm:spPr/>
      <dgm:t>
        <a:bodyPr/>
        <a:lstStyle/>
        <a:p>
          <a:endParaRPr lang="en-US"/>
        </a:p>
      </dgm:t>
    </dgm:pt>
    <dgm:pt modelId="{F3E9BDDC-FF57-465D-8513-85219F98896C}">
      <dgm:prSet phldrT="[Text]"/>
      <dgm:spPr/>
      <dgm:t>
        <a:bodyPr/>
        <a:lstStyle/>
        <a:p>
          <a:r>
            <a:rPr lang="en-US" dirty="0"/>
            <a:t>Create image</a:t>
          </a:r>
        </a:p>
      </dgm:t>
    </dgm:pt>
    <dgm:pt modelId="{BC2D7175-979C-43E8-90D2-97701BE61956}" type="parTrans" cxnId="{5946D3B7-6E71-42AD-B13C-7719AD7E14D9}">
      <dgm:prSet/>
      <dgm:spPr/>
      <dgm:t>
        <a:bodyPr/>
        <a:lstStyle/>
        <a:p>
          <a:endParaRPr lang="en-US"/>
        </a:p>
      </dgm:t>
    </dgm:pt>
    <dgm:pt modelId="{6F138C76-FAB2-4144-841C-2B83E580B623}" type="sibTrans" cxnId="{5946D3B7-6E71-42AD-B13C-7719AD7E14D9}">
      <dgm:prSet/>
      <dgm:spPr/>
      <dgm:t>
        <a:bodyPr/>
        <a:lstStyle/>
        <a:p>
          <a:endParaRPr lang="en-US"/>
        </a:p>
      </dgm:t>
    </dgm:pt>
    <dgm:pt modelId="{6BAFF438-C464-4259-B378-5176484B5946}">
      <dgm:prSet phldrT="[Text]"/>
      <dgm:spPr/>
      <dgm:t>
        <a:bodyPr/>
        <a:lstStyle/>
        <a:p>
          <a:r>
            <a:rPr lang="en-US" dirty="0"/>
            <a:t>Number of frames</a:t>
          </a:r>
        </a:p>
      </dgm:t>
    </dgm:pt>
    <dgm:pt modelId="{D995BB9B-D6A8-4C57-81E0-E4A006F10C32}" type="parTrans" cxnId="{F4BEA9F2-8E50-4776-BE0F-9F2324D85FE9}">
      <dgm:prSet/>
      <dgm:spPr/>
      <dgm:t>
        <a:bodyPr/>
        <a:lstStyle/>
        <a:p>
          <a:endParaRPr lang="en-US"/>
        </a:p>
      </dgm:t>
    </dgm:pt>
    <dgm:pt modelId="{55097D61-F04B-49AE-89DC-20D8C70CCBBF}" type="sibTrans" cxnId="{F4BEA9F2-8E50-4776-BE0F-9F2324D85FE9}">
      <dgm:prSet/>
      <dgm:spPr/>
      <dgm:t>
        <a:bodyPr/>
        <a:lstStyle/>
        <a:p>
          <a:endParaRPr lang="en-US"/>
        </a:p>
      </dgm:t>
    </dgm:pt>
    <dgm:pt modelId="{9DFCAA4B-D00E-4E0E-9849-70E82D6BC2D8}">
      <dgm:prSet phldrT="[Text]"/>
      <dgm:spPr/>
      <dgm:t>
        <a:bodyPr/>
        <a:lstStyle/>
        <a:p>
          <a:r>
            <a:rPr lang="en-US" dirty="0"/>
            <a:t>TAG bit allocation</a:t>
          </a:r>
        </a:p>
      </dgm:t>
    </dgm:pt>
    <dgm:pt modelId="{F26D157C-6F1B-4C11-9917-753068CD2FC0}" type="parTrans" cxnId="{E92C3744-94C9-4996-9CD1-028B2DE0F457}">
      <dgm:prSet/>
      <dgm:spPr/>
      <dgm:t>
        <a:bodyPr/>
        <a:lstStyle/>
        <a:p>
          <a:endParaRPr lang="en-US"/>
        </a:p>
      </dgm:t>
    </dgm:pt>
    <dgm:pt modelId="{ADA3902F-B6A3-4711-A32A-AA0C25564F75}" type="sibTrans" cxnId="{E92C3744-94C9-4996-9CD1-028B2DE0F457}">
      <dgm:prSet/>
      <dgm:spPr/>
      <dgm:t>
        <a:bodyPr/>
        <a:lstStyle/>
        <a:p>
          <a:endParaRPr lang="en-US"/>
        </a:p>
      </dgm:t>
    </dgm:pt>
    <dgm:pt modelId="{3F33025D-A60F-463B-A3B9-78FEB8CAA8EE}">
      <dgm:prSet phldrT="[Text]"/>
      <dgm:spPr/>
      <dgm:t>
        <a:bodyPr/>
        <a:lstStyle/>
        <a:p>
          <a:r>
            <a:rPr lang="en-US" dirty="0"/>
            <a:t>Classify data (PMT, </a:t>
          </a:r>
          <a:r>
            <a:rPr lang="en-US" dirty="0" err="1"/>
            <a:t>galvos</a:t>
          </a:r>
          <a:r>
            <a:rPr lang="en-US" dirty="0"/>
            <a:t>, etc.) and convert to </a:t>
          </a:r>
          <a:r>
            <a:rPr lang="en-US" dirty="0" err="1"/>
            <a:t>timebins</a:t>
          </a:r>
          <a:endParaRPr lang="en-US" dirty="0"/>
        </a:p>
      </dgm:t>
    </dgm:pt>
    <dgm:pt modelId="{CAB10316-5D18-4B3A-8363-9300FAD1A1A1}" type="parTrans" cxnId="{B9F6F1F5-ADF4-4F2F-BBE6-BC7C4984C45C}">
      <dgm:prSet/>
      <dgm:spPr/>
      <dgm:t>
        <a:bodyPr/>
        <a:lstStyle/>
        <a:p>
          <a:endParaRPr lang="en-US"/>
        </a:p>
      </dgm:t>
    </dgm:pt>
    <dgm:pt modelId="{CB58917E-A86A-495F-84A1-BB4CDC4FA5F1}" type="sibTrans" cxnId="{B9F6F1F5-ADF4-4F2F-BBE6-BC7C4984C45C}">
      <dgm:prSet/>
      <dgm:spPr/>
      <dgm:t>
        <a:bodyPr/>
        <a:lstStyle/>
        <a:p>
          <a:endParaRPr lang="en-US"/>
        </a:p>
      </dgm:t>
    </dgm:pt>
    <dgm:pt modelId="{48B6F044-CBBD-4985-9396-8098698E6950}">
      <dgm:prSet phldrT="[Text]"/>
      <dgm:spPr/>
      <dgm:t>
        <a:bodyPr/>
        <a:lstStyle/>
        <a:p>
          <a:r>
            <a:rPr lang="en-US" dirty="0"/>
            <a:t>Filename</a:t>
          </a:r>
        </a:p>
      </dgm:t>
    </dgm:pt>
    <dgm:pt modelId="{84800BCD-65A0-4288-82DB-5AD39D44DF4A}" type="parTrans" cxnId="{7800F14A-7DDB-4621-9DFF-6AD67CA8B13C}">
      <dgm:prSet/>
      <dgm:spPr/>
      <dgm:t>
        <a:bodyPr/>
        <a:lstStyle/>
        <a:p>
          <a:endParaRPr lang="en-US"/>
        </a:p>
      </dgm:t>
    </dgm:pt>
    <dgm:pt modelId="{C02A6D32-3BAC-456D-89EE-42B6245CB8A1}" type="sibTrans" cxnId="{7800F14A-7DDB-4621-9DFF-6AD67CA8B13C}">
      <dgm:prSet/>
      <dgm:spPr/>
      <dgm:t>
        <a:bodyPr/>
        <a:lstStyle/>
        <a:p>
          <a:endParaRPr lang="en-US"/>
        </a:p>
      </dgm:t>
    </dgm:pt>
    <dgm:pt modelId="{9F46A285-F835-4C5E-B37C-829CA8D1F431}">
      <dgm:prSet phldrT="[Text]"/>
      <dgm:spPr/>
      <dgm:t>
        <a:bodyPr/>
        <a:lstStyle/>
        <a:p>
          <a:r>
            <a:rPr lang="en-US" dirty="0"/>
            <a:t>Input channels type (Including TAG lens information)</a:t>
          </a:r>
        </a:p>
      </dgm:t>
    </dgm:pt>
    <dgm:pt modelId="{788AF2B9-3338-432B-A391-EA8FBBC94B67}" type="parTrans" cxnId="{B8BE1A48-D92A-451D-8E65-107D6C31D300}">
      <dgm:prSet/>
      <dgm:spPr/>
      <dgm:t>
        <a:bodyPr/>
        <a:lstStyle/>
        <a:p>
          <a:endParaRPr lang="en-US"/>
        </a:p>
      </dgm:t>
    </dgm:pt>
    <dgm:pt modelId="{A339C1D6-A8DD-42B4-A2F7-6F06BD2D01F5}" type="sibTrans" cxnId="{B8BE1A48-D92A-451D-8E65-107D6C31D300}">
      <dgm:prSet/>
      <dgm:spPr/>
      <dgm:t>
        <a:bodyPr/>
        <a:lstStyle/>
        <a:p>
          <a:endParaRPr lang="en-US"/>
        </a:p>
      </dgm:t>
    </dgm:pt>
    <dgm:pt modelId="{CD50D5F0-7AF6-4117-ADFF-489253C1D117}">
      <dgm:prSet phldrT="[Text]"/>
      <dgm:spPr/>
      <dgm:t>
        <a:bodyPr/>
        <a:lstStyle/>
        <a:p>
          <a:r>
            <a:rPr lang="en-US" dirty="0"/>
            <a:t>Output image properties</a:t>
          </a:r>
        </a:p>
      </dgm:t>
    </dgm:pt>
    <dgm:pt modelId="{ACAC26D6-8111-45EF-B8B2-D584F01624A8}" type="parTrans" cxnId="{930BA1D5-6079-49E9-9F9D-5664E32940B0}">
      <dgm:prSet/>
      <dgm:spPr/>
      <dgm:t>
        <a:bodyPr/>
        <a:lstStyle/>
        <a:p>
          <a:endParaRPr lang="en-US"/>
        </a:p>
      </dgm:t>
    </dgm:pt>
    <dgm:pt modelId="{7395F732-B026-4A09-882E-DC703470216F}" type="sibTrans" cxnId="{930BA1D5-6079-49E9-9F9D-5664E32940B0}">
      <dgm:prSet/>
      <dgm:spPr/>
      <dgm:t>
        <a:bodyPr/>
        <a:lstStyle/>
        <a:p>
          <a:endParaRPr lang="en-US"/>
        </a:p>
      </dgm:t>
    </dgm:pt>
    <dgm:pt modelId="{EE75DD46-B9BC-4220-B287-18BAC5BF2BF5}">
      <dgm:prSet phldrT="[Text]"/>
      <dgm:spPr/>
      <dgm:t>
        <a:bodyPr/>
        <a:lstStyle/>
        <a:p>
          <a:r>
            <a:rPr lang="en-US" dirty="0"/>
            <a:t>Check inputs are valid</a:t>
          </a:r>
        </a:p>
      </dgm:t>
    </dgm:pt>
    <dgm:pt modelId="{D3964F9D-738E-4617-9F4A-BA2A40D773D1}" type="parTrans" cxnId="{265D5DD4-C508-4B29-89F8-0C295EAC3555}">
      <dgm:prSet/>
      <dgm:spPr/>
      <dgm:t>
        <a:bodyPr/>
        <a:lstStyle/>
        <a:p>
          <a:endParaRPr lang="en-US"/>
        </a:p>
      </dgm:t>
    </dgm:pt>
    <dgm:pt modelId="{30944F86-AD89-44FC-AC01-ED4FFAD87493}" type="sibTrans" cxnId="{265D5DD4-C508-4B29-89F8-0C295EAC3555}">
      <dgm:prSet/>
      <dgm:spPr/>
      <dgm:t>
        <a:bodyPr/>
        <a:lstStyle/>
        <a:p>
          <a:endParaRPr lang="en-US"/>
        </a:p>
      </dgm:t>
    </dgm:pt>
    <dgm:pt modelId="{88073785-AED5-4EBF-ADF6-0CAEC24C6F29}">
      <dgm:prSet phldrT="[Text]"/>
      <dgm:spPr/>
      <dgm:t>
        <a:bodyPr/>
        <a:lstStyle/>
        <a:p>
          <a:r>
            <a:rPr lang="en-US" dirty="0"/>
            <a:t>A column of photons with their respective line starts, frame starts and TAG phase</a:t>
          </a:r>
        </a:p>
      </dgm:t>
    </dgm:pt>
    <dgm:pt modelId="{621647B0-2803-4664-B30D-31CD8423DBD0}" type="parTrans" cxnId="{9653487E-06F6-4BA8-8304-8EC9F9EA2133}">
      <dgm:prSet/>
      <dgm:spPr/>
      <dgm:t>
        <a:bodyPr/>
        <a:lstStyle/>
        <a:p>
          <a:endParaRPr lang="en-US"/>
        </a:p>
      </dgm:t>
    </dgm:pt>
    <dgm:pt modelId="{3E01A60C-D12D-461A-A930-0BDE71EB570A}" type="sibTrans" cxnId="{9653487E-06F6-4BA8-8304-8EC9F9EA2133}">
      <dgm:prSet/>
      <dgm:spPr/>
      <dgm:t>
        <a:bodyPr/>
        <a:lstStyle/>
        <a:p>
          <a:endParaRPr lang="en-US"/>
        </a:p>
      </dgm:t>
    </dgm:pt>
    <dgm:pt modelId="{965C2BED-B1E7-420D-BA71-CEF477D48F1B}">
      <dgm:prSet phldrT="[Text]"/>
      <dgm:spPr/>
      <dgm:t>
        <a:bodyPr/>
        <a:lstStyle/>
        <a:p>
          <a:r>
            <a:rPr lang="en-US" dirty="0"/>
            <a:t>Number of pixels in image</a:t>
          </a:r>
        </a:p>
      </dgm:t>
    </dgm:pt>
    <dgm:pt modelId="{BB82B372-6B1A-436B-9533-37515FD9BE92}" type="parTrans" cxnId="{7B6FF064-79D8-47A2-BC1F-9CBB32C4F3AC}">
      <dgm:prSet/>
      <dgm:spPr/>
      <dgm:t>
        <a:bodyPr/>
        <a:lstStyle/>
        <a:p>
          <a:endParaRPr lang="en-US"/>
        </a:p>
      </dgm:t>
    </dgm:pt>
    <dgm:pt modelId="{236FDCB3-D2DB-4958-9B40-52AC36557FCE}" type="sibTrans" cxnId="{7B6FF064-79D8-47A2-BC1F-9CBB32C4F3AC}">
      <dgm:prSet/>
      <dgm:spPr/>
      <dgm:t>
        <a:bodyPr/>
        <a:lstStyle/>
        <a:p>
          <a:endParaRPr lang="en-US"/>
        </a:p>
      </dgm:t>
    </dgm:pt>
    <dgm:pt modelId="{47751A61-6B4F-4F88-995C-53A47FC23C45}">
      <dgm:prSet phldrT="[Text]"/>
      <dgm:spPr/>
      <dgm:t>
        <a:bodyPr/>
        <a:lstStyle/>
        <a:p>
          <a:r>
            <a:rPr lang="en-US" dirty="0"/>
            <a:t>TAG input bits</a:t>
          </a:r>
        </a:p>
      </dgm:t>
    </dgm:pt>
    <dgm:pt modelId="{C551B79C-AD7F-4BE9-9B7E-C4EF9292A21E}" type="parTrans" cxnId="{F4A27F59-DC6B-485C-88D2-4A49DE85B762}">
      <dgm:prSet/>
      <dgm:spPr/>
      <dgm:t>
        <a:bodyPr/>
        <a:lstStyle/>
        <a:p>
          <a:endParaRPr lang="en-US"/>
        </a:p>
      </dgm:t>
    </dgm:pt>
    <dgm:pt modelId="{D1FD32D8-5ED0-475B-B006-DB3E72B729F4}" type="sibTrans" cxnId="{F4A27F59-DC6B-485C-88D2-4A49DE85B762}">
      <dgm:prSet/>
      <dgm:spPr/>
      <dgm:t>
        <a:bodyPr/>
        <a:lstStyle/>
        <a:p>
          <a:endParaRPr lang="en-US"/>
        </a:p>
      </dgm:t>
    </dgm:pt>
    <dgm:pt modelId="{94EE96EA-9CEE-4B2A-BADB-E29EACC4FF11}">
      <dgm:prSet phldrT="[Text]"/>
      <dgm:spPr/>
      <dgm:t>
        <a:bodyPr/>
        <a:lstStyle/>
        <a:p>
          <a:r>
            <a:rPr lang="en-US" dirty="0"/>
            <a:t>TAG lens input frequency</a:t>
          </a:r>
        </a:p>
      </dgm:t>
    </dgm:pt>
    <dgm:pt modelId="{3EC51297-4C5B-4736-84DC-1F9D08E22F0E}" type="parTrans" cxnId="{F9422C31-80DF-4E98-B2F7-D0974178A99F}">
      <dgm:prSet/>
      <dgm:spPr/>
      <dgm:t>
        <a:bodyPr/>
        <a:lstStyle/>
        <a:p>
          <a:endParaRPr lang="en-US"/>
        </a:p>
      </dgm:t>
    </dgm:pt>
    <dgm:pt modelId="{DC56FB4B-38A5-4F84-9110-447CCAA8D5F3}" type="sibTrans" cxnId="{F9422C31-80DF-4E98-B2F7-D0974178A99F}">
      <dgm:prSet/>
      <dgm:spPr/>
      <dgm:t>
        <a:bodyPr/>
        <a:lstStyle/>
        <a:p>
          <a:endParaRPr lang="en-US"/>
        </a:p>
      </dgm:t>
    </dgm:pt>
    <dgm:pt modelId="{48AAE2E8-D5F4-4EA0-BD0C-231ED978525B}" type="pres">
      <dgm:prSet presAssocID="{7DC2979E-26A1-4300-8535-6C15691EC8D1}" presName="vert0" presStyleCnt="0">
        <dgm:presLayoutVars>
          <dgm:dir/>
          <dgm:animOne val="branch"/>
          <dgm:animLvl val="lvl"/>
        </dgm:presLayoutVars>
      </dgm:prSet>
      <dgm:spPr/>
    </dgm:pt>
    <dgm:pt modelId="{37795FFC-5E29-4E82-BE5A-B638E06A513D}" type="pres">
      <dgm:prSet presAssocID="{5E1D299E-7AE0-4342-8DD6-E98D36718A0B}" presName="thickLine" presStyleLbl="alignNode1" presStyleIdx="0" presStyleCnt="5"/>
      <dgm:spPr/>
    </dgm:pt>
    <dgm:pt modelId="{AF9EED3D-0CBE-48AB-B1B4-49E41CFAF3E8}" type="pres">
      <dgm:prSet presAssocID="{5E1D299E-7AE0-4342-8DD6-E98D36718A0B}" presName="horz1" presStyleCnt="0"/>
      <dgm:spPr/>
    </dgm:pt>
    <dgm:pt modelId="{8EF79903-0367-48F8-A339-6A0A8B7E0952}" type="pres">
      <dgm:prSet presAssocID="{5E1D299E-7AE0-4342-8DD6-E98D36718A0B}" presName="tx1" presStyleLbl="revTx" presStyleIdx="0" presStyleCnt="17"/>
      <dgm:spPr/>
    </dgm:pt>
    <dgm:pt modelId="{D1E544CF-1EC3-4095-9902-33ECECD388AF}" type="pres">
      <dgm:prSet presAssocID="{5E1D299E-7AE0-4342-8DD6-E98D36718A0B}" presName="vert1" presStyleCnt="0"/>
      <dgm:spPr/>
    </dgm:pt>
    <dgm:pt modelId="{5C8C5601-BFFD-4C17-8106-1766BE184FE4}" type="pres">
      <dgm:prSet presAssocID="{48B6F044-CBBD-4985-9396-8098698E6950}" presName="vertSpace2a" presStyleCnt="0"/>
      <dgm:spPr/>
    </dgm:pt>
    <dgm:pt modelId="{F2A1191E-1230-42BD-BAE3-0B2F5051EB3B}" type="pres">
      <dgm:prSet presAssocID="{48B6F044-CBBD-4985-9396-8098698E6950}" presName="horz2" presStyleCnt="0"/>
      <dgm:spPr/>
    </dgm:pt>
    <dgm:pt modelId="{4BA294C9-B586-4049-B29D-D1BD192914C5}" type="pres">
      <dgm:prSet presAssocID="{48B6F044-CBBD-4985-9396-8098698E6950}" presName="horzSpace2" presStyleCnt="0"/>
      <dgm:spPr/>
    </dgm:pt>
    <dgm:pt modelId="{E11BED4F-A421-4FE3-B98E-1CF4F0751D5C}" type="pres">
      <dgm:prSet presAssocID="{48B6F044-CBBD-4985-9396-8098698E6950}" presName="tx2" presStyleLbl="revTx" presStyleIdx="1" presStyleCnt="17"/>
      <dgm:spPr/>
    </dgm:pt>
    <dgm:pt modelId="{CA1F6D64-1DC5-4841-BF98-23971931110C}" type="pres">
      <dgm:prSet presAssocID="{48B6F044-CBBD-4985-9396-8098698E6950}" presName="vert2" presStyleCnt="0"/>
      <dgm:spPr/>
    </dgm:pt>
    <dgm:pt modelId="{02621245-9567-4DC1-BBAC-6A6920B957A5}" type="pres">
      <dgm:prSet presAssocID="{48B6F044-CBBD-4985-9396-8098698E6950}" presName="thinLine2b" presStyleLbl="callout" presStyleIdx="0" presStyleCnt="12"/>
      <dgm:spPr/>
    </dgm:pt>
    <dgm:pt modelId="{A7B8C4C3-3746-4919-9D97-ECB8B927CF52}" type="pres">
      <dgm:prSet presAssocID="{48B6F044-CBBD-4985-9396-8098698E6950}" presName="vertSpace2b" presStyleCnt="0"/>
      <dgm:spPr/>
    </dgm:pt>
    <dgm:pt modelId="{137EAAD3-35DE-4A1F-B045-CC282130C4BF}" type="pres">
      <dgm:prSet presAssocID="{9F46A285-F835-4C5E-B37C-829CA8D1F431}" presName="horz2" presStyleCnt="0"/>
      <dgm:spPr/>
    </dgm:pt>
    <dgm:pt modelId="{0073DA1E-4EEF-457E-8918-387EDEB02A18}" type="pres">
      <dgm:prSet presAssocID="{9F46A285-F835-4C5E-B37C-829CA8D1F431}" presName="horzSpace2" presStyleCnt="0"/>
      <dgm:spPr/>
    </dgm:pt>
    <dgm:pt modelId="{3968DC82-CEDD-426B-A623-8FDFFA4758BC}" type="pres">
      <dgm:prSet presAssocID="{9F46A285-F835-4C5E-B37C-829CA8D1F431}" presName="tx2" presStyleLbl="revTx" presStyleIdx="2" presStyleCnt="17"/>
      <dgm:spPr/>
    </dgm:pt>
    <dgm:pt modelId="{4533B632-5F1F-4742-AEE0-DF6215139782}" type="pres">
      <dgm:prSet presAssocID="{9F46A285-F835-4C5E-B37C-829CA8D1F431}" presName="vert2" presStyleCnt="0"/>
      <dgm:spPr/>
    </dgm:pt>
    <dgm:pt modelId="{08DE59B0-0EC0-4E80-BF8A-A4671FEBA386}" type="pres">
      <dgm:prSet presAssocID="{9F46A285-F835-4C5E-B37C-829CA8D1F431}" presName="thinLine2b" presStyleLbl="callout" presStyleIdx="1" presStyleCnt="12"/>
      <dgm:spPr/>
    </dgm:pt>
    <dgm:pt modelId="{1414A87D-D88F-4B47-8648-B1E76AB27EFB}" type="pres">
      <dgm:prSet presAssocID="{9F46A285-F835-4C5E-B37C-829CA8D1F431}" presName="vertSpace2b" presStyleCnt="0"/>
      <dgm:spPr/>
    </dgm:pt>
    <dgm:pt modelId="{9B33BCD2-4222-48A0-B423-7B5F11C89FFA}" type="pres">
      <dgm:prSet presAssocID="{CD50D5F0-7AF6-4117-ADFF-489253C1D117}" presName="horz2" presStyleCnt="0"/>
      <dgm:spPr/>
    </dgm:pt>
    <dgm:pt modelId="{526E4B36-1CD9-4608-8ABE-87DF1568629D}" type="pres">
      <dgm:prSet presAssocID="{CD50D5F0-7AF6-4117-ADFF-489253C1D117}" presName="horzSpace2" presStyleCnt="0"/>
      <dgm:spPr/>
    </dgm:pt>
    <dgm:pt modelId="{744B32E2-56D7-48AF-8FAC-49B0A076CC7B}" type="pres">
      <dgm:prSet presAssocID="{CD50D5F0-7AF6-4117-ADFF-489253C1D117}" presName="tx2" presStyleLbl="revTx" presStyleIdx="3" presStyleCnt="17"/>
      <dgm:spPr/>
    </dgm:pt>
    <dgm:pt modelId="{1876EDEE-3DF2-4636-B379-AFFAD9E66106}" type="pres">
      <dgm:prSet presAssocID="{CD50D5F0-7AF6-4117-ADFF-489253C1D117}" presName="vert2" presStyleCnt="0"/>
      <dgm:spPr/>
    </dgm:pt>
    <dgm:pt modelId="{803C7E5A-F694-4616-A03B-240D5738FCAE}" type="pres">
      <dgm:prSet presAssocID="{CD50D5F0-7AF6-4117-ADFF-489253C1D117}" presName="thinLine2b" presStyleLbl="callout" presStyleIdx="2" presStyleCnt="12"/>
      <dgm:spPr/>
    </dgm:pt>
    <dgm:pt modelId="{BBD56CBE-66FC-4D18-A12E-32D512D205A6}" type="pres">
      <dgm:prSet presAssocID="{CD50D5F0-7AF6-4117-ADFF-489253C1D117}" presName="vertSpace2b" presStyleCnt="0"/>
      <dgm:spPr/>
    </dgm:pt>
    <dgm:pt modelId="{D767DD54-0D2E-4FD9-B7C0-C8019E17CC1B}" type="pres">
      <dgm:prSet presAssocID="{6BAFF438-C464-4259-B378-5176484B5946}" presName="horz2" presStyleCnt="0"/>
      <dgm:spPr/>
    </dgm:pt>
    <dgm:pt modelId="{C15A5200-805E-4B00-86E3-EFE31F02D938}" type="pres">
      <dgm:prSet presAssocID="{6BAFF438-C464-4259-B378-5176484B5946}" presName="horzSpace2" presStyleCnt="0"/>
      <dgm:spPr/>
    </dgm:pt>
    <dgm:pt modelId="{246DC25E-4E5E-4F33-9DDA-B900A0A05DBA}" type="pres">
      <dgm:prSet presAssocID="{6BAFF438-C464-4259-B378-5176484B5946}" presName="tx2" presStyleLbl="revTx" presStyleIdx="4" presStyleCnt="17"/>
      <dgm:spPr/>
    </dgm:pt>
    <dgm:pt modelId="{4838C22C-D2F5-4539-85D0-474055D8B791}" type="pres">
      <dgm:prSet presAssocID="{6BAFF438-C464-4259-B378-5176484B5946}" presName="vert2" presStyleCnt="0"/>
      <dgm:spPr/>
    </dgm:pt>
    <dgm:pt modelId="{5FEB8C75-7693-44FE-8886-D97A7242083D}" type="pres">
      <dgm:prSet presAssocID="{6BAFF438-C464-4259-B378-5176484B5946}" presName="thinLine2b" presStyleLbl="callout" presStyleIdx="3" presStyleCnt="12"/>
      <dgm:spPr/>
    </dgm:pt>
    <dgm:pt modelId="{2A7036F1-3A54-41F5-88D5-D6D3C5E3581D}" type="pres">
      <dgm:prSet presAssocID="{6BAFF438-C464-4259-B378-5176484B5946}" presName="vertSpace2b" presStyleCnt="0"/>
      <dgm:spPr/>
    </dgm:pt>
    <dgm:pt modelId="{F21130C7-8B68-43E9-802B-9F20792CBE6F}" type="pres">
      <dgm:prSet presAssocID="{9DFCAA4B-D00E-4E0E-9849-70E82D6BC2D8}" presName="horz2" presStyleCnt="0"/>
      <dgm:spPr/>
    </dgm:pt>
    <dgm:pt modelId="{A955AD3D-3772-41AC-B63F-BCB734365352}" type="pres">
      <dgm:prSet presAssocID="{9DFCAA4B-D00E-4E0E-9849-70E82D6BC2D8}" presName="horzSpace2" presStyleCnt="0"/>
      <dgm:spPr/>
    </dgm:pt>
    <dgm:pt modelId="{9ED3CA9E-A087-4241-BCCD-92EC153B9488}" type="pres">
      <dgm:prSet presAssocID="{9DFCAA4B-D00E-4E0E-9849-70E82D6BC2D8}" presName="tx2" presStyleLbl="revTx" presStyleIdx="5" presStyleCnt="17"/>
      <dgm:spPr/>
    </dgm:pt>
    <dgm:pt modelId="{AB6B6A51-DE86-4E70-ADC6-10A2DC7C1493}" type="pres">
      <dgm:prSet presAssocID="{9DFCAA4B-D00E-4E0E-9849-70E82D6BC2D8}" presName="vert2" presStyleCnt="0"/>
      <dgm:spPr/>
    </dgm:pt>
    <dgm:pt modelId="{3EC43DEE-CC8E-4CDF-B9A6-F141C33AA4E6}" type="pres">
      <dgm:prSet presAssocID="{9DFCAA4B-D00E-4E0E-9849-70E82D6BC2D8}" presName="thinLine2b" presStyleLbl="callout" presStyleIdx="4" presStyleCnt="12"/>
      <dgm:spPr/>
    </dgm:pt>
    <dgm:pt modelId="{9D3C3612-6E8E-4466-9CFB-4888C44A4B9F}" type="pres">
      <dgm:prSet presAssocID="{9DFCAA4B-D00E-4E0E-9849-70E82D6BC2D8}" presName="vertSpace2b" presStyleCnt="0"/>
      <dgm:spPr/>
    </dgm:pt>
    <dgm:pt modelId="{011112DF-B78A-4232-ABA2-1D5029BDCD7C}" type="pres">
      <dgm:prSet presAssocID="{EE75DD46-B9BC-4220-B287-18BAC5BF2BF5}" presName="thickLine" presStyleLbl="alignNode1" presStyleIdx="1" presStyleCnt="5"/>
      <dgm:spPr/>
    </dgm:pt>
    <dgm:pt modelId="{E7816DB1-5815-4151-B456-9348B52A9E59}" type="pres">
      <dgm:prSet presAssocID="{EE75DD46-B9BC-4220-B287-18BAC5BF2BF5}" presName="horz1" presStyleCnt="0"/>
      <dgm:spPr/>
    </dgm:pt>
    <dgm:pt modelId="{73ACA9DC-3A00-4CF0-A893-2F222363ED77}" type="pres">
      <dgm:prSet presAssocID="{EE75DD46-B9BC-4220-B287-18BAC5BF2BF5}" presName="tx1" presStyleLbl="revTx" presStyleIdx="6" presStyleCnt="17"/>
      <dgm:spPr/>
    </dgm:pt>
    <dgm:pt modelId="{E723DA4A-C33D-4C72-A0AD-7F933AF1C8C2}" type="pres">
      <dgm:prSet presAssocID="{EE75DD46-B9BC-4220-B287-18BAC5BF2BF5}" presName="vert1" presStyleCnt="0"/>
      <dgm:spPr/>
    </dgm:pt>
    <dgm:pt modelId="{6430AD84-4FC9-4143-9052-5B32B4A7BAFA}" type="pres">
      <dgm:prSet presAssocID="{965C2BED-B1E7-420D-BA71-CEF477D48F1B}" presName="vertSpace2a" presStyleCnt="0"/>
      <dgm:spPr/>
    </dgm:pt>
    <dgm:pt modelId="{CDE7799D-0014-4AEC-A541-00A01E719A1E}" type="pres">
      <dgm:prSet presAssocID="{965C2BED-B1E7-420D-BA71-CEF477D48F1B}" presName="horz2" presStyleCnt="0"/>
      <dgm:spPr/>
    </dgm:pt>
    <dgm:pt modelId="{3721556D-1E0A-440C-A211-A5DCC5FE9A3F}" type="pres">
      <dgm:prSet presAssocID="{965C2BED-B1E7-420D-BA71-CEF477D48F1B}" presName="horzSpace2" presStyleCnt="0"/>
      <dgm:spPr/>
    </dgm:pt>
    <dgm:pt modelId="{457B7ED3-D1EF-4465-84BA-961ABFBC212D}" type="pres">
      <dgm:prSet presAssocID="{965C2BED-B1E7-420D-BA71-CEF477D48F1B}" presName="tx2" presStyleLbl="revTx" presStyleIdx="7" presStyleCnt="17"/>
      <dgm:spPr/>
    </dgm:pt>
    <dgm:pt modelId="{D9E41786-E50E-4F2E-8014-95D5262E3343}" type="pres">
      <dgm:prSet presAssocID="{965C2BED-B1E7-420D-BA71-CEF477D48F1B}" presName="vert2" presStyleCnt="0"/>
      <dgm:spPr/>
    </dgm:pt>
    <dgm:pt modelId="{3DE8C181-EE33-435D-A47B-99A0427C8AFC}" type="pres">
      <dgm:prSet presAssocID="{965C2BED-B1E7-420D-BA71-CEF477D48F1B}" presName="thinLine2b" presStyleLbl="callout" presStyleIdx="5" presStyleCnt="12"/>
      <dgm:spPr/>
    </dgm:pt>
    <dgm:pt modelId="{8F9CE95E-990C-43B2-96F4-A094951E3C52}" type="pres">
      <dgm:prSet presAssocID="{965C2BED-B1E7-420D-BA71-CEF477D48F1B}" presName="vertSpace2b" presStyleCnt="0"/>
      <dgm:spPr/>
    </dgm:pt>
    <dgm:pt modelId="{DB60B76E-38C9-4EC1-BEDD-C6797E054929}" type="pres">
      <dgm:prSet presAssocID="{47751A61-6B4F-4F88-995C-53A47FC23C45}" presName="horz2" presStyleCnt="0"/>
      <dgm:spPr/>
    </dgm:pt>
    <dgm:pt modelId="{9F29C5B9-54C6-45F2-A6ED-8CB9F81E58C8}" type="pres">
      <dgm:prSet presAssocID="{47751A61-6B4F-4F88-995C-53A47FC23C45}" presName="horzSpace2" presStyleCnt="0"/>
      <dgm:spPr/>
    </dgm:pt>
    <dgm:pt modelId="{933A1A1C-EDE3-43C6-8C95-7D608627A663}" type="pres">
      <dgm:prSet presAssocID="{47751A61-6B4F-4F88-995C-53A47FC23C45}" presName="tx2" presStyleLbl="revTx" presStyleIdx="8" presStyleCnt="17"/>
      <dgm:spPr/>
    </dgm:pt>
    <dgm:pt modelId="{722C8E75-5AC6-4ED4-B7D1-9BF7695B3DC4}" type="pres">
      <dgm:prSet presAssocID="{47751A61-6B4F-4F88-995C-53A47FC23C45}" presName="vert2" presStyleCnt="0"/>
      <dgm:spPr/>
    </dgm:pt>
    <dgm:pt modelId="{F0D36F1D-37BA-4722-BD1F-F99783A7BDF0}" type="pres">
      <dgm:prSet presAssocID="{47751A61-6B4F-4F88-995C-53A47FC23C45}" presName="thinLine2b" presStyleLbl="callout" presStyleIdx="6" presStyleCnt="12"/>
      <dgm:spPr/>
    </dgm:pt>
    <dgm:pt modelId="{8CCE8CE6-02BE-490F-A0FA-DA323FE0C324}" type="pres">
      <dgm:prSet presAssocID="{47751A61-6B4F-4F88-995C-53A47FC23C45}" presName="vertSpace2b" presStyleCnt="0"/>
      <dgm:spPr/>
    </dgm:pt>
    <dgm:pt modelId="{A9346F7F-B95A-4FA6-BAD4-A7F94B2CC63E}" type="pres">
      <dgm:prSet presAssocID="{94EE96EA-9CEE-4B2A-BADB-E29EACC4FF11}" presName="horz2" presStyleCnt="0"/>
      <dgm:spPr/>
    </dgm:pt>
    <dgm:pt modelId="{FFE06D1B-EDC0-4F2B-BDC4-B510B102ED84}" type="pres">
      <dgm:prSet presAssocID="{94EE96EA-9CEE-4B2A-BADB-E29EACC4FF11}" presName="horzSpace2" presStyleCnt="0"/>
      <dgm:spPr/>
    </dgm:pt>
    <dgm:pt modelId="{E749AABF-B803-4D53-B2C1-FB8213DB8568}" type="pres">
      <dgm:prSet presAssocID="{94EE96EA-9CEE-4B2A-BADB-E29EACC4FF11}" presName="tx2" presStyleLbl="revTx" presStyleIdx="9" presStyleCnt="17"/>
      <dgm:spPr/>
    </dgm:pt>
    <dgm:pt modelId="{EA9F5660-C796-4569-89FB-94A20C4AB52C}" type="pres">
      <dgm:prSet presAssocID="{94EE96EA-9CEE-4B2A-BADB-E29EACC4FF11}" presName="vert2" presStyleCnt="0"/>
      <dgm:spPr/>
    </dgm:pt>
    <dgm:pt modelId="{E66BD563-F044-4F0B-9632-48C0360DE68A}" type="pres">
      <dgm:prSet presAssocID="{94EE96EA-9CEE-4B2A-BADB-E29EACC4FF11}" presName="thinLine2b" presStyleLbl="callout" presStyleIdx="7" presStyleCnt="12"/>
      <dgm:spPr/>
    </dgm:pt>
    <dgm:pt modelId="{24AF92CF-E912-49B9-B686-530DD1E802DC}" type="pres">
      <dgm:prSet presAssocID="{94EE96EA-9CEE-4B2A-BADB-E29EACC4FF11}" presName="vertSpace2b" presStyleCnt="0"/>
      <dgm:spPr/>
    </dgm:pt>
    <dgm:pt modelId="{1E11A66D-8CCC-4BF7-A711-2922DBE41BCA}" type="pres">
      <dgm:prSet presAssocID="{3F33025D-A60F-463B-A3B9-78FEB8CAA8EE}" presName="thickLine" presStyleLbl="alignNode1" presStyleIdx="2" presStyleCnt="5"/>
      <dgm:spPr/>
    </dgm:pt>
    <dgm:pt modelId="{C633B373-B9EC-42AE-8BE7-960DA2558CF3}" type="pres">
      <dgm:prSet presAssocID="{3F33025D-A60F-463B-A3B9-78FEB8CAA8EE}" presName="horz1" presStyleCnt="0"/>
      <dgm:spPr/>
    </dgm:pt>
    <dgm:pt modelId="{70051A23-4AD3-4516-875B-A2A59BBCE309}" type="pres">
      <dgm:prSet presAssocID="{3F33025D-A60F-463B-A3B9-78FEB8CAA8EE}" presName="tx1" presStyleLbl="revTx" presStyleIdx="10" presStyleCnt="17"/>
      <dgm:spPr/>
    </dgm:pt>
    <dgm:pt modelId="{47F3B022-C967-486F-8C2C-D271A893BD14}" type="pres">
      <dgm:prSet presAssocID="{3F33025D-A60F-463B-A3B9-78FEB8CAA8EE}" presName="vert1" presStyleCnt="0"/>
      <dgm:spPr/>
    </dgm:pt>
    <dgm:pt modelId="{7881A92B-528E-4413-92DA-0B2B0C2F78C4}" type="pres">
      <dgm:prSet presAssocID="{07C779DA-4D2E-4A90-8F99-56BA41D08EE2}" presName="thickLine" presStyleLbl="alignNode1" presStyleIdx="3" presStyleCnt="5"/>
      <dgm:spPr/>
    </dgm:pt>
    <dgm:pt modelId="{F7CD7349-86AD-4C57-B00B-A18E9C2D7D38}" type="pres">
      <dgm:prSet presAssocID="{07C779DA-4D2E-4A90-8F99-56BA41D08EE2}" presName="horz1" presStyleCnt="0"/>
      <dgm:spPr/>
    </dgm:pt>
    <dgm:pt modelId="{8AE90FFC-BFFA-44A3-B4E6-FA06F09D0D90}" type="pres">
      <dgm:prSet presAssocID="{07C779DA-4D2E-4A90-8F99-56BA41D08EE2}" presName="tx1" presStyleLbl="revTx" presStyleIdx="11" presStyleCnt="17"/>
      <dgm:spPr/>
    </dgm:pt>
    <dgm:pt modelId="{0B026131-F05E-41C5-BEC5-E7D19BF15248}" type="pres">
      <dgm:prSet presAssocID="{07C779DA-4D2E-4A90-8F99-56BA41D08EE2}" presName="vert1" presStyleCnt="0"/>
      <dgm:spPr/>
    </dgm:pt>
    <dgm:pt modelId="{D8B4063D-93E0-4599-A695-F6C335914654}" type="pres">
      <dgm:prSet presAssocID="{88073785-AED5-4EBF-ADF6-0CAEC24C6F29}" presName="vertSpace2a" presStyleCnt="0"/>
      <dgm:spPr/>
    </dgm:pt>
    <dgm:pt modelId="{3601C455-58DA-4DEF-8791-A7863A6B8BF3}" type="pres">
      <dgm:prSet presAssocID="{88073785-AED5-4EBF-ADF6-0CAEC24C6F29}" presName="horz2" presStyleCnt="0"/>
      <dgm:spPr/>
    </dgm:pt>
    <dgm:pt modelId="{A98F46B4-E9AD-4D37-9B33-641F13026131}" type="pres">
      <dgm:prSet presAssocID="{88073785-AED5-4EBF-ADF6-0CAEC24C6F29}" presName="horzSpace2" presStyleCnt="0"/>
      <dgm:spPr/>
    </dgm:pt>
    <dgm:pt modelId="{960769E6-1E2B-48B3-8AFD-59E03D0C325C}" type="pres">
      <dgm:prSet presAssocID="{88073785-AED5-4EBF-ADF6-0CAEC24C6F29}" presName="tx2" presStyleLbl="revTx" presStyleIdx="12" presStyleCnt="17"/>
      <dgm:spPr/>
    </dgm:pt>
    <dgm:pt modelId="{16CF2A0C-6B9F-4CC0-8E95-7C0C373DF647}" type="pres">
      <dgm:prSet presAssocID="{88073785-AED5-4EBF-ADF6-0CAEC24C6F29}" presName="vert2" presStyleCnt="0"/>
      <dgm:spPr/>
    </dgm:pt>
    <dgm:pt modelId="{F7B6639E-629E-4F11-B0E0-F70A691159F5}" type="pres">
      <dgm:prSet presAssocID="{88073785-AED5-4EBF-ADF6-0CAEC24C6F29}" presName="thinLine2b" presStyleLbl="callout" presStyleIdx="8" presStyleCnt="12"/>
      <dgm:spPr/>
    </dgm:pt>
    <dgm:pt modelId="{5E1B45AF-AB16-4313-B4E3-E9A85D3266DA}" type="pres">
      <dgm:prSet presAssocID="{88073785-AED5-4EBF-ADF6-0CAEC24C6F29}" presName="vertSpace2b" presStyleCnt="0"/>
      <dgm:spPr/>
    </dgm:pt>
    <dgm:pt modelId="{39D5F7EF-7D6C-4838-A309-3C60A90D930A}" type="pres">
      <dgm:prSet presAssocID="{F3E9BDDC-FF57-465D-8513-85219F98896C}" presName="thickLine" presStyleLbl="alignNode1" presStyleIdx="4" presStyleCnt="5"/>
      <dgm:spPr/>
    </dgm:pt>
    <dgm:pt modelId="{1467BE7C-9CFD-434F-A6BC-274B7CA1659D}" type="pres">
      <dgm:prSet presAssocID="{F3E9BDDC-FF57-465D-8513-85219F98896C}" presName="horz1" presStyleCnt="0"/>
      <dgm:spPr/>
    </dgm:pt>
    <dgm:pt modelId="{F3FB8FD0-4156-4743-BB2A-C53B3D2EA524}" type="pres">
      <dgm:prSet presAssocID="{F3E9BDDC-FF57-465D-8513-85219F98896C}" presName="tx1" presStyleLbl="revTx" presStyleIdx="13" presStyleCnt="17"/>
      <dgm:spPr/>
    </dgm:pt>
    <dgm:pt modelId="{A4534570-71B5-490C-AE51-248E0C1167FC}" type="pres">
      <dgm:prSet presAssocID="{F3E9BDDC-FF57-465D-8513-85219F98896C}" presName="vert1" presStyleCnt="0"/>
      <dgm:spPr/>
    </dgm:pt>
    <dgm:pt modelId="{C5F8C04D-B04D-475A-B9F6-75D23AC31A39}" type="pres">
      <dgm:prSet presAssocID="{83DBE4AA-4287-4081-AE40-2678BE6D0DE1}" presName="vertSpace2a" presStyleCnt="0"/>
      <dgm:spPr/>
    </dgm:pt>
    <dgm:pt modelId="{211CBADB-56D3-4137-88AB-9BBEF5D126C2}" type="pres">
      <dgm:prSet presAssocID="{83DBE4AA-4287-4081-AE40-2678BE6D0DE1}" presName="horz2" presStyleCnt="0"/>
      <dgm:spPr/>
    </dgm:pt>
    <dgm:pt modelId="{CB02409E-0E57-40A3-87C6-B3AB0B2003CF}" type="pres">
      <dgm:prSet presAssocID="{83DBE4AA-4287-4081-AE40-2678BE6D0DE1}" presName="horzSpace2" presStyleCnt="0"/>
      <dgm:spPr/>
    </dgm:pt>
    <dgm:pt modelId="{2833ADE4-6499-40FA-9F43-2F26E95DCDC3}" type="pres">
      <dgm:prSet presAssocID="{83DBE4AA-4287-4081-AE40-2678BE6D0DE1}" presName="tx2" presStyleLbl="revTx" presStyleIdx="14" presStyleCnt="17"/>
      <dgm:spPr/>
    </dgm:pt>
    <dgm:pt modelId="{22C92E4D-8EB6-4015-8AF8-D3349D68348C}" type="pres">
      <dgm:prSet presAssocID="{83DBE4AA-4287-4081-AE40-2678BE6D0DE1}" presName="vert2" presStyleCnt="0"/>
      <dgm:spPr/>
    </dgm:pt>
    <dgm:pt modelId="{C02EBF36-145F-42C4-9E56-7E331C7C0357}" type="pres">
      <dgm:prSet presAssocID="{83DBE4AA-4287-4081-AE40-2678BE6D0DE1}" presName="thinLine2b" presStyleLbl="callout" presStyleIdx="9" presStyleCnt="12"/>
      <dgm:spPr/>
    </dgm:pt>
    <dgm:pt modelId="{498F757F-8890-456D-8A33-AE10CA103789}" type="pres">
      <dgm:prSet presAssocID="{83DBE4AA-4287-4081-AE40-2678BE6D0DE1}" presName="vertSpace2b" presStyleCnt="0"/>
      <dgm:spPr/>
    </dgm:pt>
    <dgm:pt modelId="{5343DF5A-643F-4FCF-BED6-81C149C055A5}" type="pres">
      <dgm:prSet presAssocID="{F92C6C69-22C4-4E41-AA03-B0E1700768EC}" presName="horz2" presStyleCnt="0"/>
      <dgm:spPr/>
    </dgm:pt>
    <dgm:pt modelId="{DD47606E-6C6C-45F1-B8CD-E51F68513CBA}" type="pres">
      <dgm:prSet presAssocID="{F92C6C69-22C4-4E41-AA03-B0E1700768EC}" presName="horzSpace2" presStyleCnt="0"/>
      <dgm:spPr/>
    </dgm:pt>
    <dgm:pt modelId="{372B17D7-2167-44DA-9796-628227D91D33}" type="pres">
      <dgm:prSet presAssocID="{F92C6C69-22C4-4E41-AA03-B0E1700768EC}" presName="tx2" presStyleLbl="revTx" presStyleIdx="15" presStyleCnt="17"/>
      <dgm:spPr/>
    </dgm:pt>
    <dgm:pt modelId="{76AB35BC-F0E2-43CB-AC28-85D238108476}" type="pres">
      <dgm:prSet presAssocID="{F92C6C69-22C4-4E41-AA03-B0E1700768EC}" presName="vert2" presStyleCnt="0"/>
      <dgm:spPr/>
    </dgm:pt>
    <dgm:pt modelId="{E232EC13-02BC-469A-8BA9-72E5445CEC59}" type="pres">
      <dgm:prSet presAssocID="{F92C6C69-22C4-4E41-AA03-B0E1700768EC}" presName="thinLine2b" presStyleLbl="callout" presStyleIdx="10" presStyleCnt="12"/>
      <dgm:spPr/>
    </dgm:pt>
    <dgm:pt modelId="{A0B53EA8-F511-4A05-A271-A6C86BF4789A}" type="pres">
      <dgm:prSet presAssocID="{F92C6C69-22C4-4E41-AA03-B0E1700768EC}" presName="vertSpace2b" presStyleCnt="0"/>
      <dgm:spPr/>
    </dgm:pt>
    <dgm:pt modelId="{AC048337-5D5D-41C6-9697-7DA0F2FA06EE}" type="pres">
      <dgm:prSet presAssocID="{8F95FED6-08C0-47B4-9778-1BF89991317A}" presName="horz2" presStyleCnt="0"/>
      <dgm:spPr/>
    </dgm:pt>
    <dgm:pt modelId="{DCCB3F9E-074A-44B9-A9D8-5E3E13C856A9}" type="pres">
      <dgm:prSet presAssocID="{8F95FED6-08C0-47B4-9778-1BF89991317A}" presName="horzSpace2" presStyleCnt="0"/>
      <dgm:spPr/>
    </dgm:pt>
    <dgm:pt modelId="{21D88B6E-9FEC-4001-B495-EA195BFDE138}" type="pres">
      <dgm:prSet presAssocID="{8F95FED6-08C0-47B4-9778-1BF89991317A}" presName="tx2" presStyleLbl="revTx" presStyleIdx="16" presStyleCnt="17"/>
      <dgm:spPr/>
    </dgm:pt>
    <dgm:pt modelId="{583C4229-DBC0-4240-9C96-35FC1556DB69}" type="pres">
      <dgm:prSet presAssocID="{8F95FED6-08C0-47B4-9778-1BF89991317A}" presName="vert2" presStyleCnt="0"/>
      <dgm:spPr/>
    </dgm:pt>
    <dgm:pt modelId="{2E48B2D5-7E8E-48F2-B987-590ED1E91E05}" type="pres">
      <dgm:prSet presAssocID="{8F95FED6-08C0-47B4-9778-1BF89991317A}" presName="thinLine2b" presStyleLbl="callout" presStyleIdx="11" presStyleCnt="12"/>
      <dgm:spPr/>
    </dgm:pt>
    <dgm:pt modelId="{0D864D0A-E745-47B1-B60F-4288C835B190}" type="pres">
      <dgm:prSet presAssocID="{8F95FED6-08C0-47B4-9778-1BF89991317A}" presName="vertSpace2b" presStyleCnt="0"/>
      <dgm:spPr/>
    </dgm:pt>
  </dgm:ptLst>
  <dgm:cxnLst>
    <dgm:cxn modelId="{84CBB2DD-8A55-4597-9E2E-7C545699F2EC}" srcId="{7DC2979E-26A1-4300-8535-6C15691EC8D1}" destId="{07C779DA-4D2E-4A90-8F99-56BA41D08EE2}" srcOrd="3" destOrd="0" parTransId="{2F0A658E-B472-46EA-B9B7-1C6753E2036D}" sibTransId="{AD3EEF06-A8A2-4498-8417-E5A1F34CFF9A}"/>
    <dgm:cxn modelId="{B8BE1A48-D92A-451D-8E65-107D6C31D300}" srcId="{5E1D299E-7AE0-4342-8DD6-E98D36718A0B}" destId="{9F46A285-F835-4C5E-B37C-829CA8D1F431}" srcOrd="1" destOrd="0" parTransId="{788AF2B9-3338-432B-A391-EA8FBBC94B67}" sibTransId="{A339C1D6-A8DD-42B4-A2F7-6F06BD2D01F5}"/>
    <dgm:cxn modelId="{0C9E717B-CB6F-4096-9572-CD671B64C630}" type="presOf" srcId="{47751A61-6B4F-4F88-995C-53A47FC23C45}" destId="{933A1A1C-EDE3-43C6-8C95-7D608627A663}" srcOrd="0" destOrd="0" presId="urn:microsoft.com/office/officeart/2008/layout/LinedList"/>
    <dgm:cxn modelId="{9653487E-06F6-4BA8-8304-8EC9F9EA2133}" srcId="{07C779DA-4D2E-4A90-8F99-56BA41D08EE2}" destId="{88073785-AED5-4EBF-ADF6-0CAEC24C6F29}" srcOrd="0" destOrd="0" parTransId="{621647B0-2803-4664-B30D-31CD8423DBD0}" sibTransId="{3E01A60C-D12D-461A-A930-0BDE71EB570A}"/>
    <dgm:cxn modelId="{7A25D3E6-1A9B-4F14-A6B1-91366B8832B8}" type="presOf" srcId="{CD50D5F0-7AF6-4117-ADFF-489253C1D117}" destId="{744B32E2-56D7-48AF-8FAC-49B0A076CC7B}" srcOrd="0" destOrd="0" presId="urn:microsoft.com/office/officeart/2008/layout/LinedList"/>
    <dgm:cxn modelId="{1F557390-4324-4B47-8C9C-B14C441F592E}" type="presOf" srcId="{88073785-AED5-4EBF-ADF6-0CAEC24C6F29}" destId="{960769E6-1E2B-48B3-8AFD-59E03D0C325C}" srcOrd="0" destOrd="0" presId="urn:microsoft.com/office/officeart/2008/layout/LinedList"/>
    <dgm:cxn modelId="{9DE13086-F13D-4CE2-BDEA-3D0A19684503}" type="presOf" srcId="{8F95FED6-08C0-47B4-9778-1BF89991317A}" destId="{21D88B6E-9FEC-4001-B495-EA195BFDE138}" srcOrd="0" destOrd="0" presId="urn:microsoft.com/office/officeart/2008/layout/LinedList"/>
    <dgm:cxn modelId="{30F09793-E870-45D3-B2D3-BC6C3E334B13}" type="presOf" srcId="{EE75DD46-B9BC-4220-B287-18BAC5BF2BF5}" destId="{73ACA9DC-3A00-4CF0-A893-2F222363ED77}" srcOrd="0" destOrd="0" presId="urn:microsoft.com/office/officeart/2008/layout/LinedList"/>
    <dgm:cxn modelId="{AAEB94FD-C3F5-415E-987B-12F61A51C88C}" type="presOf" srcId="{9DFCAA4B-D00E-4E0E-9849-70E82D6BC2D8}" destId="{9ED3CA9E-A087-4241-BCCD-92EC153B9488}" srcOrd="0" destOrd="0" presId="urn:microsoft.com/office/officeart/2008/layout/LinedList"/>
    <dgm:cxn modelId="{4328166E-CB29-4FB0-B6A6-B6D4ACAB1417}" type="presOf" srcId="{83DBE4AA-4287-4081-AE40-2678BE6D0DE1}" destId="{2833ADE4-6499-40FA-9F43-2F26E95DCDC3}" srcOrd="0" destOrd="0" presId="urn:microsoft.com/office/officeart/2008/layout/LinedList"/>
    <dgm:cxn modelId="{03092E2A-7BEC-4AF9-89FE-F1D5C0F4D984}" srcId="{F3E9BDDC-FF57-465D-8513-85219F98896C}" destId="{8F95FED6-08C0-47B4-9778-1BF89991317A}" srcOrd="2" destOrd="0" parTransId="{C73612B1-BF9B-4F0A-8019-9B7DB1789C97}" sibTransId="{B0B66ED3-7FFE-416E-B23C-3AE76B590F25}"/>
    <dgm:cxn modelId="{B9F6F1F5-ADF4-4F2F-BBE6-BC7C4984C45C}" srcId="{7DC2979E-26A1-4300-8535-6C15691EC8D1}" destId="{3F33025D-A60F-463B-A3B9-78FEB8CAA8EE}" srcOrd="2" destOrd="0" parTransId="{CAB10316-5D18-4B3A-8363-9300FAD1A1A1}" sibTransId="{CB58917E-A86A-495F-84A1-BB4CDC4FA5F1}"/>
    <dgm:cxn modelId="{7B6FF064-79D8-47A2-BC1F-9CBB32C4F3AC}" srcId="{EE75DD46-B9BC-4220-B287-18BAC5BF2BF5}" destId="{965C2BED-B1E7-420D-BA71-CEF477D48F1B}" srcOrd="0" destOrd="0" parTransId="{BB82B372-6B1A-436B-9533-37515FD9BE92}" sibTransId="{236FDCB3-D2DB-4958-9B40-52AC36557FCE}"/>
    <dgm:cxn modelId="{8D5C600B-048D-4370-B7E4-8BA52A4D6870}" type="presOf" srcId="{94EE96EA-9CEE-4B2A-BADB-E29EACC4FF11}" destId="{E749AABF-B803-4D53-B2C1-FB8213DB8568}" srcOrd="0" destOrd="0" presId="urn:microsoft.com/office/officeart/2008/layout/LinedList"/>
    <dgm:cxn modelId="{B8675548-DF47-4F7F-A44A-A64FC489E4AB}" srcId="{7DC2979E-26A1-4300-8535-6C15691EC8D1}" destId="{5E1D299E-7AE0-4342-8DD6-E98D36718A0B}" srcOrd="0" destOrd="0" parTransId="{4BC74BD2-B978-4702-B2A7-6737B692D4A6}" sibTransId="{A8B5A4E1-13D0-44DB-A7F6-1A481F83E42B}"/>
    <dgm:cxn modelId="{15719872-0B80-470D-9EEA-6B738EFE0A00}" srcId="{F3E9BDDC-FF57-465D-8513-85219F98896C}" destId="{F92C6C69-22C4-4E41-AA03-B0E1700768EC}" srcOrd="1" destOrd="0" parTransId="{45850382-BB42-456D-8260-3006D28D579F}" sibTransId="{20971D45-915C-40CB-8E4A-CE9BDDF81282}"/>
    <dgm:cxn modelId="{F4A27F59-DC6B-485C-88D2-4A49DE85B762}" srcId="{EE75DD46-B9BC-4220-B287-18BAC5BF2BF5}" destId="{47751A61-6B4F-4F88-995C-53A47FC23C45}" srcOrd="1" destOrd="0" parTransId="{C551B79C-AD7F-4BE9-9B7E-C4EF9292A21E}" sibTransId="{D1FD32D8-5ED0-475B-B006-DB3E72B729F4}"/>
    <dgm:cxn modelId="{F9422C31-80DF-4E98-B2F7-D0974178A99F}" srcId="{EE75DD46-B9BC-4220-B287-18BAC5BF2BF5}" destId="{94EE96EA-9CEE-4B2A-BADB-E29EACC4FF11}" srcOrd="2" destOrd="0" parTransId="{3EC51297-4C5B-4736-84DC-1F9D08E22F0E}" sibTransId="{DC56FB4B-38A5-4F84-9110-447CCAA8D5F3}"/>
    <dgm:cxn modelId="{BBF3E69B-A614-4BBC-9535-C61FAFF5A77F}" type="presOf" srcId="{5E1D299E-7AE0-4342-8DD6-E98D36718A0B}" destId="{8EF79903-0367-48F8-A339-6A0A8B7E0952}" srcOrd="0" destOrd="0" presId="urn:microsoft.com/office/officeart/2008/layout/LinedList"/>
    <dgm:cxn modelId="{5946D3B7-6E71-42AD-B13C-7719AD7E14D9}" srcId="{7DC2979E-26A1-4300-8535-6C15691EC8D1}" destId="{F3E9BDDC-FF57-465D-8513-85219F98896C}" srcOrd="4" destOrd="0" parTransId="{BC2D7175-979C-43E8-90D2-97701BE61956}" sibTransId="{6F138C76-FAB2-4144-841C-2B83E580B623}"/>
    <dgm:cxn modelId="{265D5DD4-C508-4B29-89F8-0C295EAC3555}" srcId="{7DC2979E-26A1-4300-8535-6C15691EC8D1}" destId="{EE75DD46-B9BC-4220-B287-18BAC5BF2BF5}" srcOrd="1" destOrd="0" parTransId="{D3964F9D-738E-4617-9F4A-BA2A40D773D1}" sibTransId="{30944F86-AD89-44FC-AC01-ED4FFAD87493}"/>
    <dgm:cxn modelId="{E92C3744-94C9-4996-9CD1-028B2DE0F457}" srcId="{5E1D299E-7AE0-4342-8DD6-E98D36718A0B}" destId="{9DFCAA4B-D00E-4E0E-9849-70E82D6BC2D8}" srcOrd="4" destOrd="0" parTransId="{F26D157C-6F1B-4C11-9917-753068CD2FC0}" sibTransId="{ADA3902F-B6A3-4711-A32A-AA0C25564F75}"/>
    <dgm:cxn modelId="{89AD428E-A3CF-4072-B3F2-B07F6591C2FD}" type="presOf" srcId="{48B6F044-CBBD-4985-9396-8098698E6950}" destId="{E11BED4F-A421-4FE3-B98E-1CF4F0751D5C}" srcOrd="0" destOrd="0" presId="urn:microsoft.com/office/officeart/2008/layout/LinedList"/>
    <dgm:cxn modelId="{930BA1D5-6079-49E9-9F9D-5664E32940B0}" srcId="{5E1D299E-7AE0-4342-8DD6-E98D36718A0B}" destId="{CD50D5F0-7AF6-4117-ADFF-489253C1D117}" srcOrd="2" destOrd="0" parTransId="{ACAC26D6-8111-45EF-B8B2-D584F01624A8}" sibTransId="{7395F732-B026-4A09-882E-DC703470216F}"/>
    <dgm:cxn modelId="{2E9A3D06-F85B-44F3-9D7E-EE6655E064E0}" type="presOf" srcId="{7DC2979E-26A1-4300-8535-6C15691EC8D1}" destId="{48AAE2E8-D5F4-4EA0-BD0C-231ED978525B}" srcOrd="0" destOrd="0" presId="urn:microsoft.com/office/officeart/2008/layout/LinedList"/>
    <dgm:cxn modelId="{7800F14A-7DDB-4621-9DFF-6AD67CA8B13C}" srcId="{5E1D299E-7AE0-4342-8DD6-E98D36718A0B}" destId="{48B6F044-CBBD-4985-9396-8098698E6950}" srcOrd="0" destOrd="0" parTransId="{84800BCD-65A0-4288-82DB-5AD39D44DF4A}" sibTransId="{C02A6D32-3BAC-456D-89EE-42B6245CB8A1}"/>
    <dgm:cxn modelId="{8DD97DD2-1CB8-4957-AE42-EA02B7EA7114}" type="presOf" srcId="{3F33025D-A60F-463B-A3B9-78FEB8CAA8EE}" destId="{70051A23-4AD3-4516-875B-A2A59BBCE309}" srcOrd="0" destOrd="0" presId="urn:microsoft.com/office/officeart/2008/layout/LinedList"/>
    <dgm:cxn modelId="{DC192FA0-1464-4FA1-92BB-C30364140944}" type="presOf" srcId="{9F46A285-F835-4C5E-B37C-829CA8D1F431}" destId="{3968DC82-CEDD-426B-A623-8FDFFA4758BC}" srcOrd="0" destOrd="0" presId="urn:microsoft.com/office/officeart/2008/layout/LinedList"/>
    <dgm:cxn modelId="{D975938D-557F-4C71-8DE8-AC67C0B3469D}" type="presOf" srcId="{07C779DA-4D2E-4A90-8F99-56BA41D08EE2}" destId="{8AE90FFC-BFFA-44A3-B4E6-FA06F09D0D90}" srcOrd="0" destOrd="0" presId="urn:microsoft.com/office/officeart/2008/layout/LinedList"/>
    <dgm:cxn modelId="{F45E7023-75C1-48C5-9FED-B60B2DCA8037}" type="presOf" srcId="{6BAFF438-C464-4259-B378-5176484B5946}" destId="{246DC25E-4E5E-4F33-9DDA-B900A0A05DBA}" srcOrd="0" destOrd="0" presId="urn:microsoft.com/office/officeart/2008/layout/LinedList"/>
    <dgm:cxn modelId="{40F2DED2-9101-4EB6-9096-83BA477F47FB}" type="presOf" srcId="{F3E9BDDC-FF57-465D-8513-85219F98896C}" destId="{F3FB8FD0-4156-4743-BB2A-C53B3D2EA524}" srcOrd="0" destOrd="0" presId="urn:microsoft.com/office/officeart/2008/layout/LinedList"/>
    <dgm:cxn modelId="{194B2936-C29E-4B3F-A9B0-73CFD7CAF130}" type="presOf" srcId="{965C2BED-B1E7-420D-BA71-CEF477D48F1B}" destId="{457B7ED3-D1EF-4465-84BA-961ABFBC212D}" srcOrd="0" destOrd="0" presId="urn:microsoft.com/office/officeart/2008/layout/LinedList"/>
    <dgm:cxn modelId="{A1C363F7-3123-4650-B81F-07FD25E51466}" type="presOf" srcId="{F92C6C69-22C4-4E41-AA03-B0E1700768EC}" destId="{372B17D7-2167-44DA-9796-628227D91D33}" srcOrd="0" destOrd="0" presId="urn:microsoft.com/office/officeart/2008/layout/LinedList"/>
    <dgm:cxn modelId="{F4BEA9F2-8E50-4776-BE0F-9F2324D85FE9}" srcId="{5E1D299E-7AE0-4342-8DD6-E98D36718A0B}" destId="{6BAFF438-C464-4259-B378-5176484B5946}" srcOrd="3" destOrd="0" parTransId="{D995BB9B-D6A8-4C57-81E0-E4A006F10C32}" sibTransId="{55097D61-F04B-49AE-89DC-20D8C70CCBBF}"/>
    <dgm:cxn modelId="{8796E05D-2217-4066-98D3-1862AA3EAAC0}" srcId="{F3E9BDDC-FF57-465D-8513-85219F98896C}" destId="{83DBE4AA-4287-4081-AE40-2678BE6D0DE1}" srcOrd="0" destOrd="0" parTransId="{5D57356E-4387-4061-9181-A0D237A28CBC}" sibTransId="{80AC9049-D344-40E1-9EF1-2A59B9D29FF8}"/>
    <dgm:cxn modelId="{E3A86509-D752-41AD-8B69-05A461DC582C}" type="presParOf" srcId="{48AAE2E8-D5F4-4EA0-BD0C-231ED978525B}" destId="{37795FFC-5E29-4E82-BE5A-B638E06A513D}" srcOrd="0" destOrd="0" presId="urn:microsoft.com/office/officeart/2008/layout/LinedList"/>
    <dgm:cxn modelId="{7D15583E-CB21-44B8-BC9A-F16998F89554}" type="presParOf" srcId="{48AAE2E8-D5F4-4EA0-BD0C-231ED978525B}" destId="{AF9EED3D-0CBE-48AB-B1B4-49E41CFAF3E8}" srcOrd="1" destOrd="0" presId="urn:microsoft.com/office/officeart/2008/layout/LinedList"/>
    <dgm:cxn modelId="{1A5F18FE-F5C5-4B57-AC50-57AA73329C49}" type="presParOf" srcId="{AF9EED3D-0CBE-48AB-B1B4-49E41CFAF3E8}" destId="{8EF79903-0367-48F8-A339-6A0A8B7E0952}" srcOrd="0" destOrd="0" presId="urn:microsoft.com/office/officeart/2008/layout/LinedList"/>
    <dgm:cxn modelId="{24ED4105-56B5-408F-8E45-338E1895C398}" type="presParOf" srcId="{AF9EED3D-0CBE-48AB-B1B4-49E41CFAF3E8}" destId="{D1E544CF-1EC3-4095-9902-33ECECD388AF}" srcOrd="1" destOrd="0" presId="urn:microsoft.com/office/officeart/2008/layout/LinedList"/>
    <dgm:cxn modelId="{6167489D-68A1-4759-BC26-F3B376D3C3A4}" type="presParOf" srcId="{D1E544CF-1EC3-4095-9902-33ECECD388AF}" destId="{5C8C5601-BFFD-4C17-8106-1766BE184FE4}" srcOrd="0" destOrd="0" presId="urn:microsoft.com/office/officeart/2008/layout/LinedList"/>
    <dgm:cxn modelId="{649EE5D4-DD95-43FF-BDD5-2EA4E11F1E6F}" type="presParOf" srcId="{D1E544CF-1EC3-4095-9902-33ECECD388AF}" destId="{F2A1191E-1230-42BD-BAE3-0B2F5051EB3B}" srcOrd="1" destOrd="0" presId="urn:microsoft.com/office/officeart/2008/layout/LinedList"/>
    <dgm:cxn modelId="{48B5FE44-DF12-45E8-8697-332F50590F2C}" type="presParOf" srcId="{F2A1191E-1230-42BD-BAE3-0B2F5051EB3B}" destId="{4BA294C9-B586-4049-B29D-D1BD192914C5}" srcOrd="0" destOrd="0" presId="urn:microsoft.com/office/officeart/2008/layout/LinedList"/>
    <dgm:cxn modelId="{45FB2F32-C0FB-4EA0-8086-A75583C7E4D5}" type="presParOf" srcId="{F2A1191E-1230-42BD-BAE3-0B2F5051EB3B}" destId="{E11BED4F-A421-4FE3-B98E-1CF4F0751D5C}" srcOrd="1" destOrd="0" presId="urn:microsoft.com/office/officeart/2008/layout/LinedList"/>
    <dgm:cxn modelId="{41DB74FC-70BA-4F86-96E9-72B55F39C07D}" type="presParOf" srcId="{F2A1191E-1230-42BD-BAE3-0B2F5051EB3B}" destId="{CA1F6D64-1DC5-4841-BF98-23971931110C}" srcOrd="2" destOrd="0" presId="urn:microsoft.com/office/officeart/2008/layout/LinedList"/>
    <dgm:cxn modelId="{9DA926BA-D77E-4AD2-90B6-37E1AB189588}" type="presParOf" srcId="{D1E544CF-1EC3-4095-9902-33ECECD388AF}" destId="{02621245-9567-4DC1-BBAC-6A6920B957A5}" srcOrd="2" destOrd="0" presId="urn:microsoft.com/office/officeart/2008/layout/LinedList"/>
    <dgm:cxn modelId="{23F1A846-8FF4-417B-A99A-586A112E81AE}" type="presParOf" srcId="{D1E544CF-1EC3-4095-9902-33ECECD388AF}" destId="{A7B8C4C3-3746-4919-9D97-ECB8B927CF52}" srcOrd="3" destOrd="0" presId="urn:microsoft.com/office/officeart/2008/layout/LinedList"/>
    <dgm:cxn modelId="{84A03B81-F937-4572-AB91-079D08975A9E}" type="presParOf" srcId="{D1E544CF-1EC3-4095-9902-33ECECD388AF}" destId="{137EAAD3-35DE-4A1F-B045-CC282130C4BF}" srcOrd="4" destOrd="0" presId="urn:microsoft.com/office/officeart/2008/layout/LinedList"/>
    <dgm:cxn modelId="{A9A58047-5E38-436E-8F61-A9F189FA8A83}" type="presParOf" srcId="{137EAAD3-35DE-4A1F-B045-CC282130C4BF}" destId="{0073DA1E-4EEF-457E-8918-387EDEB02A18}" srcOrd="0" destOrd="0" presId="urn:microsoft.com/office/officeart/2008/layout/LinedList"/>
    <dgm:cxn modelId="{DA4F40EC-1E98-485D-8AC7-924C0AE60BC2}" type="presParOf" srcId="{137EAAD3-35DE-4A1F-B045-CC282130C4BF}" destId="{3968DC82-CEDD-426B-A623-8FDFFA4758BC}" srcOrd="1" destOrd="0" presId="urn:microsoft.com/office/officeart/2008/layout/LinedList"/>
    <dgm:cxn modelId="{E3B20B8B-84D8-45B6-A920-00881ECF0BA7}" type="presParOf" srcId="{137EAAD3-35DE-4A1F-B045-CC282130C4BF}" destId="{4533B632-5F1F-4742-AEE0-DF6215139782}" srcOrd="2" destOrd="0" presId="urn:microsoft.com/office/officeart/2008/layout/LinedList"/>
    <dgm:cxn modelId="{A781D534-EE91-4C0A-B928-4F99C59C7457}" type="presParOf" srcId="{D1E544CF-1EC3-4095-9902-33ECECD388AF}" destId="{08DE59B0-0EC0-4E80-BF8A-A4671FEBA386}" srcOrd="5" destOrd="0" presId="urn:microsoft.com/office/officeart/2008/layout/LinedList"/>
    <dgm:cxn modelId="{51F6FDB0-7DC6-4E05-9B3E-33ECC91E7ED2}" type="presParOf" srcId="{D1E544CF-1EC3-4095-9902-33ECECD388AF}" destId="{1414A87D-D88F-4B47-8648-B1E76AB27EFB}" srcOrd="6" destOrd="0" presId="urn:microsoft.com/office/officeart/2008/layout/LinedList"/>
    <dgm:cxn modelId="{B9C734BF-3C3A-49BC-B092-025459DA9798}" type="presParOf" srcId="{D1E544CF-1EC3-4095-9902-33ECECD388AF}" destId="{9B33BCD2-4222-48A0-B423-7B5F11C89FFA}" srcOrd="7" destOrd="0" presId="urn:microsoft.com/office/officeart/2008/layout/LinedList"/>
    <dgm:cxn modelId="{10410F4A-FE72-430C-B3D8-E12B3044067F}" type="presParOf" srcId="{9B33BCD2-4222-48A0-B423-7B5F11C89FFA}" destId="{526E4B36-1CD9-4608-8ABE-87DF1568629D}" srcOrd="0" destOrd="0" presId="urn:microsoft.com/office/officeart/2008/layout/LinedList"/>
    <dgm:cxn modelId="{39EA1C13-98C0-4C87-98A3-7E28DB0B8029}" type="presParOf" srcId="{9B33BCD2-4222-48A0-B423-7B5F11C89FFA}" destId="{744B32E2-56D7-48AF-8FAC-49B0A076CC7B}" srcOrd="1" destOrd="0" presId="urn:microsoft.com/office/officeart/2008/layout/LinedList"/>
    <dgm:cxn modelId="{3A751679-3B87-458A-8664-9AB2321E1113}" type="presParOf" srcId="{9B33BCD2-4222-48A0-B423-7B5F11C89FFA}" destId="{1876EDEE-3DF2-4636-B379-AFFAD9E66106}" srcOrd="2" destOrd="0" presId="urn:microsoft.com/office/officeart/2008/layout/LinedList"/>
    <dgm:cxn modelId="{E02853B2-47B8-4AC5-8F6A-2E612304A414}" type="presParOf" srcId="{D1E544CF-1EC3-4095-9902-33ECECD388AF}" destId="{803C7E5A-F694-4616-A03B-240D5738FCAE}" srcOrd="8" destOrd="0" presId="urn:microsoft.com/office/officeart/2008/layout/LinedList"/>
    <dgm:cxn modelId="{74EBDECC-5D1A-4548-B72B-80FE7D0F5489}" type="presParOf" srcId="{D1E544CF-1EC3-4095-9902-33ECECD388AF}" destId="{BBD56CBE-66FC-4D18-A12E-32D512D205A6}" srcOrd="9" destOrd="0" presId="urn:microsoft.com/office/officeart/2008/layout/LinedList"/>
    <dgm:cxn modelId="{324142C8-6A8C-41A6-8D5C-E88D1C5051C5}" type="presParOf" srcId="{D1E544CF-1EC3-4095-9902-33ECECD388AF}" destId="{D767DD54-0D2E-4FD9-B7C0-C8019E17CC1B}" srcOrd="10" destOrd="0" presId="urn:microsoft.com/office/officeart/2008/layout/LinedList"/>
    <dgm:cxn modelId="{34B4C031-7D71-4F85-A698-5B5F6D880FBF}" type="presParOf" srcId="{D767DD54-0D2E-4FD9-B7C0-C8019E17CC1B}" destId="{C15A5200-805E-4B00-86E3-EFE31F02D938}" srcOrd="0" destOrd="0" presId="urn:microsoft.com/office/officeart/2008/layout/LinedList"/>
    <dgm:cxn modelId="{94455A8F-24C8-48F6-8548-D16B4F6D4240}" type="presParOf" srcId="{D767DD54-0D2E-4FD9-B7C0-C8019E17CC1B}" destId="{246DC25E-4E5E-4F33-9DDA-B900A0A05DBA}" srcOrd="1" destOrd="0" presId="urn:microsoft.com/office/officeart/2008/layout/LinedList"/>
    <dgm:cxn modelId="{EF6D0EBD-7562-4171-8AB7-8355E99D807E}" type="presParOf" srcId="{D767DD54-0D2E-4FD9-B7C0-C8019E17CC1B}" destId="{4838C22C-D2F5-4539-85D0-474055D8B791}" srcOrd="2" destOrd="0" presId="urn:microsoft.com/office/officeart/2008/layout/LinedList"/>
    <dgm:cxn modelId="{72C613A1-0725-4818-9FA4-B13381CDF1E0}" type="presParOf" srcId="{D1E544CF-1EC3-4095-9902-33ECECD388AF}" destId="{5FEB8C75-7693-44FE-8886-D97A7242083D}" srcOrd="11" destOrd="0" presId="urn:microsoft.com/office/officeart/2008/layout/LinedList"/>
    <dgm:cxn modelId="{7848546B-457F-44B0-8219-148142B40DA1}" type="presParOf" srcId="{D1E544CF-1EC3-4095-9902-33ECECD388AF}" destId="{2A7036F1-3A54-41F5-88D5-D6D3C5E3581D}" srcOrd="12" destOrd="0" presId="urn:microsoft.com/office/officeart/2008/layout/LinedList"/>
    <dgm:cxn modelId="{FFCF3194-794A-4775-94A1-68E9BFCFEDE5}" type="presParOf" srcId="{D1E544CF-1EC3-4095-9902-33ECECD388AF}" destId="{F21130C7-8B68-43E9-802B-9F20792CBE6F}" srcOrd="13" destOrd="0" presId="urn:microsoft.com/office/officeart/2008/layout/LinedList"/>
    <dgm:cxn modelId="{07A8C932-A666-4FB6-A8E1-74D58EACF13B}" type="presParOf" srcId="{F21130C7-8B68-43E9-802B-9F20792CBE6F}" destId="{A955AD3D-3772-41AC-B63F-BCB734365352}" srcOrd="0" destOrd="0" presId="urn:microsoft.com/office/officeart/2008/layout/LinedList"/>
    <dgm:cxn modelId="{A304024F-2672-427D-971F-320ACE873348}" type="presParOf" srcId="{F21130C7-8B68-43E9-802B-9F20792CBE6F}" destId="{9ED3CA9E-A087-4241-BCCD-92EC153B9488}" srcOrd="1" destOrd="0" presId="urn:microsoft.com/office/officeart/2008/layout/LinedList"/>
    <dgm:cxn modelId="{EBAB1ADB-7622-4D52-8F31-CEA342AF69CD}" type="presParOf" srcId="{F21130C7-8B68-43E9-802B-9F20792CBE6F}" destId="{AB6B6A51-DE86-4E70-ADC6-10A2DC7C1493}" srcOrd="2" destOrd="0" presId="urn:microsoft.com/office/officeart/2008/layout/LinedList"/>
    <dgm:cxn modelId="{E0825398-9970-4E79-B019-5C554CA87D91}" type="presParOf" srcId="{D1E544CF-1EC3-4095-9902-33ECECD388AF}" destId="{3EC43DEE-CC8E-4CDF-B9A6-F141C33AA4E6}" srcOrd="14" destOrd="0" presId="urn:microsoft.com/office/officeart/2008/layout/LinedList"/>
    <dgm:cxn modelId="{4223939F-64EF-4723-BC51-F7F092E2C997}" type="presParOf" srcId="{D1E544CF-1EC3-4095-9902-33ECECD388AF}" destId="{9D3C3612-6E8E-4466-9CFB-4888C44A4B9F}" srcOrd="15" destOrd="0" presId="urn:microsoft.com/office/officeart/2008/layout/LinedList"/>
    <dgm:cxn modelId="{13974BD6-050D-472B-9B5E-CCF704721EFA}" type="presParOf" srcId="{48AAE2E8-D5F4-4EA0-BD0C-231ED978525B}" destId="{011112DF-B78A-4232-ABA2-1D5029BDCD7C}" srcOrd="2" destOrd="0" presId="urn:microsoft.com/office/officeart/2008/layout/LinedList"/>
    <dgm:cxn modelId="{E98857A2-E4C9-4385-8EF9-BA098F65FC30}" type="presParOf" srcId="{48AAE2E8-D5F4-4EA0-BD0C-231ED978525B}" destId="{E7816DB1-5815-4151-B456-9348B52A9E59}" srcOrd="3" destOrd="0" presId="urn:microsoft.com/office/officeart/2008/layout/LinedList"/>
    <dgm:cxn modelId="{95E1EFA1-CEFB-4093-8D28-A08B487D21B5}" type="presParOf" srcId="{E7816DB1-5815-4151-B456-9348B52A9E59}" destId="{73ACA9DC-3A00-4CF0-A893-2F222363ED77}" srcOrd="0" destOrd="0" presId="urn:microsoft.com/office/officeart/2008/layout/LinedList"/>
    <dgm:cxn modelId="{4B071905-5689-456B-821F-68E27EC59DAF}" type="presParOf" srcId="{E7816DB1-5815-4151-B456-9348B52A9E59}" destId="{E723DA4A-C33D-4C72-A0AD-7F933AF1C8C2}" srcOrd="1" destOrd="0" presId="urn:microsoft.com/office/officeart/2008/layout/LinedList"/>
    <dgm:cxn modelId="{C24B45AB-67CD-47BE-8D78-CBF76806E728}" type="presParOf" srcId="{E723DA4A-C33D-4C72-A0AD-7F933AF1C8C2}" destId="{6430AD84-4FC9-4143-9052-5B32B4A7BAFA}" srcOrd="0" destOrd="0" presId="urn:microsoft.com/office/officeart/2008/layout/LinedList"/>
    <dgm:cxn modelId="{C80966F2-1CE2-4F2D-A154-E9EDBF7E52FF}" type="presParOf" srcId="{E723DA4A-C33D-4C72-A0AD-7F933AF1C8C2}" destId="{CDE7799D-0014-4AEC-A541-00A01E719A1E}" srcOrd="1" destOrd="0" presId="urn:microsoft.com/office/officeart/2008/layout/LinedList"/>
    <dgm:cxn modelId="{3A80DA32-A3A4-492B-AFDF-66525D985967}" type="presParOf" srcId="{CDE7799D-0014-4AEC-A541-00A01E719A1E}" destId="{3721556D-1E0A-440C-A211-A5DCC5FE9A3F}" srcOrd="0" destOrd="0" presId="urn:microsoft.com/office/officeart/2008/layout/LinedList"/>
    <dgm:cxn modelId="{3F5E5B88-1AAB-49F1-A7BA-7233F65134E5}" type="presParOf" srcId="{CDE7799D-0014-4AEC-A541-00A01E719A1E}" destId="{457B7ED3-D1EF-4465-84BA-961ABFBC212D}" srcOrd="1" destOrd="0" presId="urn:microsoft.com/office/officeart/2008/layout/LinedList"/>
    <dgm:cxn modelId="{9CA5601C-208D-43E8-B53F-DA50A6D6AE01}" type="presParOf" srcId="{CDE7799D-0014-4AEC-A541-00A01E719A1E}" destId="{D9E41786-E50E-4F2E-8014-95D5262E3343}" srcOrd="2" destOrd="0" presId="urn:microsoft.com/office/officeart/2008/layout/LinedList"/>
    <dgm:cxn modelId="{C7DB8AFF-DC36-4681-A77C-3AF9C9C8FB7A}" type="presParOf" srcId="{E723DA4A-C33D-4C72-A0AD-7F933AF1C8C2}" destId="{3DE8C181-EE33-435D-A47B-99A0427C8AFC}" srcOrd="2" destOrd="0" presId="urn:microsoft.com/office/officeart/2008/layout/LinedList"/>
    <dgm:cxn modelId="{D259D2B5-D91A-4969-A782-C5649E6CA33D}" type="presParOf" srcId="{E723DA4A-C33D-4C72-A0AD-7F933AF1C8C2}" destId="{8F9CE95E-990C-43B2-96F4-A094951E3C52}" srcOrd="3" destOrd="0" presId="urn:microsoft.com/office/officeart/2008/layout/LinedList"/>
    <dgm:cxn modelId="{44BEC9A0-69E8-4A13-8EC5-435159F07D47}" type="presParOf" srcId="{E723DA4A-C33D-4C72-A0AD-7F933AF1C8C2}" destId="{DB60B76E-38C9-4EC1-BEDD-C6797E054929}" srcOrd="4" destOrd="0" presId="urn:microsoft.com/office/officeart/2008/layout/LinedList"/>
    <dgm:cxn modelId="{3E680B6A-3C40-4BBA-8E13-3ED804FEE594}" type="presParOf" srcId="{DB60B76E-38C9-4EC1-BEDD-C6797E054929}" destId="{9F29C5B9-54C6-45F2-A6ED-8CB9F81E58C8}" srcOrd="0" destOrd="0" presId="urn:microsoft.com/office/officeart/2008/layout/LinedList"/>
    <dgm:cxn modelId="{93B29A61-947D-4143-84D6-D3ED5845DCD1}" type="presParOf" srcId="{DB60B76E-38C9-4EC1-BEDD-C6797E054929}" destId="{933A1A1C-EDE3-43C6-8C95-7D608627A663}" srcOrd="1" destOrd="0" presId="urn:microsoft.com/office/officeart/2008/layout/LinedList"/>
    <dgm:cxn modelId="{B2B74ADA-F72B-4E7C-BDCE-BB4BFBD34503}" type="presParOf" srcId="{DB60B76E-38C9-4EC1-BEDD-C6797E054929}" destId="{722C8E75-5AC6-4ED4-B7D1-9BF7695B3DC4}" srcOrd="2" destOrd="0" presId="urn:microsoft.com/office/officeart/2008/layout/LinedList"/>
    <dgm:cxn modelId="{4CF21A99-1D41-48DA-893B-A7A2FD8A41AE}" type="presParOf" srcId="{E723DA4A-C33D-4C72-A0AD-7F933AF1C8C2}" destId="{F0D36F1D-37BA-4722-BD1F-F99783A7BDF0}" srcOrd="5" destOrd="0" presId="urn:microsoft.com/office/officeart/2008/layout/LinedList"/>
    <dgm:cxn modelId="{0F9B4CF1-B492-4C04-AFA6-CE5E25154B74}" type="presParOf" srcId="{E723DA4A-C33D-4C72-A0AD-7F933AF1C8C2}" destId="{8CCE8CE6-02BE-490F-A0FA-DA323FE0C324}" srcOrd="6" destOrd="0" presId="urn:microsoft.com/office/officeart/2008/layout/LinedList"/>
    <dgm:cxn modelId="{46140CA1-2795-4A39-890F-69D2E8013FF5}" type="presParOf" srcId="{E723DA4A-C33D-4C72-A0AD-7F933AF1C8C2}" destId="{A9346F7F-B95A-4FA6-BAD4-A7F94B2CC63E}" srcOrd="7" destOrd="0" presId="urn:microsoft.com/office/officeart/2008/layout/LinedList"/>
    <dgm:cxn modelId="{B1CA38C7-0E6C-416C-BF3E-3103C0F68026}" type="presParOf" srcId="{A9346F7F-B95A-4FA6-BAD4-A7F94B2CC63E}" destId="{FFE06D1B-EDC0-4F2B-BDC4-B510B102ED84}" srcOrd="0" destOrd="0" presId="urn:microsoft.com/office/officeart/2008/layout/LinedList"/>
    <dgm:cxn modelId="{83C1148B-1154-4263-A233-E316A823A373}" type="presParOf" srcId="{A9346F7F-B95A-4FA6-BAD4-A7F94B2CC63E}" destId="{E749AABF-B803-4D53-B2C1-FB8213DB8568}" srcOrd="1" destOrd="0" presId="urn:microsoft.com/office/officeart/2008/layout/LinedList"/>
    <dgm:cxn modelId="{76025F5E-DFCB-4BF6-81BF-6BAEB6C85241}" type="presParOf" srcId="{A9346F7F-B95A-4FA6-BAD4-A7F94B2CC63E}" destId="{EA9F5660-C796-4569-89FB-94A20C4AB52C}" srcOrd="2" destOrd="0" presId="urn:microsoft.com/office/officeart/2008/layout/LinedList"/>
    <dgm:cxn modelId="{4F5C9C51-A4C0-47A5-AEF2-F17D725688BC}" type="presParOf" srcId="{E723DA4A-C33D-4C72-A0AD-7F933AF1C8C2}" destId="{E66BD563-F044-4F0B-9632-48C0360DE68A}" srcOrd="8" destOrd="0" presId="urn:microsoft.com/office/officeart/2008/layout/LinedList"/>
    <dgm:cxn modelId="{9A9195E5-BC05-4E97-B8E7-DE101ABB2A7F}" type="presParOf" srcId="{E723DA4A-C33D-4C72-A0AD-7F933AF1C8C2}" destId="{24AF92CF-E912-49B9-B686-530DD1E802DC}" srcOrd="9" destOrd="0" presId="urn:microsoft.com/office/officeart/2008/layout/LinedList"/>
    <dgm:cxn modelId="{A3EBDDF8-AB48-4459-A894-2D66666ECAF3}" type="presParOf" srcId="{48AAE2E8-D5F4-4EA0-BD0C-231ED978525B}" destId="{1E11A66D-8CCC-4BF7-A711-2922DBE41BCA}" srcOrd="4" destOrd="0" presId="urn:microsoft.com/office/officeart/2008/layout/LinedList"/>
    <dgm:cxn modelId="{FD645F15-D98B-47A4-B637-0F0741E04765}" type="presParOf" srcId="{48AAE2E8-D5F4-4EA0-BD0C-231ED978525B}" destId="{C633B373-B9EC-42AE-8BE7-960DA2558CF3}" srcOrd="5" destOrd="0" presId="urn:microsoft.com/office/officeart/2008/layout/LinedList"/>
    <dgm:cxn modelId="{6607F737-6314-45C3-8161-0BB0B10CA595}" type="presParOf" srcId="{C633B373-B9EC-42AE-8BE7-960DA2558CF3}" destId="{70051A23-4AD3-4516-875B-A2A59BBCE309}" srcOrd="0" destOrd="0" presId="urn:microsoft.com/office/officeart/2008/layout/LinedList"/>
    <dgm:cxn modelId="{E5914AD1-9BFD-48FD-8321-CAFE764AD96B}" type="presParOf" srcId="{C633B373-B9EC-42AE-8BE7-960DA2558CF3}" destId="{47F3B022-C967-486F-8C2C-D271A893BD14}" srcOrd="1" destOrd="0" presId="urn:microsoft.com/office/officeart/2008/layout/LinedList"/>
    <dgm:cxn modelId="{65878496-8657-4F6B-9279-45A0D9B05427}" type="presParOf" srcId="{48AAE2E8-D5F4-4EA0-BD0C-231ED978525B}" destId="{7881A92B-528E-4413-92DA-0B2B0C2F78C4}" srcOrd="6" destOrd="0" presId="urn:microsoft.com/office/officeart/2008/layout/LinedList"/>
    <dgm:cxn modelId="{52A93663-72DF-4775-A2F3-7E8871519DBA}" type="presParOf" srcId="{48AAE2E8-D5F4-4EA0-BD0C-231ED978525B}" destId="{F7CD7349-86AD-4C57-B00B-A18E9C2D7D38}" srcOrd="7" destOrd="0" presId="urn:microsoft.com/office/officeart/2008/layout/LinedList"/>
    <dgm:cxn modelId="{4AEADBF6-7B4A-4DD5-8F75-42CC71E1B6E8}" type="presParOf" srcId="{F7CD7349-86AD-4C57-B00B-A18E9C2D7D38}" destId="{8AE90FFC-BFFA-44A3-B4E6-FA06F09D0D90}" srcOrd="0" destOrd="0" presId="urn:microsoft.com/office/officeart/2008/layout/LinedList"/>
    <dgm:cxn modelId="{E813E1D7-0678-4C86-AEFA-8B6B69A2F0B5}" type="presParOf" srcId="{F7CD7349-86AD-4C57-B00B-A18E9C2D7D38}" destId="{0B026131-F05E-41C5-BEC5-E7D19BF15248}" srcOrd="1" destOrd="0" presId="urn:microsoft.com/office/officeart/2008/layout/LinedList"/>
    <dgm:cxn modelId="{91C9912A-6AFF-402D-9425-914CD491580A}" type="presParOf" srcId="{0B026131-F05E-41C5-BEC5-E7D19BF15248}" destId="{D8B4063D-93E0-4599-A695-F6C335914654}" srcOrd="0" destOrd="0" presId="urn:microsoft.com/office/officeart/2008/layout/LinedList"/>
    <dgm:cxn modelId="{7DFDFAD4-80B0-4E7A-8471-47743855499A}" type="presParOf" srcId="{0B026131-F05E-41C5-BEC5-E7D19BF15248}" destId="{3601C455-58DA-4DEF-8791-A7863A6B8BF3}" srcOrd="1" destOrd="0" presId="urn:microsoft.com/office/officeart/2008/layout/LinedList"/>
    <dgm:cxn modelId="{DD98AE03-3D0B-4E8C-9CE2-965F5C9D1482}" type="presParOf" srcId="{3601C455-58DA-4DEF-8791-A7863A6B8BF3}" destId="{A98F46B4-E9AD-4D37-9B33-641F13026131}" srcOrd="0" destOrd="0" presId="urn:microsoft.com/office/officeart/2008/layout/LinedList"/>
    <dgm:cxn modelId="{F0AF7CCC-D139-4633-948F-F7BA874D16E1}" type="presParOf" srcId="{3601C455-58DA-4DEF-8791-A7863A6B8BF3}" destId="{960769E6-1E2B-48B3-8AFD-59E03D0C325C}" srcOrd="1" destOrd="0" presId="urn:microsoft.com/office/officeart/2008/layout/LinedList"/>
    <dgm:cxn modelId="{21627C74-A1D6-4F56-A8B6-938D7B344C9F}" type="presParOf" srcId="{3601C455-58DA-4DEF-8791-A7863A6B8BF3}" destId="{16CF2A0C-6B9F-4CC0-8E95-7C0C373DF647}" srcOrd="2" destOrd="0" presId="urn:microsoft.com/office/officeart/2008/layout/LinedList"/>
    <dgm:cxn modelId="{31A8A854-CE23-499A-AC2F-A3CA2F421CC0}" type="presParOf" srcId="{0B026131-F05E-41C5-BEC5-E7D19BF15248}" destId="{F7B6639E-629E-4F11-B0E0-F70A691159F5}" srcOrd="2" destOrd="0" presId="urn:microsoft.com/office/officeart/2008/layout/LinedList"/>
    <dgm:cxn modelId="{CF5FBB8D-9B56-40B1-BF41-B5AD94758A8D}" type="presParOf" srcId="{0B026131-F05E-41C5-BEC5-E7D19BF15248}" destId="{5E1B45AF-AB16-4313-B4E3-E9A85D3266DA}" srcOrd="3" destOrd="0" presId="urn:microsoft.com/office/officeart/2008/layout/LinedList"/>
    <dgm:cxn modelId="{D0766995-A0D0-4B40-9372-0F8FAE820DA8}" type="presParOf" srcId="{48AAE2E8-D5F4-4EA0-BD0C-231ED978525B}" destId="{39D5F7EF-7D6C-4838-A309-3C60A90D930A}" srcOrd="8" destOrd="0" presId="urn:microsoft.com/office/officeart/2008/layout/LinedList"/>
    <dgm:cxn modelId="{B3E494E3-0936-46C0-835B-EFED87F21322}" type="presParOf" srcId="{48AAE2E8-D5F4-4EA0-BD0C-231ED978525B}" destId="{1467BE7C-9CFD-434F-A6BC-274B7CA1659D}" srcOrd="9" destOrd="0" presId="urn:microsoft.com/office/officeart/2008/layout/LinedList"/>
    <dgm:cxn modelId="{71597DB8-D16D-4D4D-B2B9-56BD2751EEDB}" type="presParOf" srcId="{1467BE7C-9CFD-434F-A6BC-274B7CA1659D}" destId="{F3FB8FD0-4156-4743-BB2A-C53B3D2EA524}" srcOrd="0" destOrd="0" presId="urn:microsoft.com/office/officeart/2008/layout/LinedList"/>
    <dgm:cxn modelId="{FD4C1AEF-26B8-4E78-8C68-8043C68F636F}" type="presParOf" srcId="{1467BE7C-9CFD-434F-A6BC-274B7CA1659D}" destId="{A4534570-71B5-490C-AE51-248E0C1167FC}" srcOrd="1" destOrd="0" presId="urn:microsoft.com/office/officeart/2008/layout/LinedList"/>
    <dgm:cxn modelId="{4C04E570-AC44-4B9E-86D6-35C0289259D8}" type="presParOf" srcId="{A4534570-71B5-490C-AE51-248E0C1167FC}" destId="{C5F8C04D-B04D-475A-B9F6-75D23AC31A39}" srcOrd="0" destOrd="0" presId="urn:microsoft.com/office/officeart/2008/layout/LinedList"/>
    <dgm:cxn modelId="{FB32E870-453A-4141-88A9-C9EC924DBD41}" type="presParOf" srcId="{A4534570-71B5-490C-AE51-248E0C1167FC}" destId="{211CBADB-56D3-4137-88AB-9BBEF5D126C2}" srcOrd="1" destOrd="0" presId="urn:microsoft.com/office/officeart/2008/layout/LinedList"/>
    <dgm:cxn modelId="{3A6A64AE-0394-4F79-98CF-0F3BEB720353}" type="presParOf" srcId="{211CBADB-56D3-4137-88AB-9BBEF5D126C2}" destId="{CB02409E-0E57-40A3-87C6-B3AB0B2003CF}" srcOrd="0" destOrd="0" presId="urn:microsoft.com/office/officeart/2008/layout/LinedList"/>
    <dgm:cxn modelId="{93B824F1-5E94-48C5-A1EA-E09ED023DBEB}" type="presParOf" srcId="{211CBADB-56D3-4137-88AB-9BBEF5D126C2}" destId="{2833ADE4-6499-40FA-9F43-2F26E95DCDC3}" srcOrd="1" destOrd="0" presId="urn:microsoft.com/office/officeart/2008/layout/LinedList"/>
    <dgm:cxn modelId="{1111F354-34DF-4ADA-A2CB-3CAFC02EEEEC}" type="presParOf" srcId="{211CBADB-56D3-4137-88AB-9BBEF5D126C2}" destId="{22C92E4D-8EB6-4015-8AF8-D3349D68348C}" srcOrd="2" destOrd="0" presId="urn:microsoft.com/office/officeart/2008/layout/LinedList"/>
    <dgm:cxn modelId="{3EE62313-E80E-4A6B-8201-FB05CF921429}" type="presParOf" srcId="{A4534570-71B5-490C-AE51-248E0C1167FC}" destId="{C02EBF36-145F-42C4-9E56-7E331C7C0357}" srcOrd="2" destOrd="0" presId="urn:microsoft.com/office/officeart/2008/layout/LinedList"/>
    <dgm:cxn modelId="{D2353350-6E06-419E-AA8C-B8788CC20E7E}" type="presParOf" srcId="{A4534570-71B5-490C-AE51-248E0C1167FC}" destId="{498F757F-8890-456D-8A33-AE10CA103789}" srcOrd="3" destOrd="0" presId="urn:microsoft.com/office/officeart/2008/layout/LinedList"/>
    <dgm:cxn modelId="{A96C3D38-06C4-4053-8DA9-0F5FBE112D14}" type="presParOf" srcId="{A4534570-71B5-490C-AE51-248E0C1167FC}" destId="{5343DF5A-643F-4FCF-BED6-81C149C055A5}" srcOrd="4" destOrd="0" presId="urn:microsoft.com/office/officeart/2008/layout/LinedList"/>
    <dgm:cxn modelId="{878F58D0-EE8D-47C4-9B16-321A922373AB}" type="presParOf" srcId="{5343DF5A-643F-4FCF-BED6-81C149C055A5}" destId="{DD47606E-6C6C-45F1-B8CD-E51F68513CBA}" srcOrd="0" destOrd="0" presId="urn:microsoft.com/office/officeart/2008/layout/LinedList"/>
    <dgm:cxn modelId="{37EDCDBF-8CA1-4DB8-9AAD-73CCBD2CF32E}" type="presParOf" srcId="{5343DF5A-643F-4FCF-BED6-81C149C055A5}" destId="{372B17D7-2167-44DA-9796-628227D91D33}" srcOrd="1" destOrd="0" presId="urn:microsoft.com/office/officeart/2008/layout/LinedList"/>
    <dgm:cxn modelId="{C6C80525-1CAE-4958-A5D4-2192E16EE62B}" type="presParOf" srcId="{5343DF5A-643F-4FCF-BED6-81C149C055A5}" destId="{76AB35BC-F0E2-43CB-AC28-85D238108476}" srcOrd="2" destOrd="0" presId="urn:microsoft.com/office/officeart/2008/layout/LinedList"/>
    <dgm:cxn modelId="{202EEAF9-ACAB-4063-9C98-785B28545C0E}" type="presParOf" srcId="{A4534570-71B5-490C-AE51-248E0C1167FC}" destId="{E232EC13-02BC-469A-8BA9-72E5445CEC59}" srcOrd="5" destOrd="0" presId="urn:microsoft.com/office/officeart/2008/layout/LinedList"/>
    <dgm:cxn modelId="{1A990A37-A758-4238-B619-9990B4CAEB4D}" type="presParOf" srcId="{A4534570-71B5-490C-AE51-248E0C1167FC}" destId="{A0B53EA8-F511-4A05-A271-A6C86BF4789A}" srcOrd="6" destOrd="0" presId="urn:microsoft.com/office/officeart/2008/layout/LinedList"/>
    <dgm:cxn modelId="{DAAA14AC-28A1-4DE9-97BC-15136FBC0956}" type="presParOf" srcId="{A4534570-71B5-490C-AE51-248E0C1167FC}" destId="{AC048337-5D5D-41C6-9697-7DA0F2FA06EE}" srcOrd="7" destOrd="0" presId="urn:microsoft.com/office/officeart/2008/layout/LinedList"/>
    <dgm:cxn modelId="{29182868-20F8-40C0-A0C3-429C3E3E428C}" type="presParOf" srcId="{AC048337-5D5D-41C6-9697-7DA0F2FA06EE}" destId="{DCCB3F9E-074A-44B9-A9D8-5E3E13C856A9}" srcOrd="0" destOrd="0" presId="urn:microsoft.com/office/officeart/2008/layout/LinedList"/>
    <dgm:cxn modelId="{4F5F795D-CDA0-4741-9F3C-836F322D7888}" type="presParOf" srcId="{AC048337-5D5D-41C6-9697-7DA0F2FA06EE}" destId="{21D88B6E-9FEC-4001-B495-EA195BFDE138}" srcOrd="1" destOrd="0" presId="urn:microsoft.com/office/officeart/2008/layout/LinedList"/>
    <dgm:cxn modelId="{D1C38CC5-A9B3-47DB-A4D8-814807649558}" type="presParOf" srcId="{AC048337-5D5D-41C6-9697-7DA0F2FA06EE}" destId="{583C4229-DBC0-4240-9C96-35FC1556DB69}" srcOrd="2" destOrd="0" presId="urn:microsoft.com/office/officeart/2008/layout/LinedList"/>
    <dgm:cxn modelId="{69B38EA3-5A2C-41FF-8FA8-13B5A41977F4}" type="presParOf" srcId="{A4534570-71B5-490C-AE51-248E0C1167FC}" destId="{2E48B2D5-7E8E-48F2-B987-590ED1E91E05}" srcOrd="8" destOrd="0" presId="urn:microsoft.com/office/officeart/2008/layout/LinedList"/>
    <dgm:cxn modelId="{824AAE9A-39B0-423A-8ACE-15BB1963A492}" type="presParOf" srcId="{A4534570-71B5-490C-AE51-248E0C1167FC}" destId="{0D864D0A-E745-47B1-B60F-4288C835B19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95FFC-5E29-4E82-BE5A-B638E06A513D}">
      <dsp:nvSpPr>
        <dsp:cNvPr id="0" name=""/>
        <dsp:cNvSpPr/>
      </dsp:nvSpPr>
      <dsp:spPr>
        <a:xfrm>
          <a:off x="0" y="837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79903-0367-48F8-A339-6A0A8B7E0952}">
      <dsp:nvSpPr>
        <dsp:cNvPr id="0" name=""/>
        <dsp:cNvSpPr/>
      </dsp:nvSpPr>
      <dsp:spPr>
        <a:xfrm>
          <a:off x="0" y="837"/>
          <a:ext cx="2438400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GUI</a:t>
          </a:r>
        </a:p>
      </dsp:txBody>
      <dsp:txXfrm>
        <a:off x="0" y="837"/>
        <a:ext cx="2438400" cy="1371265"/>
      </dsp:txXfrm>
    </dsp:sp>
    <dsp:sp modelId="{E11BED4F-A421-4FE3-B98E-1CF4F0751D5C}">
      <dsp:nvSpPr>
        <dsp:cNvPr id="0" name=""/>
        <dsp:cNvSpPr/>
      </dsp:nvSpPr>
      <dsp:spPr>
        <a:xfrm>
          <a:off x="2621280" y="13759"/>
          <a:ext cx="9570720" cy="25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Filename</a:t>
          </a:r>
        </a:p>
      </dsp:txBody>
      <dsp:txXfrm>
        <a:off x="2621280" y="13759"/>
        <a:ext cx="9570720" cy="258451"/>
      </dsp:txXfrm>
    </dsp:sp>
    <dsp:sp modelId="{02621245-9567-4DC1-BBAC-6A6920B957A5}">
      <dsp:nvSpPr>
        <dsp:cNvPr id="0" name=""/>
        <dsp:cNvSpPr/>
      </dsp:nvSpPr>
      <dsp:spPr>
        <a:xfrm>
          <a:off x="2438399" y="272211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8DC82-CEDD-426B-A623-8FDFFA4758BC}">
      <dsp:nvSpPr>
        <dsp:cNvPr id="0" name=""/>
        <dsp:cNvSpPr/>
      </dsp:nvSpPr>
      <dsp:spPr>
        <a:xfrm>
          <a:off x="2621280" y="285133"/>
          <a:ext cx="9570720" cy="25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Input channels type (Including TAG lens information)</a:t>
          </a:r>
        </a:p>
      </dsp:txBody>
      <dsp:txXfrm>
        <a:off x="2621280" y="285133"/>
        <a:ext cx="9570720" cy="258451"/>
      </dsp:txXfrm>
    </dsp:sp>
    <dsp:sp modelId="{08DE59B0-0EC0-4E80-BF8A-A4671FEBA386}">
      <dsp:nvSpPr>
        <dsp:cNvPr id="0" name=""/>
        <dsp:cNvSpPr/>
      </dsp:nvSpPr>
      <dsp:spPr>
        <a:xfrm>
          <a:off x="2438399" y="543584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B32E2-56D7-48AF-8FAC-49B0A076CC7B}">
      <dsp:nvSpPr>
        <dsp:cNvPr id="0" name=""/>
        <dsp:cNvSpPr/>
      </dsp:nvSpPr>
      <dsp:spPr>
        <a:xfrm>
          <a:off x="2621280" y="556507"/>
          <a:ext cx="9570720" cy="25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Output image properties</a:t>
          </a:r>
        </a:p>
      </dsp:txBody>
      <dsp:txXfrm>
        <a:off x="2621280" y="556507"/>
        <a:ext cx="9570720" cy="258451"/>
      </dsp:txXfrm>
    </dsp:sp>
    <dsp:sp modelId="{803C7E5A-F694-4616-A03B-240D5738FCAE}">
      <dsp:nvSpPr>
        <dsp:cNvPr id="0" name=""/>
        <dsp:cNvSpPr/>
      </dsp:nvSpPr>
      <dsp:spPr>
        <a:xfrm>
          <a:off x="2438399" y="814958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DC25E-4E5E-4F33-9DDA-B900A0A05DBA}">
      <dsp:nvSpPr>
        <dsp:cNvPr id="0" name=""/>
        <dsp:cNvSpPr/>
      </dsp:nvSpPr>
      <dsp:spPr>
        <a:xfrm>
          <a:off x="2621280" y="827881"/>
          <a:ext cx="9570720" cy="25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Number of frames</a:t>
          </a:r>
        </a:p>
      </dsp:txBody>
      <dsp:txXfrm>
        <a:off x="2621280" y="827881"/>
        <a:ext cx="9570720" cy="258451"/>
      </dsp:txXfrm>
    </dsp:sp>
    <dsp:sp modelId="{5FEB8C75-7693-44FE-8886-D97A7242083D}">
      <dsp:nvSpPr>
        <dsp:cNvPr id="0" name=""/>
        <dsp:cNvSpPr/>
      </dsp:nvSpPr>
      <dsp:spPr>
        <a:xfrm>
          <a:off x="2438399" y="1086332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3CA9E-A087-4241-BCCD-92EC153B9488}">
      <dsp:nvSpPr>
        <dsp:cNvPr id="0" name=""/>
        <dsp:cNvSpPr/>
      </dsp:nvSpPr>
      <dsp:spPr>
        <a:xfrm>
          <a:off x="2621280" y="1099255"/>
          <a:ext cx="9570720" cy="25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TAG bit allocation</a:t>
          </a:r>
        </a:p>
      </dsp:txBody>
      <dsp:txXfrm>
        <a:off x="2621280" y="1099255"/>
        <a:ext cx="9570720" cy="258451"/>
      </dsp:txXfrm>
    </dsp:sp>
    <dsp:sp modelId="{3EC43DEE-CC8E-4CDF-B9A6-F141C33AA4E6}">
      <dsp:nvSpPr>
        <dsp:cNvPr id="0" name=""/>
        <dsp:cNvSpPr/>
      </dsp:nvSpPr>
      <dsp:spPr>
        <a:xfrm>
          <a:off x="2438399" y="1357706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112DF-B78A-4232-ABA2-1D5029BDCD7C}">
      <dsp:nvSpPr>
        <dsp:cNvPr id="0" name=""/>
        <dsp:cNvSpPr/>
      </dsp:nvSpPr>
      <dsp:spPr>
        <a:xfrm>
          <a:off x="0" y="1372102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CA9DC-3A00-4CF0-A893-2F222363ED77}">
      <dsp:nvSpPr>
        <dsp:cNvPr id="0" name=""/>
        <dsp:cNvSpPr/>
      </dsp:nvSpPr>
      <dsp:spPr>
        <a:xfrm>
          <a:off x="0" y="1372102"/>
          <a:ext cx="2438400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 inputs are valid</a:t>
          </a:r>
        </a:p>
      </dsp:txBody>
      <dsp:txXfrm>
        <a:off x="0" y="1372102"/>
        <a:ext cx="2438400" cy="1371265"/>
      </dsp:txXfrm>
    </dsp:sp>
    <dsp:sp modelId="{457B7ED3-D1EF-4465-84BA-961ABFBC212D}">
      <dsp:nvSpPr>
        <dsp:cNvPr id="0" name=""/>
        <dsp:cNvSpPr/>
      </dsp:nvSpPr>
      <dsp:spPr>
        <a:xfrm>
          <a:off x="2621280" y="1393528"/>
          <a:ext cx="9570720" cy="42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Number of pixels in image</a:t>
          </a:r>
        </a:p>
      </dsp:txBody>
      <dsp:txXfrm>
        <a:off x="2621280" y="1393528"/>
        <a:ext cx="9570720" cy="428520"/>
      </dsp:txXfrm>
    </dsp:sp>
    <dsp:sp modelId="{3DE8C181-EE33-435D-A47B-99A0427C8AFC}">
      <dsp:nvSpPr>
        <dsp:cNvPr id="0" name=""/>
        <dsp:cNvSpPr/>
      </dsp:nvSpPr>
      <dsp:spPr>
        <a:xfrm>
          <a:off x="2438399" y="1822048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A1A1C-EDE3-43C6-8C95-7D608627A663}">
      <dsp:nvSpPr>
        <dsp:cNvPr id="0" name=""/>
        <dsp:cNvSpPr/>
      </dsp:nvSpPr>
      <dsp:spPr>
        <a:xfrm>
          <a:off x="2621280" y="1843474"/>
          <a:ext cx="9570720" cy="42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TAG input bits</a:t>
          </a:r>
        </a:p>
      </dsp:txBody>
      <dsp:txXfrm>
        <a:off x="2621280" y="1843474"/>
        <a:ext cx="9570720" cy="428520"/>
      </dsp:txXfrm>
    </dsp:sp>
    <dsp:sp modelId="{F0D36F1D-37BA-4722-BD1F-F99783A7BDF0}">
      <dsp:nvSpPr>
        <dsp:cNvPr id="0" name=""/>
        <dsp:cNvSpPr/>
      </dsp:nvSpPr>
      <dsp:spPr>
        <a:xfrm>
          <a:off x="2438399" y="2271995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9AABF-B803-4D53-B2C1-FB8213DB8568}">
      <dsp:nvSpPr>
        <dsp:cNvPr id="0" name=""/>
        <dsp:cNvSpPr/>
      </dsp:nvSpPr>
      <dsp:spPr>
        <a:xfrm>
          <a:off x="2621280" y="2293421"/>
          <a:ext cx="9570720" cy="42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TAG lens input frequency</a:t>
          </a:r>
        </a:p>
      </dsp:txBody>
      <dsp:txXfrm>
        <a:off x="2621280" y="2293421"/>
        <a:ext cx="9570720" cy="428520"/>
      </dsp:txXfrm>
    </dsp:sp>
    <dsp:sp modelId="{E66BD563-F044-4F0B-9632-48C0360DE68A}">
      <dsp:nvSpPr>
        <dsp:cNvPr id="0" name=""/>
        <dsp:cNvSpPr/>
      </dsp:nvSpPr>
      <dsp:spPr>
        <a:xfrm>
          <a:off x="2438399" y="2721941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1A66D-8CCC-4BF7-A711-2922DBE41BCA}">
      <dsp:nvSpPr>
        <dsp:cNvPr id="0" name=""/>
        <dsp:cNvSpPr/>
      </dsp:nvSpPr>
      <dsp:spPr>
        <a:xfrm>
          <a:off x="0" y="2743367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51A23-4AD3-4516-875B-A2A59BBCE309}">
      <dsp:nvSpPr>
        <dsp:cNvPr id="0" name=""/>
        <dsp:cNvSpPr/>
      </dsp:nvSpPr>
      <dsp:spPr>
        <a:xfrm>
          <a:off x="0" y="2743367"/>
          <a:ext cx="2438400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Classify data (PMT, </a:t>
          </a:r>
          <a:r>
            <a:rPr lang="en-US" sz="2200" kern="1200" dirty="0" err="1"/>
            <a:t>galvos</a:t>
          </a:r>
          <a:r>
            <a:rPr lang="en-US" sz="2200" kern="1200" dirty="0"/>
            <a:t>, etc.) and convert to </a:t>
          </a:r>
          <a:r>
            <a:rPr lang="en-US" sz="2200" kern="1200" dirty="0" err="1"/>
            <a:t>timebins</a:t>
          </a:r>
          <a:endParaRPr lang="en-US" sz="2200" kern="1200" dirty="0"/>
        </a:p>
      </dsp:txBody>
      <dsp:txXfrm>
        <a:off x="0" y="2743367"/>
        <a:ext cx="2438400" cy="1371265"/>
      </dsp:txXfrm>
    </dsp:sp>
    <dsp:sp modelId="{7881A92B-528E-4413-92DA-0B2B0C2F78C4}">
      <dsp:nvSpPr>
        <dsp:cNvPr id="0" name=""/>
        <dsp:cNvSpPr/>
      </dsp:nvSpPr>
      <dsp:spPr>
        <a:xfrm>
          <a:off x="0" y="4114632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90FFC-BFFA-44A3-B4E6-FA06F09D0D90}">
      <dsp:nvSpPr>
        <dsp:cNvPr id="0" name=""/>
        <dsp:cNvSpPr/>
      </dsp:nvSpPr>
      <dsp:spPr>
        <a:xfrm>
          <a:off x="0" y="4114632"/>
          <a:ext cx="2438400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</a:t>
          </a:r>
          <a:r>
            <a:rPr lang="en-US" sz="2200" kern="1200" dirty="0" err="1"/>
            <a:t>PhotonArray</a:t>
          </a:r>
          <a:endParaRPr lang="en-US" sz="2200" kern="1200" dirty="0"/>
        </a:p>
      </dsp:txBody>
      <dsp:txXfrm>
        <a:off x="0" y="4114632"/>
        <a:ext cx="2438400" cy="1371265"/>
      </dsp:txXfrm>
    </dsp:sp>
    <dsp:sp modelId="{960769E6-1E2B-48B3-8AFD-59E03D0C325C}">
      <dsp:nvSpPr>
        <dsp:cNvPr id="0" name=""/>
        <dsp:cNvSpPr/>
      </dsp:nvSpPr>
      <dsp:spPr>
        <a:xfrm>
          <a:off x="2621280" y="4176901"/>
          <a:ext cx="9570720" cy="1245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column of photons with their respective line starts, frame starts and TAG phase</a:t>
          </a:r>
        </a:p>
      </dsp:txBody>
      <dsp:txXfrm>
        <a:off x="2621280" y="4176901"/>
        <a:ext cx="9570720" cy="1245387"/>
      </dsp:txXfrm>
    </dsp:sp>
    <dsp:sp modelId="{F7B6639E-629E-4F11-B0E0-F70A691159F5}">
      <dsp:nvSpPr>
        <dsp:cNvPr id="0" name=""/>
        <dsp:cNvSpPr/>
      </dsp:nvSpPr>
      <dsp:spPr>
        <a:xfrm>
          <a:off x="2438399" y="5422289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5F7EF-7D6C-4838-A309-3C60A90D930A}">
      <dsp:nvSpPr>
        <dsp:cNvPr id="0" name=""/>
        <dsp:cNvSpPr/>
      </dsp:nvSpPr>
      <dsp:spPr>
        <a:xfrm>
          <a:off x="0" y="5485897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B8FD0-4156-4743-BB2A-C53B3D2EA524}">
      <dsp:nvSpPr>
        <dsp:cNvPr id="0" name=""/>
        <dsp:cNvSpPr/>
      </dsp:nvSpPr>
      <dsp:spPr>
        <a:xfrm>
          <a:off x="0" y="5485897"/>
          <a:ext cx="2438400" cy="137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image</a:t>
          </a:r>
        </a:p>
      </dsp:txBody>
      <dsp:txXfrm>
        <a:off x="0" y="5485897"/>
        <a:ext cx="2438400" cy="1371265"/>
      </dsp:txXfrm>
    </dsp:sp>
    <dsp:sp modelId="{2833ADE4-6499-40FA-9F43-2F26E95DCDC3}">
      <dsp:nvSpPr>
        <dsp:cNvPr id="0" name=""/>
        <dsp:cNvSpPr/>
      </dsp:nvSpPr>
      <dsp:spPr>
        <a:xfrm>
          <a:off x="2621280" y="5507323"/>
          <a:ext cx="9570720" cy="42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Allocate photons to frames</a:t>
          </a:r>
        </a:p>
      </dsp:txBody>
      <dsp:txXfrm>
        <a:off x="2621280" y="5507323"/>
        <a:ext cx="9570720" cy="428520"/>
      </dsp:txXfrm>
    </dsp:sp>
    <dsp:sp modelId="{C02EBF36-145F-42C4-9E56-7E331C7C0357}">
      <dsp:nvSpPr>
        <dsp:cNvPr id="0" name=""/>
        <dsp:cNvSpPr/>
      </dsp:nvSpPr>
      <dsp:spPr>
        <a:xfrm>
          <a:off x="2438399" y="5935844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B17D7-2167-44DA-9796-628227D91D33}">
      <dsp:nvSpPr>
        <dsp:cNvPr id="0" name=""/>
        <dsp:cNvSpPr/>
      </dsp:nvSpPr>
      <dsp:spPr>
        <a:xfrm>
          <a:off x="2621280" y="5957270"/>
          <a:ext cx="9570720" cy="42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3D matrix containing intensities of photons in that spot</a:t>
          </a:r>
        </a:p>
      </dsp:txBody>
      <dsp:txXfrm>
        <a:off x="2621280" y="5957270"/>
        <a:ext cx="9570720" cy="428520"/>
      </dsp:txXfrm>
    </dsp:sp>
    <dsp:sp modelId="{E232EC13-02BC-469A-8BA9-72E5445CEC59}">
      <dsp:nvSpPr>
        <dsp:cNvPr id="0" name=""/>
        <dsp:cNvSpPr/>
      </dsp:nvSpPr>
      <dsp:spPr>
        <a:xfrm>
          <a:off x="2438399" y="6385790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88B6E-9FEC-4001-B495-EA195BFDE138}">
      <dsp:nvSpPr>
        <dsp:cNvPr id="0" name=""/>
        <dsp:cNvSpPr/>
      </dsp:nvSpPr>
      <dsp:spPr>
        <a:xfrm>
          <a:off x="2621280" y="6407216"/>
          <a:ext cx="9570720" cy="42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Plot it using histograms and other methods</a:t>
          </a:r>
        </a:p>
      </dsp:txBody>
      <dsp:txXfrm>
        <a:off x="2621280" y="6407216"/>
        <a:ext cx="9570720" cy="428520"/>
      </dsp:txXfrm>
    </dsp:sp>
    <dsp:sp modelId="{2E48B2D5-7E8E-48F2-B987-590ED1E91E05}">
      <dsp:nvSpPr>
        <dsp:cNvPr id="0" name=""/>
        <dsp:cNvSpPr/>
      </dsp:nvSpPr>
      <dsp:spPr>
        <a:xfrm>
          <a:off x="2438399" y="6835736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5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7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0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1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3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528D-90AD-4140-8F06-D27A50497E8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1366-B232-4E2D-BBDD-FE20265C0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0552305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31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89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Hagai Hargil</dc:creator>
  <cp:lastModifiedBy>Hagai Hargil</cp:lastModifiedBy>
  <cp:revision>2</cp:revision>
  <dcterms:created xsi:type="dcterms:W3CDTF">2016-09-15T12:47:00Z</dcterms:created>
  <dcterms:modified xsi:type="dcterms:W3CDTF">2016-09-18T15:17:49Z</dcterms:modified>
</cp:coreProperties>
</file>